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3" r:id="rId3"/>
    <p:sldId id="275" r:id="rId4"/>
    <p:sldId id="297" r:id="rId5"/>
    <p:sldId id="266" r:id="rId6"/>
    <p:sldId id="283" r:id="rId7"/>
    <p:sldId id="272" r:id="rId8"/>
    <p:sldId id="292" r:id="rId9"/>
    <p:sldId id="281" r:id="rId10"/>
    <p:sldId id="260" r:id="rId11"/>
    <p:sldId id="294" r:id="rId12"/>
    <p:sldId id="293" r:id="rId13"/>
    <p:sldId id="298" r:id="rId14"/>
    <p:sldId id="290" r:id="rId15"/>
    <p:sldId id="296" r:id="rId16"/>
    <p:sldId id="300" r:id="rId17"/>
    <p:sldId id="299" r:id="rId18"/>
    <p:sldId id="295" r:id="rId19"/>
    <p:sldId id="301" r:id="rId20"/>
    <p:sldId id="276" r:id="rId21"/>
    <p:sldId id="286" r:id="rId22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24"/>
      <p:bold r:id="rId25"/>
      <p:italic r:id="rId26"/>
      <p:boldItalic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9AA0A6"/>
          </p15:clr>
        </p15:guide>
        <p15:guide id="2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0"/>
    <p:restoredTop sz="94674"/>
  </p:normalViewPr>
  <p:slideViewPr>
    <p:cSldViewPr snapToGrid="0">
      <p:cViewPr varScale="1">
        <p:scale>
          <a:sx n="83" d="100"/>
          <a:sy n="83" d="100"/>
        </p:scale>
        <p:origin x="216" y="1512"/>
      </p:cViewPr>
      <p:guideLst>
        <p:guide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a903eccee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a903eccee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ad7fef62bf_0_1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ad7fef62bf_0_1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gad38a11c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Google Shape;3290;gad38a11c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d7fef62b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d7fef62b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ad7fef62bf_0_1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ad7fef62bf_0_1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ad6514f25a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ad6514f25a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gad8f9399c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6" name="Google Shape;2996;gad8f9399c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ad7fef62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ad7fef62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ad7fef62bf_0_3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Google Shape;2826;gad7fef62bf_0_3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6514f25a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6514f25a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6514f25a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6514f25a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02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78375" y="1544250"/>
            <a:ext cx="3729600" cy="16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11275" y="3221700"/>
            <a:ext cx="2263800" cy="4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2922733" y="1254766"/>
            <a:ext cx="4058110" cy="16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/>
              <a:t>Проект</a:t>
            </a:r>
            <a:r>
              <a:rPr lang="en-US" sz="5000" dirty="0"/>
              <a:t> UniSat</a:t>
            </a:r>
            <a:endParaRPr sz="5000"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3224253" y="2790783"/>
            <a:ext cx="3344400" cy="65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Получение</a:t>
            </a:r>
            <a:r>
              <a:rPr lang="en" sz="1800" dirty="0"/>
              <a:t>,</a:t>
            </a:r>
            <a:r>
              <a:rPr lang="ru-RU" sz="1800" dirty="0"/>
              <a:t> обработка и анализ данных</a:t>
            </a:r>
            <a:endParaRPr sz="1800"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5408032" y="2841252"/>
            <a:ext cx="4693594" cy="2302053"/>
            <a:chOff x="1951052" y="2572321"/>
            <a:chExt cx="5241896" cy="2570977"/>
          </a:xfrm>
        </p:grpSpPr>
        <p:sp>
          <p:nvSpPr>
            <p:cNvPr id="49" name="Google Shape;49;p15"/>
            <p:cNvSpPr/>
            <p:nvPr/>
          </p:nvSpPr>
          <p:spPr>
            <a:xfrm>
              <a:off x="1951052" y="3783928"/>
              <a:ext cx="5241896" cy="1359370"/>
            </a:xfrm>
            <a:custGeom>
              <a:avLst/>
              <a:gdLst/>
              <a:ahLst/>
              <a:cxnLst/>
              <a:rect l="l" t="t" r="r" b="b"/>
              <a:pathLst>
                <a:path w="122417" h="31748" extrusionOk="0">
                  <a:moveTo>
                    <a:pt x="122416" y="31747"/>
                  </a:moveTo>
                  <a:lnTo>
                    <a:pt x="0" y="31747"/>
                  </a:lnTo>
                  <a:cubicBezTo>
                    <a:pt x="12197" y="12779"/>
                    <a:pt x="35041" y="0"/>
                    <a:pt x="61208" y="0"/>
                  </a:cubicBezTo>
                  <a:cubicBezTo>
                    <a:pt x="87375" y="0"/>
                    <a:pt x="110220" y="12779"/>
                    <a:pt x="122416" y="31747"/>
                  </a:cubicBezTo>
                  <a:close/>
                </a:path>
              </a:pathLst>
            </a:custGeom>
            <a:solidFill>
              <a:srgbClr val="EC3A3B">
                <a:alpha val="9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2337117" y="4180289"/>
              <a:ext cx="4469166" cy="963008"/>
            </a:xfrm>
            <a:custGeom>
              <a:avLst/>
              <a:gdLst/>
              <a:ahLst/>
              <a:cxnLst/>
              <a:rect l="l" t="t" r="r" b="b"/>
              <a:pathLst>
                <a:path w="104371" h="22491" extrusionOk="0">
                  <a:moveTo>
                    <a:pt x="52192" y="0"/>
                  </a:moveTo>
                  <a:cubicBezTo>
                    <a:pt x="76130" y="0"/>
                    <a:pt x="96533" y="9357"/>
                    <a:pt x="104370" y="22490"/>
                  </a:cubicBezTo>
                  <a:lnTo>
                    <a:pt x="0" y="22490"/>
                  </a:lnTo>
                  <a:cubicBezTo>
                    <a:pt x="7852" y="9357"/>
                    <a:pt x="28254" y="0"/>
                    <a:pt x="52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15"/>
            <p:cNvGrpSpPr/>
            <p:nvPr/>
          </p:nvGrpSpPr>
          <p:grpSpPr>
            <a:xfrm>
              <a:off x="5350567" y="4536531"/>
              <a:ext cx="549638" cy="538045"/>
              <a:chOff x="5655367" y="4536531"/>
              <a:chExt cx="549638" cy="538045"/>
            </a:xfrm>
          </p:grpSpPr>
          <p:sp>
            <p:nvSpPr>
              <p:cNvPr id="52" name="Google Shape;52;p15"/>
              <p:cNvSpPr/>
              <p:nvPr/>
            </p:nvSpPr>
            <p:spPr>
              <a:xfrm>
                <a:off x="5655367" y="4536531"/>
                <a:ext cx="549638" cy="53804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2566" extrusionOk="0">
                    <a:moveTo>
                      <a:pt x="3493" y="1278"/>
                    </a:moveTo>
                    <a:cubicBezTo>
                      <a:pt x="6233" y="1"/>
                      <a:pt x="9910" y="1392"/>
                      <a:pt x="11373" y="4075"/>
                    </a:cubicBezTo>
                    <a:cubicBezTo>
                      <a:pt x="12835" y="6773"/>
                      <a:pt x="11799" y="9996"/>
                      <a:pt x="9059" y="11274"/>
                    </a:cubicBezTo>
                    <a:cubicBezTo>
                      <a:pt x="6318" y="12566"/>
                      <a:pt x="2925" y="11416"/>
                      <a:pt x="1463" y="8732"/>
                    </a:cubicBezTo>
                    <a:cubicBezTo>
                      <a:pt x="0" y="6035"/>
                      <a:pt x="753" y="2570"/>
                      <a:pt x="3493" y="1278"/>
                    </a:cubicBezTo>
                    <a:close/>
                  </a:path>
                </a:pathLst>
              </a:custGeom>
              <a:solidFill>
                <a:srgbClr val="EC3A3B">
                  <a:alpha val="36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5674208" y="4567531"/>
                <a:ext cx="530797" cy="494885"/>
              </a:xfrm>
              <a:custGeom>
                <a:avLst/>
                <a:gdLst/>
                <a:ahLst/>
                <a:cxnLst/>
                <a:rect l="l" t="t" r="r" b="b"/>
                <a:pathLst>
                  <a:path w="12396" h="11558" extrusionOk="0">
                    <a:moveTo>
                      <a:pt x="10152" y="2258"/>
                    </a:moveTo>
                    <a:cubicBezTo>
                      <a:pt x="10450" y="2585"/>
                      <a:pt x="10720" y="2954"/>
                      <a:pt x="10933" y="3351"/>
                    </a:cubicBezTo>
                    <a:cubicBezTo>
                      <a:pt x="12395" y="6049"/>
                      <a:pt x="11359" y="9272"/>
                      <a:pt x="8619" y="10550"/>
                    </a:cubicBezTo>
                    <a:cubicBezTo>
                      <a:pt x="6489" y="11558"/>
                      <a:pt x="3933" y="11089"/>
                      <a:pt x="2229" y="9542"/>
                    </a:cubicBezTo>
                    <a:cubicBezTo>
                      <a:pt x="1931" y="9201"/>
                      <a:pt x="1676" y="8846"/>
                      <a:pt x="1463" y="8448"/>
                    </a:cubicBezTo>
                    <a:cubicBezTo>
                      <a:pt x="0" y="5765"/>
                      <a:pt x="753" y="2286"/>
                      <a:pt x="3493" y="994"/>
                    </a:cubicBezTo>
                    <a:cubicBezTo>
                      <a:pt x="5637" y="1"/>
                      <a:pt x="8377" y="640"/>
                      <a:pt x="10152" y="2258"/>
                    </a:cubicBezTo>
                    <a:close/>
                  </a:path>
                </a:pathLst>
              </a:custGeom>
              <a:solidFill>
                <a:srgbClr val="EC3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5740451" y="4618013"/>
                <a:ext cx="383068" cy="364762"/>
              </a:xfrm>
              <a:custGeom>
                <a:avLst/>
                <a:gdLst/>
                <a:ahLst/>
                <a:cxnLst/>
                <a:rect l="l" t="t" r="r" b="b"/>
                <a:pathLst>
                  <a:path w="8946" h="8519" extrusionOk="0">
                    <a:moveTo>
                      <a:pt x="2642" y="880"/>
                    </a:moveTo>
                    <a:cubicBezTo>
                      <a:pt x="4587" y="0"/>
                      <a:pt x="6887" y="781"/>
                      <a:pt x="7909" y="2655"/>
                    </a:cubicBezTo>
                    <a:cubicBezTo>
                      <a:pt x="8946" y="4458"/>
                      <a:pt x="8193" y="6772"/>
                      <a:pt x="6305" y="7639"/>
                    </a:cubicBezTo>
                    <a:cubicBezTo>
                      <a:pt x="4360" y="8519"/>
                      <a:pt x="2060" y="7752"/>
                      <a:pt x="1037" y="5878"/>
                    </a:cubicBezTo>
                    <a:cubicBezTo>
                      <a:pt x="1" y="4061"/>
                      <a:pt x="739" y="1746"/>
                      <a:pt x="2642" y="8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5778175" y="4679413"/>
                <a:ext cx="324062" cy="302763"/>
              </a:xfrm>
              <a:custGeom>
                <a:avLst/>
                <a:gdLst/>
                <a:ahLst/>
                <a:cxnLst/>
                <a:rect l="l" t="t" r="r" b="b"/>
                <a:pathLst>
                  <a:path w="7568" h="7071" extrusionOk="0">
                    <a:moveTo>
                      <a:pt x="7483" y="2783"/>
                    </a:moveTo>
                    <a:cubicBezTo>
                      <a:pt x="7568" y="4231"/>
                      <a:pt x="6744" y="5594"/>
                      <a:pt x="5424" y="6190"/>
                    </a:cubicBezTo>
                    <a:cubicBezTo>
                      <a:pt x="3479" y="7071"/>
                      <a:pt x="1179" y="6304"/>
                      <a:pt x="156" y="4430"/>
                    </a:cubicBezTo>
                    <a:cubicBezTo>
                      <a:pt x="128" y="4387"/>
                      <a:pt x="100" y="4330"/>
                      <a:pt x="85" y="4288"/>
                    </a:cubicBezTo>
                    <a:cubicBezTo>
                      <a:pt x="0" y="2840"/>
                      <a:pt x="810" y="1477"/>
                      <a:pt x="2144" y="866"/>
                    </a:cubicBezTo>
                    <a:cubicBezTo>
                      <a:pt x="4089" y="0"/>
                      <a:pt x="6389" y="767"/>
                      <a:pt x="7412" y="2641"/>
                    </a:cubicBezTo>
                    <a:cubicBezTo>
                      <a:pt x="7440" y="2683"/>
                      <a:pt x="7454" y="2726"/>
                      <a:pt x="7483" y="2783"/>
                    </a:cubicBezTo>
                    <a:close/>
                  </a:path>
                </a:pathLst>
              </a:custGeom>
              <a:solidFill>
                <a:srgbClr val="FF74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" name="Google Shape;56;p15"/>
            <p:cNvSpPr/>
            <p:nvPr/>
          </p:nvSpPr>
          <p:spPr>
            <a:xfrm>
              <a:off x="2855068" y="4656891"/>
              <a:ext cx="688289" cy="486407"/>
            </a:xfrm>
            <a:custGeom>
              <a:avLst/>
              <a:gdLst/>
              <a:ahLst/>
              <a:cxnLst/>
              <a:rect l="l" t="t" r="r" b="b"/>
              <a:pathLst>
                <a:path w="16074" h="11360" extrusionOk="0">
                  <a:moveTo>
                    <a:pt x="11516" y="1690"/>
                  </a:moveTo>
                  <a:cubicBezTo>
                    <a:pt x="7909" y="1"/>
                    <a:pt x="3068" y="1832"/>
                    <a:pt x="1151" y="5382"/>
                  </a:cubicBezTo>
                  <a:cubicBezTo>
                    <a:pt x="129" y="7213"/>
                    <a:pt x="1" y="9414"/>
                    <a:pt x="810" y="11359"/>
                  </a:cubicBezTo>
                  <a:lnTo>
                    <a:pt x="14256" y="11359"/>
                  </a:lnTo>
                  <a:cubicBezTo>
                    <a:pt x="16073" y="7838"/>
                    <a:pt x="15065" y="3366"/>
                    <a:pt x="11516" y="1690"/>
                  </a:cubicBezTo>
                  <a:close/>
                </a:path>
              </a:pathLst>
            </a:custGeom>
            <a:solidFill>
              <a:srgbClr val="EC3A3B">
                <a:alpha val="36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2855068" y="4697610"/>
              <a:ext cx="658486" cy="445045"/>
            </a:xfrm>
            <a:custGeom>
              <a:avLst/>
              <a:gdLst/>
              <a:ahLst/>
              <a:cxnLst/>
              <a:rect l="l" t="t" r="r" b="b"/>
              <a:pathLst>
                <a:path w="15378" h="10394" extrusionOk="0">
                  <a:moveTo>
                    <a:pt x="2173" y="2968"/>
                  </a:moveTo>
                  <a:cubicBezTo>
                    <a:pt x="1776" y="3408"/>
                    <a:pt x="1435" y="3891"/>
                    <a:pt x="1151" y="4417"/>
                  </a:cubicBezTo>
                  <a:cubicBezTo>
                    <a:pt x="129" y="6262"/>
                    <a:pt x="1" y="8463"/>
                    <a:pt x="810" y="10394"/>
                  </a:cubicBezTo>
                  <a:lnTo>
                    <a:pt x="13943" y="10394"/>
                  </a:lnTo>
                  <a:cubicBezTo>
                    <a:pt x="15377" y="6986"/>
                    <a:pt x="14284" y="2897"/>
                    <a:pt x="10919" y="1321"/>
                  </a:cubicBezTo>
                  <a:cubicBezTo>
                    <a:pt x="8108" y="1"/>
                    <a:pt x="4516" y="839"/>
                    <a:pt x="2173" y="2968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2946274" y="4763292"/>
              <a:ext cx="485193" cy="380005"/>
            </a:xfrm>
            <a:custGeom>
              <a:avLst/>
              <a:gdLst/>
              <a:ahLst/>
              <a:cxnLst/>
              <a:rect l="l" t="t" r="r" b="b"/>
              <a:pathLst>
                <a:path w="11331" h="8875" extrusionOk="0">
                  <a:moveTo>
                    <a:pt x="7881" y="1179"/>
                  </a:moveTo>
                  <a:cubicBezTo>
                    <a:pt x="5396" y="0"/>
                    <a:pt x="2287" y="1051"/>
                    <a:pt x="966" y="3507"/>
                  </a:cubicBezTo>
                  <a:cubicBezTo>
                    <a:pt x="1" y="5225"/>
                    <a:pt x="214" y="7369"/>
                    <a:pt x="1491" y="8874"/>
                  </a:cubicBezTo>
                  <a:lnTo>
                    <a:pt x="9187" y="8874"/>
                  </a:lnTo>
                  <a:cubicBezTo>
                    <a:pt x="9513" y="8533"/>
                    <a:pt x="9797" y="8150"/>
                    <a:pt x="10010" y="7738"/>
                  </a:cubicBezTo>
                  <a:cubicBezTo>
                    <a:pt x="11331" y="5282"/>
                    <a:pt x="10379" y="2343"/>
                    <a:pt x="7881" y="11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958435" y="4844132"/>
              <a:ext cx="425031" cy="299166"/>
            </a:xfrm>
            <a:custGeom>
              <a:avLst/>
              <a:gdLst/>
              <a:ahLst/>
              <a:cxnLst/>
              <a:rect l="l" t="t" r="r" b="b"/>
              <a:pathLst>
                <a:path w="9926" h="6987" extrusionOk="0">
                  <a:moveTo>
                    <a:pt x="86" y="3678"/>
                  </a:moveTo>
                  <a:cubicBezTo>
                    <a:pt x="1" y="4885"/>
                    <a:pt x="412" y="6063"/>
                    <a:pt x="1193" y="6986"/>
                  </a:cubicBezTo>
                  <a:lnTo>
                    <a:pt x="8889" y="6986"/>
                  </a:lnTo>
                  <a:cubicBezTo>
                    <a:pt x="9215" y="6645"/>
                    <a:pt x="9499" y="6262"/>
                    <a:pt x="9712" y="5850"/>
                  </a:cubicBezTo>
                  <a:cubicBezTo>
                    <a:pt x="9755" y="5793"/>
                    <a:pt x="9783" y="5722"/>
                    <a:pt x="9812" y="5666"/>
                  </a:cubicBezTo>
                  <a:cubicBezTo>
                    <a:pt x="9925" y="3749"/>
                    <a:pt x="8846" y="1960"/>
                    <a:pt x="7100" y="1165"/>
                  </a:cubicBezTo>
                  <a:cubicBezTo>
                    <a:pt x="4615" y="1"/>
                    <a:pt x="1506" y="1037"/>
                    <a:pt x="185" y="3493"/>
                  </a:cubicBezTo>
                  <a:cubicBezTo>
                    <a:pt x="143" y="3550"/>
                    <a:pt x="114" y="3621"/>
                    <a:pt x="86" y="3678"/>
                  </a:cubicBezTo>
                  <a:close/>
                </a:path>
              </a:pathLst>
            </a:custGeom>
            <a:solidFill>
              <a:srgbClr val="FF74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15"/>
            <p:cNvGrpSpPr/>
            <p:nvPr/>
          </p:nvGrpSpPr>
          <p:grpSpPr>
            <a:xfrm>
              <a:off x="3412006" y="2572321"/>
              <a:ext cx="2319988" cy="2115613"/>
              <a:chOff x="3859454" y="2572321"/>
              <a:chExt cx="2319988" cy="2115613"/>
            </a:xfrm>
          </p:grpSpPr>
          <p:sp>
            <p:nvSpPr>
              <p:cNvPr id="61" name="Google Shape;61;p15"/>
              <p:cNvSpPr/>
              <p:nvPr/>
            </p:nvSpPr>
            <p:spPr>
              <a:xfrm>
                <a:off x="3889856" y="4484850"/>
                <a:ext cx="1640306" cy="203083"/>
              </a:xfrm>
              <a:custGeom>
                <a:avLst/>
                <a:gdLst/>
                <a:ahLst/>
                <a:cxnLst/>
                <a:rect l="l" t="t" r="r" b="b"/>
                <a:pathLst>
                  <a:path w="38307" h="4743" extrusionOk="0">
                    <a:moveTo>
                      <a:pt x="19153" y="4743"/>
                    </a:moveTo>
                    <a:cubicBezTo>
                      <a:pt x="29702" y="4743"/>
                      <a:pt x="38306" y="3678"/>
                      <a:pt x="38306" y="2372"/>
                    </a:cubicBezTo>
                    <a:cubicBezTo>
                      <a:pt x="38306" y="1066"/>
                      <a:pt x="29702" y="1"/>
                      <a:pt x="19153" y="1"/>
                    </a:cubicBezTo>
                    <a:cubicBezTo>
                      <a:pt x="8604" y="1"/>
                      <a:pt x="0" y="1066"/>
                      <a:pt x="0" y="2372"/>
                    </a:cubicBezTo>
                    <a:cubicBezTo>
                      <a:pt x="0" y="3678"/>
                      <a:pt x="8604" y="4743"/>
                      <a:pt x="19153" y="4743"/>
                    </a:cubicBezTo>
                    <a:close/>
                  </a:path>
                </a:pathLst>
              </a:custGeom>
              <a:solidFill>
                <a:srgbClr val="EC3A3B">
                  <a:alpha val="36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3919616" y="3377846"/>
                <a:ext cx="1557663" cy="1166648"/>
              </a:xfrm>
              <a:custGeom>
                <a:avLst/>
                <a:gdLst/>
                <a:ahLst/>
                <a:cxnLst/>
                <a:rect l="l" t="t" r="r" b="b"/>
                <a:pathLst>
                  <a:path w="36377" h="27247" extrusionOk="0">
                    <a:moveTo>
                      <a:pt x="15477" y="22021"/>
                    </a:moveTo>
                    <a:cubicBezTo>
                      <a:pt x="14497" y="23569"/>
                      <a:pt x="14000" y="25386"/>
                      <a:pt x="14057" y="27218"/>
                    </a:cubicBezTo>
                    <a:lnTo>
                      <a:pt x="8250" y="27246"/>
                    </a:lnTo>
                    <a:lnTo>
                      <a:pt x="7980" y="25656"/>
                    </a:lnTo>
                    <a:cubicBezTo>
                      <a:pt x="5084" y="22064"/>
                      <a:pt x="4388" y="17904"/>
                      <a:pt x="4757" y="13460"/>
                    </a:cubicBezTo>
                    <a:cubicBezTo>
                      <a:pt x="1520" y="10620"/>
                      <a:pt x="1" y="7071"/>
                      <a:pt x="185" y="2953"/>
                    </a:cubicBezTo>
                    <a:cubicBezTo>
                      <a:pt x="256" y="1122"/>
                      <a:pt x="2897" y="0"/>
                      <a:pt x="3891" y="2428"/>
                    </a:cubicBezTo>
                    <a:cubicBezTo>
                      <a:pt x="4629" y="4245"/>
                      <a:pt x="5126" y="5069"/>
                      <a:pt x="6347" y="6645"/>
                    </a:cubicBezTo>
                    <a:lnTo>
                      <a:pt x="24606" y="6645"/>
                    </a:lnTo>
                    <a:cubicBezTo>
                      <a:pt x="26395" y="7511"/>
                      <a:pt x="30072" y="9697"/>
                      <a:pt x="33764" y="9797"/>
                    </a:cubicBezTo>
                    <a:cubicBezTo>
                      <a:pt x="36376" y="9882"/>
                      <a:pt x="35979" y="13559"/>
                      <a:pt x="34218" y="13957"/>
                    </a:cubicBezTo>
                    <a:cubicBezTo>
                      <a:pt x="31407" y="14596"/>
                      <a:pt x="29632" y="14567"/>
                      <a:pt x="26239" y="14368"/>
                    </a:cubicBezTo>
                    <a:cubicBezTo>
                      <a:pt x="26452" y="18472"/>
                      <a:pt x="25657" y="22319"/>
                      <a:pt x="22959" y="25656"/>
                    </a:cubicBezTo>
                    <a:lnTo>
                      <a:pt x="22689" y="27246"/>
                    </a:lnTo>
                    <a:lnTo>
                      <a:pt x="16882" y="27218"/>
                    </a:lnTo>
                    <a:cubicBezTo>
                      <a:pt x="16939" y="25386"/>
                      <a:pt x="16442" y="23569"/>
                      <a:pt x="15477" y="2202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4148831" y="4262370"/>
                <a:ext cx="866377" cy="152002"/>
              </a:xfrm>
              <a:custGeom>
                <a:avLst/>
                <a:gdLst/>
                <a:ahLst/>
                <a:cxnLst/>
                <a:rect l="l" t="t" r="r" b="b"/>
                <a:pathLst>
                  <a:path w="20233" h="3550" extrusionOk="0">
                    <a:moveTo>
                      <a:pt x="9726" y="2073"/>
                    </a:moveTo>
                    <a:cubicBezTo>
                      <a:pt x="9485" y="2542"/>
                      <a:pt x="9286" y="3039"/>
                      <a:pt x="9116" y="3550"/>
                    </a:cubicBezTo>
                    <a:cubicBezTo>
                      <a:pt x="5864" y="3465"/>
                      <a:pt x="2982" y="3010"/>
                      <a:pt x="923" y="2343"/>
                    </a:cubicBezTo>
                    <a:cubicBezTo>
                      <a:pt x="554" y="1590"/>
                      <a:pt x="242" y="809"/>
                      <a:pt x="0" y="0"/>
                    </a:cubicBezTo>
                    <a:cubicBezTo>
                      <a:pt x="1761" y="1193"/>
                      <a:pt x="5438" y="2031"/>
                      <a:pt x="9726" y="2073"/>
                    </a:cubicBezTo>
                    <a:close/>
                    <a:moveTo>
                      <a:pt x="20233" y="0"/>
                    </a:moveTo>
                    <a:cubicBezTo>
                      <a:pt x="20006" y="809"/>
                      <a:pt x="19693" y="1590"/>
                      <a:pt x="19324" y="2343"/>
                    </a:cubicBezTo>
                    <a:cubicBezTo>
                      <a:pt x="17265" y="3024"/>
                      <a:pt x="14369" y="3465"/>
                      <a:pt x="11118" y="3550"/>
                    </a:cubicBezTo>
                    <a:cubicBezTo>
                      <a:pt x="10961" y="3039"/>
                      <a:pt x="10763" y="2542"/>
                      <a:pt x="10507" y="2073"/>
                    </a:cubicBezTo>
                    <a:cubicBezTo>
                      <a:pt x="14795" y="2031"/>
                      <a:pt x="18472" y="1193"/>
                      <a:pt x="20233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5233419" y="3781487"/>
                <a:ext cx="43205" cy="21524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027" extrusionOk="0">
                    <a:moveTo>
                      <a:pt x="498" y="1"/>
                    </a:moveTo>
                    <a:cubicBezTo>
                      <a:pt x="668" y="43"/>
                      <a:pt x="838" y="86"/>
                      <a:pt x="1009" y="114"/>
                    </a:cubicBezTo>
                    <a:cubicBezTo>
                      <a:pt x="711" y="1108"/>
                      <a:pt x="554" y="2130"/>
                      <a:pt x="569" y="3167"/>
                    </a:cubicBezTo>
                    <a:cubicBezTo>
                      <a:pt x="554" y="3777"/>
                      <a:pt x="611" y="4388"/>
                      <a:pt x="725" y="4984"/>
                    </a:cubicBezTo>
                    <a:cubicBezTo>
                      <a:pt x="554" y="4998"/>
                      <a:pt x="370" y="5012"/>
                      <a:pt x="185" y="5027"/>
                    </a:cubicBezTo>
                    <a:cubicBezTo>
                      <a:pt x="72" y="4416"/>
                      <a:pt x="1" y="3791"/>
                      <a:pt x="1" y="3167"/>
                    </a:cubicBezTo>
                    <a:cubicBezTo>
                      <a:pt x="1" y="2088"/>
                      <a:pt x="171" y="1023"/>
                      <a:pt x="498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5257141" y="3786368"/>
                <a:ext cx="220138" cy="208564"/>
              </a:xfrm>
              <a:custGeom>
                <a:avLst/>
                <a:gdLst/>
                <a:ahLst/>
                <a:cxnLst/>
                <a:rect l="l" t="t" r="r" b="b"/>
                <a:pathLst>
                  <a:path w="5141" h="4871" extrusionOk="0">
                    <a:moveTo>
                      <a:pt x="455" y="0"/>
                    </a:moveTo>
                    <a:cubicBezTo>
                      <a:pt x="1136" y="156"/>
                      <a:pt x="1832" y="242"/>
                      <a:pt x="2528" y="256"/>
                    </a:cubicBezTo>
                    <a:cubicBezTo>
                      <a:pt x="5140" y="341"/>
                      <a:pt x="4743" y="4018"/>
                      <a:pt x="2982" y="4416"/>
                    </a:cubicBezTo>
                    <a:cubicBezTo>
                      <a:pt x="2059" y="4629"/>
                      <a:pt x="1122" y="4785"/>
                      <a:pt x="171" y="4870"/>
                    </a:cubicBezTo>
                    <a:cubicBezTo>
                      <a:pt x="57" y="4274"/>
                      <a:pt x="0" y="3663"/>
                      <a:pt x="15" y="3039"/>
                    </a:cubicBezTo>
                    <a:cubicBezTo>
                      <a:pt x="0" y="2016"/>
                      <a:pt x="157" y="994"/>
                      <a:pt x="455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3939698" y="3572966"/>
                <a:ext cx="202496" cy="102805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2401" extrusionOk="0">
                    <a:moveTo>
                      <a:pt x="128" y="2400"/>
                    </a:moveTo>
                    <a:cubicBezTo>
                      <a:pt x="86" y="2230"/>
                      <a:pt x="43" y="2059"/>
                      <a:pt x="0" y="1889"/>
                    </a:cubicBezTo>
                    <a:cubicBezTo>
                      <a:pt x="1917" y="1733"/>
                      <a:pt x="3578" y="995"/>
                      <a:pt x="4430" y="1"/>
                    </a:cubicBezTo>
                    <a:cubicBezTo>
                      <a:pt x="4515" y="171"/>
                      <a:pt x="4629" y="341"/>
                      <a:pt x="4728" y="498"/>
                    </a:cubicBezTo>
                    <a:cubicBezTo>
                      <a:pt x="3862" y="1520"/>
                      <a:pt x="2130" y="2272"/>
                      <a:pt x="128" y="240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925097" y="3377846"/>
                <a:ext cx="204337" cy="27604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6447" extrusionOk="0">
                    <a:moveTo>
                      <a:pt x="341" y="6446"/>
                    </a:moveTo>
                    <a:cubicBezTo>
                      <a:pt x="100" y="5296"/>
                      <a:pt x="1" y="4118"/>
                      <a:pt x="57" y="2953"/>
                    </a:cubicBezTo>
                    <a:cubicBezTo>
                      <a:pt x="128" y="1122"/>
                      <a:pt x="2769" y="0"/>
                      <a:pt x="3763" y="2428"/>
                    </a:cubicBezTo>
                    <a:cubicBezTo>
                      <a:pt x="4047" y="3166"/>
                      <a:pt x="4388" y="3876"/>
                      <a:pt x="4771" y="4558"/>
                    </a:cubicBezTo>
                    <a:cubicBezTo>
                      <a:pt x="3919" y="5552"/>
                      <a:pt x="2272" y="6290"/>
                      <a:pt x="341" y="6446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4273480" y="4498252"/>
                <a:ext cx="248056" cy="92443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2159" extrusionOk="0">
                    <a:moveTo>
                      <a:pt x="2896" y="2158"/>
                    </a:moveTo>
                    <a:cubicBezTo>
                      <a:pt x="4487" y="2158"/>
                      <a:pt x="5793" y="1675"/>
                      <a:pt x="5793" y="1079"/>
                    </a:cubicBezTo>
                    <a:cubicBezTo>
                      <a:pt x="5793" y="483"/>
                      <a:pt x="4487" y="0"/>
                      <a:pt x="2896" y="0"/>
                    </a:cubicBezTo>
                    <a:cubicBezTo>
                      <a:pt x="1292" y="0"/>
                      <a:pt x="0" y="483"/>
                      <a:pt x="0" y="1079"/>
                    </a:cubicBezTo>
                    <a:cubicBezTo>
                      <a:pt x="0" y="1675"/>
                      <a:pt x="1292" y="2158"/>
                      <a:pt x="2896" y="215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188954" y="3541966"/>
                <a:ext cx="786132" cy="220724"/>
              </a:xfrm>
              <a:custGeom>
                <a:avLst/>
                <a:gdLst/>
                <a:ahLst/>
                <a:cxnLst/>
                <a:rect l="l" t="t" r="r" b="b"/>
                <a:pathLst>
                  <a:path w="18359" h="5155" extrusionOk="0">
                    <a:moveTo>
                      <a:pt x="625" y="1"/>
                    </a:moveTo>
                    <a:cubicBezTo>
                      <a:pt x="199" y="881"/>
                      <a:pt x="1" y="1846"/>
                      <a:pt x="57" y="2812"/>
                    </a:cubicBezTo>
                    <a:cubicBezTo>
                      <a:pt x="5339" y="5154"/>
                      <a:pt x="13020" y="5154"/>
                      <a:pt x="18316" y="2812"/>
                    </a:cubicBezTo>
                    <a:cubicBezTo>
                      <a:pt x="18359" y="1846"/>
                      <a:pt x="18160" y="867"/>
                      <a:pt x="17734" y="1"/>
                    </a:cubicBezTo>
                    <a:lnTo>
                      <a:pt x="11544" y="72"/>
                    </a:lnTo>
                    <a:lnTo>
                      <a:pt x="9187" y="1932"/>
                    </a:lnTo>
                    <a:lnTo>
                      <a:pt x="6830" y="72"/>
                    </a:lnTo>
                    <a:close/>
                  </a:path>
                </a:pathLst>
              </a:custGeom>
              <a:solidFill>
                <a:srgbClr val="2B97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4119628" y="3692726"/>
                <a:ext cx="217097" cy="339885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7938" extrusionOk="0">
                    <a:moveTo>
                      <a:pt x="3550" y="1"/>
                    </a:moveTo>
                    <a:cubicBezTo>
                      <a:pt x="3054" y="2201"/>
                      <a:pt x="1847" y="4345"/>
                      <a:pt x="86" y="6106"/>
                    </a:cubicBezTo>
                    <a:lnTo>
                      <a:pt x="1" y="7937"/>
                    </a:lnTo>
                    <a:cubicBezTo>
                      <a:pt x="2670" y="6049"/>
                      <a:pt x="4260" y="3493"/>
                      <a:pt x="5070" y="427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4827314" y="3692726"/>
                <a:ext cx="249298" cy="33988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7938" extrusionOk="0">
                    <a:moveTo>
                      <a:pt x="1520" y="1"/>
                    </a:moveTo>
                    <a:cubicBezTo>
                      <a:pt x="2258" y="3209"/>
                      <a:pt x="3848" y="4714"/>
                      <a:pt x="5822" y="7071"/>
                    </a:cubicBezTo>
                    <a:lnTo>
                      <a:pt x="5069" y="7000"/>
                    </a:lnTo>
                    <a:lnTo>
                      <a:pt x="5069" y="7937"/>
                    </a:lnTo>
                    <a:cubicBezTo>
                      <a:pt x="2400" y="6049"/>
                      <a:pt x="810" y="3493"/>
                      <a:pt x="0" y="427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4643103" y="4498252"/>
                <a:ext cx="248099" cy="92443"/>
              </a:xfrm>
              <a:custGeom>
                <a:avLst/>
                <a:gdLst/>
                <a:ahLst/>
                <a:cxnLst/>
                <a:rect l="l" t="t" r="r" b="b"/>
                <a:pathLst>
                  <a:path w="5794" h="2159" extrusionOk="0">
                    <a:moveTo>
                      <a:pt x="2897" y="2158"/>
                    </a:moveTo>
                    <a:cubicBezTo>
                      <a:pt x="4487" y="2158"/>
                      <a:pt x="5793" y="1675"/>
                      <a:pt x="5793" y="1079"/>
                    </a:cubicBezTo>
                    <a:cubicBezTo>
                      <a:pt x="5793" y="483"/>
                      <a:pt x="4487" y="0"/>
                      <a:pt x="2897" y="0"/>
                    </a:cubicBezTo>
                    <a:cubicBezTo>
                      <a:pt x="1292" y="0"/>
                      <a:pt x="0" y="483"/>
                      <a:pt x="0" y="1079"/>
                    </a:cubicBezTo>
                    <a:cubicBezTo>
                      <a:pt x="0" y="1675"/>
                      <a:pt x="1292" y="2158"/>
                      <a:pt x="2897" y="215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215716" y="3459285"/>
                <a:ext cx="732607" cy="165404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3863" extrusionOk="0">
                    <a:moveTo>
                      <a:pt x="8562" y="3863"/>
                    </a:moveTo>
                    <a:cubicBezTo>
                      <a:pt x="13275" y="3863"/>
                      <a:pt x="17109" y="2996"/>
                      <a:pt x="17109" y="1932"/>
                    </a:cubicBezTo>
                    <a:cubicBezTo>
                      <a:pt x="17109" y="867"/>
                      <a:pt x="13275" y="1"/>
                      <a:pt x="8562" y="1"/>
                    </a:cubicBezTo>
                    <a:cubicBezTo>
                      <a:pt x="3848" y="1"/>
                      <a:pt x="0" y="867"/>
                      <a:pt x="0" y="1932"/>
                    </a:cubicBezTo>
                    <a:cubicBezTo>
                      <a:pt x="0" y="2996"/>
                      <a:pt x="3848" y="3863"/>
                      <a:pt x="8562" y="38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423607" y="3890929"/>
                <a:ext cx="316825" cy="165404"/>
              </a:xfrm>
              <a:custGeom>
                <a:avLst/>
                <a:gdLst/>
                <a:ahLst/>
                <a:cxnLst/>
                <a:rect l="l" t="t" r="r" b="b"/>
                <a:pathLst>
                  <a:path w="7399" h="3863" extrusionOk="0">
                    <a:moveTo>
                      <a:pt x="839" y="0"/>
                    </a:moveTo>
                    <a:lnTo>
                      <a:pt x="6575" y="0"/>
                    </a:lnTo>
                    <a:cubicBezTo>
                      <a:pt x="7029" y="0"/>
                      <a:pt x="7398" y="369"/>
                      <a:pt x="7398" y="838"/>
                    </a:cubicBezTo>
                    <a:lnTo>
                      <a:pt x="7398" y="3024"/>
                    </a:lnTo>
                    <a:cubicBezTo>
                      <a:pt x="7398" y="3479"/>
                      <a:pt x="7029" y="3848"/>
                      <a:pt x="6575" y="3862"/>
                    </a:cubicBezTo>
                    <a:lnTo>
                      <a:pt x="839" y="3862"/>
                    </a:lnTo>
                    <a:cubicBezTo>
                      <a:pt x="384" y="3848"/>
                      <a:pt x="1" y="3479"/>
                      <a:pt x="1" y="3024"/>
                    </a:cubicBezTo>
                    <a:lnTo>
                      <a:pt x="1" y="838"/>
                    </a:lnTo>
                    <a:cubicBezTo>
                      <a:pt x="15" y="369"/>
                      <a:pt x="384" y="0"/>
                      <a:pt x="8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469853" y="3926767"/>
                <a:ext cx="224976" cy="35924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839" extrusionOk="0">
                    <a:moveTo>
                      <a:pt x="170" y="1"/>
                    </a:moveTo>
                    <a:lnTo>
                      <a:pt x="5069" y="1"/>
                    </a:lnTo>
                    <a:cubicBezTo>
                      <a:pt x="5168" y="1"/>
                      <a:pt x="5253" y="86"/>
                      <a:pt x="5253" y="185"/>
                    </a:cubicBezTo>
                    <a:lnTo>
                      <a:pt x="5253" y="668"/>
                    </a:lnTo>
                    <a:cubicBezTo>
                      <a:pt x="5253" y="768"/>
                      <a:pt x="5168" y="839"/>
                      <a:pt x="5069" y="839"/>
                    </a:cubicBezTo>
                    <a:lnTo>
                      <a:pt x="170" y="839"/>
                    </a:lnTo>
                    <a:cubicBezTo>
                      <a:pt x="71" y="839"/>
                      <a:pt x="0" y="768"/>
                      <a:pt x="0" y="668"/>
                    </a:cubicBezTo>
                    <a:lnTo>
                      <a:pt x="0" y="185"/>
                    </a:lnTo>
                    <a:cubicBezTo>
                      <a:pt x="0" y="86"/>
                      <a:pt x="71" y="1"/>
                      <a:pt x="170" y="1"/>
                    </a:cubicBezTo>
                    <a:close/>
                  </a:path>
                </a:pathLst>
              </a:custGeom>
              <a:solidFill>
                <a:srgbClr val="24BF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4469853" y="3983928"/>
                <a:ext cx="224976" cy="35924"/>
              </a:xfrm>
              <a:custGeom>
                <a:avLst/>
                <a:gdLst/>
                <a:ahLst/>
                <a:cxnLst/>
                <a:rect l="l" t="t" r="r" b="b"/>
                <a:pathLst>
                  <a:path w="5254" h="839" extrusionOk="0">
                    <a:moveTo>
                      <a:pt x="170" y="1"/>
                    </a:moveTo>
                    <a:lnTo>
                      <a:pt x="5069" y="1"/>
                    </a:lnTo>
                    <a:cubicBezTo>
                      <a:pt x="5168" y="1"/>
                      <a:pt x="5253" y="72"/>
                      <a:pt x="5253" y="171"/>
                    </a:cubicBezTo>
                    <a:lnTo>
                      <a:pt x="5253" y="654"/>
                    </a:lnTo>
                    <a:cubicBezTo>
                      <a:pt x="5253" y="753"/>
                      <a:pt x="5168" y="838"/>
                      <a:pt x="5069" y="838"/>
                    </a:cubicBezTo>
                    <a:lnTo>
                      <a:pt x="170" y="838"/>
                    </a:lnTo>
                    <a:cubicBezTo>
                      <a:pt x="71" y="838"/>
                      <a:pt x="0" y="753"/>
                      <a:pt x="0" y="654"/>
                    </a:cubicBezTo>
                    <a:lnTo>
                      <a:pt x="0" y="171"/>
                    </a:lnTo>
                    <a:cubicBezTo>
                      <a:pt x="0" y="72"/>
                      <a:pt x="71" y="1"/>
                      <a:pt x="170" y="1"/>
                    </a:cubicBezTo>
                    <a:close/>
                  </a:path>
                </a:pathLst>
              </a:custGeom>
              <a:solidFill>
                <a:srgbClr val="24BF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4119628" y="4070848"/>
                <a:ext cx="924784" cy="203083"/>
              </a:xfrm>
              <a:custGeom>
                <a:avLst/>
                <a:gdLst/>
                <a:ahLst/>
                <a:cxnLst/>
                <a:rect l="l" t="t" r="r" b="b"/>
                <a:pathLst>
                  <a:path w="21597" h="4743" extrusionOk="0">
                    <a:moveTo>
                      <a:pt x="21270" y="3025"/>
                    </a:moveTo>
                    <a:cubicBezTo>
                      <a:pt x="19083" y="4061"/>
                      <a:pt x="15207" y="4743"/>
                      <a:pt x="10806" y="4743"/>
                    </a:cubicBezTo>
                    <a:cubicBezTo>
                      <a:pt x="6390" y="4743"/>
                      <a:pt x="2528" y="4061"/>
                      <a:pt x="327" y="3025"/>
                    </a:cubicBezTo>
                    <a:cubicBezTo>
                      <a:pt x="143" y="2031"/>
                      <a:pt x="29" y="1023"/>
                      <a:pt x="1" y="1"/>
                    </a:cubicBezTo>
                    <a:lnTo>
                      <a:pt x="1" y="1"/>
                    </a:lnTo>
                    <a:cubicBezTo>
                      <a:pt x="1364" y="1534"/>
                      <a:pt x="5680" y="2656"/>
                      <a:pt x="10806" y="2656"/>
                    </a:cubicBezTo>
                    <a:cubicBezTo>
                      <a:pt x="15917" y="2656"/>
                      <a:pt x="20233" y="1534"/>
                      <a:pt x="21596" y="1"/>
                    </a:cubicBezTo>
                    <a:lnTo>
                      <a:pt x="21596" y="114"/>
                    </a:lnTo>
                    <a:cubicBezTo>
                      <a:pt x="21568" y="1094"/>
                      <a:pt x="21454" y="2060"/>
                      <a:pt x="21270" y="3025"/>
                    </a:cubicBezTo>
                    <a:close/>
                  </a:path>
                </a:pathLst>
              </a:custGeom>
              <a:solidFill>
                <a:srgbClr val="D9D7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3897735" y="2898804"/>
                <a:ext cx="1369170" cy="349562"/>
              </a:xfrm>
              <a:custGeom>
                <a:avLst/>
                <a:gdLst/>
                <a:ahLst/>
                <a:cxnLst/>
                <a:rect l="l" t="t" r="r" b="b"/>
                <a:pathLst>
                  <a:path w="31975" h="8164" extrusionOk="0">
                    <a:moveTo>
                      <a:pt x="1917" y="0"/>
                    </a:moveTo>
                    <a:lnTo>
                      <a:pt x="30058" y="0"/>
                    </a:lnTo>
                    <a:cubicBezTo>
                      <a:pt x="31123" y="0"/>
                      <a:pt x="31975" y="866"/>
                      <a:pt x="31975" y="1931"/>
                    </a:cubicBezTo>
                    <a:lnTo>
                      <a:pt x="31975" y="6233"/>
                    </a:lnTo>
                    <a:cubicBezTo>
                      <a:pt x="31975" y="7298"/>
                      <a:pt x="31123" y="8150"/>
                      <a:pt x="30058" y="8164"/>
                    </a:cubicBezTo>
                    <a:lnTo>
                      <a:pt x="1917" y="8164"/>
                    </a:lnTo>
                    <a:cubicBezTo>
                      <a:pt x="853" y="8150"/>
                      <a:pt x="1" y="7298"/>
                      <a:pt x="1" y="6233"/>
                    </a:cubicBezTo>
                    <a:lnTo>
                      <a:pt x="1" y="1931"/>
                    </a:lnTo>
                    <a:cubicBezTo>
                      <a:pt x="1" y="866"/>
                      <a:pt x="853" y="0"/>
                      <a:pt x="1917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3948819" y="2969924"/>
                <a:ext cx="72366" cy="72362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0" extrusionOk="0">
                    <a:moveTo>
                      <a:pt x="724" y="1690"/>
                    </a:moveTo>
                    <a:cubicBezTo>
                      <a:pt x="1363" y="1690"/>
                      <a:pt x="1690" y="923"/>
                      <a:pt x="1236" y="455"/>
                    </a:cubicBezTo>
                    <a:cubicBezTo>
                      <a:pt x="781" y="0"/>
                      <a:pt x="0" y="327"/>
                      <a:pt x="0" y="966"/>
                    </a:cubicBezTo>
                    <a:cubicBezTo>
                      <a:pt x="0" y="1363"/>
                      <a:pt x="327" y="1690"/>
                      <a:pt x="724" y="16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3948819" y="3093924"/>
                <a:ext cx="72366" cy="72404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1" extrusionOk="0">
                    <a:moveTo>
                      <a:pt x="724" y="1690"/>
                    </a:moveTo>
                    <a:cubicBezTo>
                      <a:pt x="1363" y="1690"/>
                      <a:pt x="1690" y="924"/>
                      <a:pt x="1236" y="455"/>
                    </a:cubicBezTo>
                    <a:cubicBezTo>
                      <a:pt x="781" y="1"/>
                      <a:pt x="0" y="327"/>
                      <a:pt x="0" y="966"/>
                    </a:cubicBezTo>
                    <a:cubicBezTo>
                      <a:pt x="0" y="1364"/>
                      <a:pt x="327" y="1690"/>
                      <a:pt x="724" y="16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5154416" y="2969924"/>
                <a:ext cx="72366" cy="73004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705" extrusionOk="0">
                    <a:moveTo>
                      <a:pt x="710" y="1690"/>
                    </a:moveTo>
                    <a:cubicBezTo>
                      <a:pt x="1363" y="1704"/>
                      <a:pt x="1690" y="923"/>
                      <a:pt x="1235" y="469"/>
                    </a:cubicBezTo>
                    <a:cubicBezTo>
                      <a:pt x="781" y="0"/>
                      <a:pt x="0" y="327"/>
                      <a:pt x="0" y="966"/>
                    </a:cubicBezTo>
                    <a:cubicBezTo>
                      <a:pt x="0" y="1363"/>
                      <a:pt x="312" y="1690"/>
                      <a:pt x="710" y="16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5154416" y="3093924"/>
                <a:ext cx="72366" cy="73004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705" extrusionOk="0">
                    <a:moveTo>
                      <a:pt x="710" y="1690"/>
                    </a:moveTo>
                    <a:cubicBezTo>
                      <a:pt x="1363" y="1704"/>
                      <a:pt x="1690" y="924"/>
                      <a:pt x="1235" y="469"/>
                    </a:cubicBezTo>
                    <a:cubicBezTo>
                      <a:pt x="781" y="1"/>
                      <a:pt x="0" y="327"/>
                      <a:pt x="0" y="966"/>
                    </a:cubicBezTo>
                    <a:cubicBezTo>
                      <a:pt x="0" y="1364"/>
                      <a:pt x="312" y="1690"/>
                      <a:pt x="710" y="169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4033303" y="2572321"/>
                <a:ext cx="1097434" cy="1037168"/>
              </a:xfrm>
              <a:custGeom>
                <a:avLst/>
                <a:gdLst/>
                <a:ahLst/>
                <a:cxnLst/>
                <a:rect l="l" t="t" r="r" b="b"/>
                <a:pathLst>
                  <a:path w="25629" h="24223" extrusionOk="0">
                    <a:moveTo>
                      <a:pt x="12822" y="1"/>
                    </a:moveTo>
                    <a:cubicBezTo>
                      <a:pt x="5737" y="1"/>
                      <a:pt x="1" y="5424"/>
                      <a:pt x="1" y="12112"/>
                    </a:cubicBezTo>
                    <a:cubicBezTo>
                      <a:pt x="1" y="18813"/>
                      <a:pt x="5737" y="24223"/>
                      <a:pt x="12822" y="24223"/>
                    </a:cubicBezTo>
                    <a:cubicBezTo>
                      <a:pt x="19892" y="24223"/>
                      <a:pt x="25628" y="18813"/>
                      <a:pt x="25628" y="12112"/>
                    </a:cubicBezTo>
                    <a:cubicBezTo>
                      <a:pt x="25628" y="5424"/>
                      <a:pt x="19892" y="1"/>
                      <a:pt x="12822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859454" y="2670801"/>
                <a:ext cx="1451855" cy="812248"/>
              </a:xfrm>
              <a:custGeom>
                <a:avLst/>
                <a:gdLst/>
                <a:ahLst/>
                <a:cxnLst/>
                <a:rect l="l" t="t" r="r" b="b"/>
                <a:pathLst>
                  <a:path w="33906" h="18970" extrusionOk="0">
                    <a:moveTo>
                      <a:pt x="16882" y="1"/>
                    </a:moveTo>
                    <a:cubicBezTo>
                      <a:pt x="29575" y="1"/>
                      <a:pt x="33905" y="18643"/>
                      <a:pt x="16882" y="18799"/>
                    </a:cubicBezTo>
                    <a:cubicBezTo>
                      <a:pt x="0" y="18969"/>
                      <a:pt x="4032" y="1"/>
                      <a:pt x="16882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985302" y="2670801"/>
                <a:ext cx="1099832" cy="719248"/>
              </a:xfrm>
              <a:custGeom>
                <a:avLst/>
                <a:gdLst/>
                <a:ahLst/>
                <a:cxnLst/>
                <a:rect l="l" t="t" r="r" b="b"/>
                <a:pathLst>
                  <a:path w="25685" h="16798" extrusionOk="0">
                    <a:moveTo>
                      <a:pt x="13943" y="1"/>
                    </a:moveTo>
                    <a:cubicBezTo>
                      <a:pt x="17705" y="1"/>
                      <a:pt x="20729" y="1648"/>
                      <a:pt x="22689" y="3948"/>
                    </a:cubicBezTo>
                    <a:cubicBezTo>
                      <a:pt x="25684" y="9414"/>
                      <a:pt x="23200" y="16669"/>
                      <a:pt x="11898" y="16769"/>
                    </a:cubicBezTo>
                    <a:cubicBezTo>
                      <a:pt x="8760" y="16797"/>
                      <a:pt x="6290" y="16229"/>
                      <a:pt x="4444" y="15306"/>
                    </a:cubicBezTo>
                    <a:cubicBezTo>
                      <a:pt x="0" y="9868"/>
                      <a:pt x="4671" y="1"/>
                      <a:pt x="139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4387167" y="2753482"/>
                <a:ext cx="390347" cy="145365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3395" extrusionOk="0">
                    <a:moveTo>
                      <a:pt x="4558" y="3394"/>
                    </a:moveTo>
                    <a:cubicBezTo>
                      <a:pt x="7071" y="3394"/>
                      <a:pt x="9115" y="2627"/>
                      <a:pt x="9115" y="1690"/>
                    </a:cubicBezTo>
                    <a:cubicBezTo>
                      <a:pt x="9115" y="767"/>
                      <a:pt x="7071" y="1"/>
                      <a:pt x="4558" y="1"/>
                    </a:cubicBezTo>
                    <a:cubicBezTo>
                      <a:pt x="2045" y="1"/>
                      <a:pt x="0" y="753"/>
                      <a:pt x="0" y="1690"/>
                    </a:cubicBezTo>
                    <a:cubicBezTo>
                      <a:pt x="0" y="2627"/>
                      <a:pt x="2045" y="3394"/>
                      <a:pt x="4558" y="3394"/>
                    </a:cubicBez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5344708" y="2689684"/>
                <a:ext cx="43205" cy="1901011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44398" extrusionOk="0">
                    <a:moveTo>
                      <a:pt x="497" y="0"/>
                    </a:moveTo>
                    <a:lnTo>
                      <a:pt x="497" y="0"/>
                    </a:lnTo>
                    <a:cubicBezTo>
                      <a:pt x="781" y="0"/>
                      <a:pt x="1008" y="227"/>
                      <a:pt x="994" y="511"/>
                    </a:cubicBezTo>
                    <a:lnTo>
                      <a:pt x="994" y="44397"/>
                    </a:lnTo>
                    <a:lnTo>
                      <a:pt x="0" y="44397"/>
                    </a:lnTo>
                    <a:lnTo>
                      <a:pt x="0" y="511"/>
                    </a:lnTo>
                    <a:cubicBezTo>
                      <a:pt x="0" y="227"/>
                      <a:pt x="227" y="0"/>
                      <a:pt x="497" y="0"/>
                    </a:cubicBezTo>
                    <a:close/>
                  </a:path>
                </a:pathLst>
              </a:custGeom>
              <a:solidFill>
                <a:srgbClr val="2C2C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5387871" y="2678722"/>
                <a:ext cx="791571" cy="772727"/>
              </a:xfrm>
              <a:custGeom>
                <a:avLst/>
                <a:gdLst/>
                <a:ahLst/>
                <a:cxnLst/>
                <a:rect l="l" t="t" r="r" b="b"/>
                <a:pathLst>
                  <a:path w="18486" h="18047" extrusionOk="0">
                    <a:moveTo>
                      <a:pt x="0" y="3976"/>
                    </a:moveTo>
                    <a:cubicBezTo>
                      <a:pt x="7653" y="0"/>
                      <a:pt x="8987" y="7525"/>
                      <a:pt x="18486" y="7355"/>
                    </a:cubicBezTo>
                    <a:lnTo>
                      <a:pt x="17890" y="15079"/>
                    </a:lnTo>
                    <a:cubicBezTo>
                      <a:pt x="7269" y="18046"/>
                      <a:pt x="7752" y="8732"/>
                      <a:pt x="0" y="1354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15"/>
          <p:cNvGrpSpPr/>
          <p:nvPr/>
        </p:nvGrpSpPr>
        <p:grpSpPr>
          <a:xfrm rot="5400000">
            <a:off x="-2550923" y="-2550930"/>
            <a:ext cx="5101859" cy="5101859"/>
            <a:chOff x="-4090175" y="1059000"/>
            <a:chExt cx="8181300" cy="8181300"/>
          </a:xfrm>
        </p:grpSpPr>
        <p:sp>
          <p:nvSpPr>
            <p:cNvPr id="90" name="Google Shape;90;p15"/>
            <p:cNvSpPr/>
            <p:nvPr/>
          </p:nvSpPr>
          <p:spPr>
            <a:xfrm rot="5400000">
              <a:off x="-4090175" y="1059000"/>
              <a:ext cx="8181300" cy="8181300"/>
            </a:xfrm>
            <a:prstGeom prst="pie">
              <a:avLst>
                <a:gd name="adj1" fmla="val 10792881"/>
                <a:gd name="adj2" fmla="val 2158443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5400000">
              <a:off x="-3475775" y="1673400"/>
              <a:ext cx="6952500" cy="6952500"/>
            </a:xfrm>
            <a:prstGeom prst="pie">
              <a:avLst>
                <a:gd name="adj1" fmla="val 10792881"/>
                <a:gd name="adj2" fmla="val 21587074"/>
              </a:avLst>
            </a:prstGeom>
            <a:solidFill>
              <a:srgbClr val="079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5400000">
              <a:off x="-2857025" y="2292150"/>
              <a:ext cx="5715000" cy="5715000"/>
            </a:xfrm>
            <a:prstGeom prst="pie">
              <a:avLst>
                <a:gd name="adj1" fmla="val 10792881"/>
                <a:gd name="adj2" fmla="val 2158573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5400000">
              <a:off x="-2239775" y="2909400"/>
              <a:ext cx="4480500" cy="4480500"/>
            </a:xfrm>
            <a:prstGeom prst="pie">
              <a:avLst>
                <a:gd name="adj1" fmla="val 10792881"/>
                <a:gd name="adj2" fmla="val 21587625"/>
              </a:avLst>
            </a:prstGeom>
            <a:solidFill>
              <a:srgbClr val="005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15"/>
            <p:cNvGrpSpPr/>
            <p:nvPr/>
          </p:nvGrpSpPr>
          <p:grpSpPr>
            <a:xfrm flipH="1">
              <a:off x="-1622578" y="3526597"/>
              <a:ext cx="3246106" cy="3246106"/>
              <a:chOff x="4059425" y="1810638"/>
              <a:chExt cx="1837800" cy="183780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4059425" y="1810638"/>
                <a:ext cx="1837800" cy="18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4059430" y="1815774"/>
                <a:ext cx="1086225" cy="1279323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9918" extrusionOk="0">
                    <a:moveTo>
                      <a:pt x="6214" y="0"/>
                    </a:moveTo>
                    <a:cubicBezTo>
                      <a:pt x="6195" y="0"/>
                      <a:pt x="6176" y="1"/>
                      <a:pt x="6157" y="3"/>
                    </a:cubicBezTo>
                    <a:cubicBezTo>
                      <a:pt x="2626" y="501"/>
                      <a:pt x="1" y="3534"/>
                      <a:pt x="1" y="7065"/>
                    </a:cubicBezTo>
                    <a:cubicBezTo>
                      <a:pt x="1" y="7880"/>
                      <a:pt x="136" y="8695"/>
                      <a:pt x="408" y="9464"/>
                    </a:cubicBezTo>
                    <a:cubicBezTo>
                      <a:pt x="861" y="9555"/>
                      <a:pt x="1178" y="9917"/>
                      <a:pt x="1630" y="9917"/>
                    </a:cubicBezTo>
                    <a:cubicBezTo>
                      <a:pt x="1857" y="9917"/>
                      <a:pt x="2128" y="9827"/>
                      <a:pt x="2264" y="9646"/>
                    </a:cubicBezTo>
                    <a:cubicBezTo>
                      <a:pt x="2445" y="9283"/>
                      <a:pt x="2400" y="8921"/>
                      <a:pt x="2174" y="8604"/>
                    </a:cubicBezTo>
                    <a:cubicBezTo>
                      <a:pt x="1992" y="8287"/>
                      <a:pt x="1721" y="8061"/>
                      <a:pt x="1540" y="7744"/>
                    </a:cubicBezTo>
                    <a:cubicBezTo>
                      <a:pt x="1359" y="7382"/>
                      <a:pt x="1223" y="7020"/>
                      <a:pt x="1178" y="6613"/>
                    </a:cubicBezTo>
                    <a:cubicBezTo>
                      <a:pt x="1087" y="6205"/>
                      <a:pt x="906" y="5798"/>
                      <a:pt x="680" y="5390"/>
                    </a:cubicBezTo>
                    <a:cubicBezTo>
                      <a:pt x="634" y="5300"/>
                      <a:pt x="589" y="5164"/>
                      <a:pt x="634" y="5028"/>
                    </a:cubicBezTo>
                    <a:cubicBezTo>
                      <a:pt x="634" y="4938"/>
                      <a:pt x="680" y="4847"/>
                      <a:pt x="770" y="4802"/>
                    </a:cubicBezTo>
                    <a:cubicBezTo>
                      <a:pt x="919" y="4690"/>
                      <a:pt x="1068" y="4609"/>
                      <a:pt x="1242" y="4609"/>
                    </a:cubicBezTo>
                    <a:cubicBezTo>
                      <a:pt x="1280" y="4609"/>
                      <a:pt x="1319" y="4613"/>
                      <a:pt x="1359" y="4621"/>
                    </a:cubicBezTo>
                    <a:cubicBezTo>
                      <a:pt x="1811" y="4621"/>
                      <a:pt x="2219" y="4847"/>
                      <a:pt x="2581" y="5164"/>
                    </a:cubicBezTo>
                    <a:cubicBezTo>
                      <a:pt x="2672" y="5254"/>
                      <a:pt x="2717" y="5436"/>
                      <a:pt x="2672" y="5617"/>
                    </a:cubicBezTo>
                    <a:cubicBezTo>
                      <a:pt x="2626" y="5752"/>
                      <a:pt x="2445" y="5888"/>
                      <a:pt x="2355" y="6024"/>
                    </a:cubicBezTo>
                    <a:cubicBezTo>
                      <a:pt x="2309" y="6205"/>
                      <a:pt x="2355" y="6341"/>
                      <a:pt x="2490" y="6477"/>
                    </a:cubicBezTo>
                    <a:cubicBezTo>
                      <a:pt x="2581" y="6567"/>
                      <a:pt x="2762" y="6613"/>
                      <a:pt x="2898" y="6613"/>
                    </a:cubicBezTo>
                    <a:cubicBezTo>
                      <a:pt x="3079" y="6567"/>
                      <a:pt x="3215" y="6477"/>
                      <a:pt x="3351" y="6386"/>
                    </a:cubicBezTo>
                    <a:cubicBezTo>
                      <a:pt x="3463" y="6349"/>
                      <a:pt x="3576" y="6327"/>
                      <a:pt x="3685" y="6327"/>
                    </a:cubicBezTo>
                    <a:cubicBezTo>
                      <a:pt x="3839" y="6327"/>
                      <a:pt x="3988" y="6371"/>
                      <a:pt x="4120" y="6477"/>
                    </a:cubicBezTo>
                    <a:cubicBezTo>
                      <a:pt x="4256" y="6522"/>
                      <a:pt x="4346" y="6658"/>
                      <a:pt x="4346" y="6794"/>
                    </a:cubicBezTo>
                    <a:cubicBezTo>
                      <a:pt x="4392" y="6884"/>
                      <a:pt x="4392" y="6975"/>
                      <a:pt x="4346" y="7065"/>
                    </a:cubicBezTo>
                    <a:cubicBezTo>
                      <a:pt x="4211" y="7518"/>
                      <a:pt x="3939" y="7925"/>
                      <a:pt x="3848" y="8378"/>
                    </a:cubicBezTo>
                    <a:cubicBezTo>
                      <a:pt x="3848" y="8469"/>
                      <a:pt x="3848" y="8559"/>
                      <a:pt x="3894" y="8604"/>
                    </a:cubicBezTo>
                    <a:cubicBezTo>
                      <a:pt x="3916" y="8627"/>
                      <a:pt x="3939" y="8638"/>
                      <a:pt x="3962" y="8638"/>
                    </a:cubicBezTo>
                    <a:cubicBezTo>
                      <a:pt x="3984" y="8638"/>
                      <a:pt x="4007" y="8627"/>
                      <a:pt x="4030" y="8604"/>
                    </a:cubicBezTo>
                    <a:cubicBezTo>
                      <a:pt x="4201" y="8557"/>
                      <a:pt x="4384" y="8532"/>
                      <a:pt x="4566" y="8532"/>
                    </a:cubicBezTo>
                    <a:cubicBezTo>
                      <a:pt x="4912" y="8532"/>
                      <a:pt x="5257" y="8623"/>
                      <a:pt x="5523" y="8831"/>
                    </a:cubicBezTo>
                    <a:cubicBezTo>
                      <a:pt x="5614" y="8876"/>
                      <a:pt x="5659" y="8876"/>
                      <a:pt x="5705" y="8876"/>
                    </a:cubicBezTo>
                    <a:cubicBezTo>
                      <a:pt x="5731" y="8889"/>
                      <a:pt x="5754" y="8895"/>
                      <a:pt x="5774" y="8895"/>
                    </a:cubicBezTo>
                    <a:cubicBezTo>
                      <a:pt x="5822" y="8895"/>
                      <a:pt x="5854" y="8863"/>
                      <a:pt x="5886" y="8831"/>
                    </a:cubicBezTo>
                    <a:cubicBezTo>
                      <a:pt x="5931" y="8785"/>
                      <a:pt x="5931" y="8740"/>
                      <a:pt x="5886" y="8695"/>
                    </a:cubicBezTo>
                    <a:cubicBezTo>
                      <a:pt x="5886" y="8333"/>
                      <a:pt x="5569" y="7835"/>
                      <a:pt x="5795" y="7473"/>
                    </a:cubicBezTo>
                    <a:cubicBezTo>
                      <a:pt x="5931" y="7337"/>
                      <a:pt x="6157" y="7292"/>
                      <a:pt x="6338" y="7201"/>
                    </a:cubicBezTo>
                    <a:cubicBezTo>
                      <a:pt x="6610" y="7065"/>
                      <a:pt x="6791" y="6794"/>
                      <a:pt x="6836" y="6477"/>
                    </a:cubicBezTo>
                    <a:cubicBezTo>
                      <a:pt x="6836" y="6024"/>
                      <a:pt x="6429" y="5662"/>
                      <a:pt x="6384" y="5254"/>
                    </a:cubicBezTo>
                    <a:cubicBezTo>
                      <a:pt x="6338" y="5164"/>
                      <a:pt x="6384" y="5028"/>
                      <a:pt x="6429" y="4938"/>
                    </a:cubicBezTo>
                    <a:cubicBezTo>
                      <a:pt x="6655" y="4711"/>
                      <a:pt x="6972" y="4757"/>
                      <a:pt x="7244" y="4621"/>
                    </a:cubicBezTo>
                    <a:cubicBezTo>
                      <a:pt x="7515" y="4485"/>
                      <a:pt x="7787" y="4304"/>
                      <a:pt x="7968" y="4032"/>
                    </a:cubicBezTo>
                    <a:cubicBezTo>
                      <a:pt x="8330" y="3580"/>
                      <a:pt x="8421" y="2991"/>
                      <a:pt x="8240" y="2448"/>
                    </a:cubicBezTo>
                    <a:cubicBezTo>
                      <a:pt x="7968" y="1769"/>
                      <a:pt x="7198" y="1950"/>
                      <a:pt x="6655" y="1633"/>
                    </a:cubicBezTo>
                    <a:cubicBezTo>
                      <a:pt x="6519" y="1588"/>
                      <a:pt x="6429" y="1452"/>
                      <a:pt x="6384" y="1316"/>
                    </a:cubicBezTo>
                    <a:cubicBezTo>
                      <a:pt x="6384" y="1135"/>
                      <a:pt x="6565" y="954"/>
                      <a:pt x="6700" y="773"/>
                    </a:cubicBezTo>
                    <a:cubicBezTo>
                      <a:pt x="6873" y="428"/>
                      <a:pt x="6593" y="0"/>
                      <a:pt x="6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15"/>
          <p:cNvGrpSpPr/>
          <p:nvPr/>
        </p:nvGrpSpPr>
        <p:grpSpPr>
          <a:xfrm rot="-1514216">
            <a:off x="1116068" y="3297152"/>
            <a:ext cx="1256666" cy="1117114"/>
            <a:chOff x="3468750" y="1534100"/>
            <a:chExt cx="670750" cy="596250"/>
          </a:xfrm>
        </p:grpSpPr>
        <p:sp>
          <p:nvSpPr>
            <p:cNvPr id="98" name="Google Shape;98;p15"/>
            <p:cNvSpPr/>
            <p:nvPr/>
          </p:nvSpPr>
          <p:spPr>
            <a:xfrm>
              <a:off x="4086625" y="1936600"/>
              <a:ext cx="44500" cy="37675"/>
            </a:xfrm>
            <a:custGeom>
              <a:avLst/>
              <a:gdLst/>
              <a:ahLst/>
              <a:cxnLst/>
              <a:rect l="l" t="t" r="r" b="b"/>
              <a:pathLst>
                <a:path w="1780" h="1507" extrusionOk="0">
                  <a:moveTo>
                    <a:pt x="1009" y="1"/>
                  </a:moveTo>
                  <a:cubicBezTo>
                    <a:pt x="326" y="1"/>
                    <a:pt x="1" y="846"/>
                    <a:pt x="488" y="1302"/>
                  </a:cubicBezTo>
                  <a:cubicBezTo>
                    <a:pt x="640" y="1443"/>
                    <a:pt x="823" y="1506"/>
                    <a:pt x="1003" y="1506"/>
                  </a:cubicBezTo>
                  <a:cubicBezTo>
                    <a:pt x="1400" y="1506"/>
                    <a:pt x="1779" y="1197"/>
                    <a:pt x="1757" y="749"/>
                  </a:cubicBezTo>
                  <a:cubicBezTo>
                    <a:pt x="1757" y="326"/>
                    <a:pt x="1431" y="1"/>
                    <a:pt x="1009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645975" y="2030875"/>
              <a:ext cx="44500" cy="37050"/>
            </a:xfrm>
            <a:custGeom>
              <a:avLst/>
              <a:gdLst/>
              <a:ahLst/>
              <a:cxnLst/>
              <a:rect l="l" t="t" r="r" b="b"/>
              <a:pathLst>
                <a:path w="1780" h="1482" extrusionOk="0">
                  <a:moveTo>
                    <a:pt x="1062" y="0"/>
                  </a:moveTo>
                  <a:cubicBezTo>
                    <a:pt x="1045" y="0"/>
                    <a:pt x="1027" y="1"/>
                    <a:pt x="1009" y="2"/>
                  </a:cubicBezTo>
                  <a:cubicBezTo>
                    <a:pt x="359" y="2"/>
                    <a:pt x="1" y="815"/>
                    <a:pt x="489" y="1270"/>
                  </a:cubicBezTo>
                  <a:cubicBezTo>
                    <a:pt x="644" y="1416"/>
                    <a:pt x="833" y="1482"/>
                    <a:pt x="1017" y="1482"/>
                  </a:cubicBezTo>
                  <a:cubicBezTo>
                    <a:pt x="1409" y="1482"/>
                    <a:pt x="1779" y="1182"/>
                    <a:pt x="1757" y="718"/>
                  </a:cubicBezTo>
                  <a:cubicBezTo>
                    <a:pt x="1757" y="344"/>
                    <a:pt x="1459" y="0"/>
                    <a:pt x="1062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052475" y="1821975"/>
              <a:ext cx="27675" cy="23825"/>
            </a:xfrm>
            <a:custGeom>
              <a:avLst/>
              <a:gdLst/>
              <a:ahLst/>
              <a:cxnLst/>
              <a:rect l="l" t="t" r="r" b="b"/>
              <a:pathLst>
                <a:path w="1107" h="953" extrusionOk="0">
                  <a:moveTo>
                    <a:pt x="619" y="1"/>
                  </a:moveTo>
                  <a:cubicBezTo>
                    <a:pt x="196" y="1"/>
                    <a:pt x="1" y="521"/>
                    <a:pt x="293" y="814"/>
                  </a:cubicBezTo>
                  <a:cubicBezTo>
                    <a:pt x="388" y="909"/>
                    <a:pt x="507" y="952"/>
                    <a:pt x="625" y="952"/>
                  </a:cubicBezTo>
                  <a:cubicBezTo>
                    <a:pt x="869" y="952"/>
                    <a:pt x="1106" y="763"/>
                    <a:pt x="1106" y="456"/>
                  </a:cubicBezTo>
                  <a:cubicBezTo>
                    <a:pt x="1106" y="196"/>
                    <a:pt x="879" y="1"/>
                    <a:pt x="619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926475" y="1666700"/>
              <a:ext cx="28475" cy="24450"/>
            </a:xfrm>
            <a:custGeom>
              <a:avLst/>
              <a:gdLst/>
              <a:ahLst/>
              <a:cxnLst/>
              <a:rect l="l" t="t" r="r" b="b"/>
              <a:pathLst>
                <a:path w="1139" h="978" extrusionOk="0">
                  <a:moveTo>
                    <a:pt x="651" y="0"/>
                  </a:moveTo>
                  <a:cubicBezTo>
                    <a:pt x="228" y="0"/>
                    <a:pt x="0" y="521"/>
                    <a:pt x="293" y="846"/>
                  </a:cubicBezTo>
                  <a:cubicBezTo>
                    <a:pt x="394" y="937"/>
                    <a:pt x="514" y="978"/>
                    <a:pt x="632" y="978"/>
                  </a:cubicBezTo>
                  <a:cubicBezTo>
                    <a:pt x="892" y="978"/>
                    <a:pt x="1138" y="779"/>
                    <a:pt x="1138" y="488"/>
                  </a:cubicBezTo>
                  <a:cubicBezTo>
                    <a:pt x="1106" y="228"/>
                    <a:pt x="911" y="0"/>
                    <a:pt x="651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028100" y="1534100"/>
              <a:ext cx="28475" cy="23725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700" y="1"/>
                  </a:moveTo>
                  <a:cubicBezTo>
                    <a:pt x="684" y="1"/>
                    <a:pt x="667" y="2"/>
                    <a:pt x="651" y="4"/>
                  </a:cubicBezTo>
                  <a:cubicBezTo>
                    <a:pt x="228" y="4"/>
                    <a:pt x="0" y="524"/>
                    <a:pt x="325" y="817"/>
                  </a:cubicBezTo>
                  <a:cubicBezTo>
                    <a:pt x="417" y="908"/>
                    <a:pt x="530" y="949"/>
                    <a:pt x="643" y="949"/>
                  </a:cubicBezTo>
                  <a:cubicBezTo>
                    <a:pt x="892" y="949"/>
                    <a:pt x="1138" y="750"/>
                    <a:pt x="1138" y="459"/>
                  </a:cubicBezTo>
                  <a:cubicBezTo>
                    <a:pt x="1138" y="216"/>
                    <a:pt x="939" y="1"/>
                    <a:pt x="700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4111025" y="1566700"/>
              <a:ext cx="28475" cy="24450"/>
            </a:xfrm>
            <a:custGeom>
              <a:avLst/>
              <a:gdLst/>
              <a:ahLst/>
              <a:cxnLst/>
              <a:rect l="l" t="t" r="r" b="b"/>
              <a:pathLst>
                <a:path w="1139" h="978" extrusionOk="0">
                  <a:moveTo>
                    <a:pt x="651" y="0"/>
                  </a:moveTo>
                  <a:cubicBezTo>
                    <a:pt x="228" y="0"/>
                    <a:pt x="0" y="521"/>
                    <a:pt x="325" y="846"/>
                  </a:cubicBezTo>
                  <a:cubicBezTo>
                    <a:pt x="417" y="937"/>
                    <a:pt x="530" y="978"/>
                    <a:pt x="643" y="978"/>
                  </a:cubicBezTo>
                  <a:cubicBezTo>
                    <a:pt x="892" y="978"/>
                    <a:pt x="1138" y="779"/>
                    <a:pt x="1138" y="488"/>
                  </a:cubicBezTo>
                  <a:cubicBezTo>
                    <a:pt x="1138" y="228"/>
                    <a:pt x="911" y="0"/>
                    <a:pt x="651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45975" y="1766700"/>
              <a:ext cx="37425" cy="36600"/>
            </a:xfrm>
            <a:custGeom>
              <a:avLst/>
              <a:gdLst/>
              <a:ahLst/>
              <a:cxnLst/>
              <a:rect l="l" t="t" r="r" b="b"/>
              <a:pathLst>
                <a:path w="1497" h="1464" extrusionOk="0">
                  <a:moveTo>
                    <a:pt x="749" y="0"/>
                  </a:moveTo>
                  <a:cubicBezTo>
                    <a:pt x="326" y="0"/>
                    <a:pt x="1" y="325"/>
                    <a:pt x="1" y="748"/>
                  </a:cubicBezTo>
                  <a:cubicBezTo>
                    <a:pt x="1" y="1138"/>
                    <a:pt x="326" y="1464"/>
                    <a:pt x="749" y="1464"/>
                  </a:cubicBezTo>
                  <a:cubicBezTo>
                    <a:pt x="1139" y="1464"/>
                    <a:pt x="1497" y="1138"/>
                    <a:pt x="1497" y="748"/>
                  </a:cubicBezTo>
                  <a:cubicBezTo>
                    <a:pt x="1497" y="325"/>
                    <a:pt x="1139" y="0"/>
                    <a:pt x="749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468750" y="2092700"/>
              <a:ext cx="43925" cy="37650"/>
            </a:xfrm>
            <a:custGeom>
              <a:avLst/>
              <a:gdLst/>
              <a:ahLst/>
              <a:cxnLst/>
              <a:rect l="l" t="t" r="r" b="b"/>
              <a:pathLst>
                <a:path w="1757" h="1506" extrusionOk="0">
                  <a:moveTo>
                    <a:pt x="1009" y="1"/>
                  </a:moveTo>
                  <a:cubicBezTo>
                    <a:pt x="326" y="1"/>
                    <a:pt x="1" y="814"/>
                    <a:pt x="456" y="1301"/>
                  </a:cubicBezTo>
                  <a:cubicBezTo>
                    <a:pt x="608" y="1443"/>
                    <a:pt x="791" y="1506"/>
                    <a:pt x="971" y="1506"/>
                  </a:cubicBezTo>
                  <a:cubicBezTo>
                    <a:pt x="1371" y="1506"/>
                    <a:pt x="1757" y="1197"/>
                    <a:pt x="1757" y="749"/>
                  </a:cubicBezTo>
                  <a:cubicBezTo>
                    <a:pt x="1724" y="326"/>
                    <a:pt x="1399" y="1"/>
                    <a:pt x="1009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606950" y="1884575"/>
              <a:ext cx="34175" cy="29375"/>
            </a:xfrm>
            <a:custGeom>
              <a:avLst/>
              <a:gdLst/>
              <a:ahLst/>
              <a:cxnLst/>
              <a:rect l="l" t="t" r="r" b="b"/>
              <a:pathLst>
                <a:path w="1367" h="1175" extrusionOk="0">
                  <a:moveTo>
                    <a:pt x="781" y="1"/>
                  </a:moveTo>
                  <a:cubicBezTo>
                    <a:pt x="261" y="1"/>
                    <a:pt x="1" y="651"/>
                    <a:pt x="391" y="1009"/>
                  </a:cubicBezTo>
                  <a:cubicBezTo>
                    <a:pt x="505" y="1123"/>
                    <a:pt x="646" y="1174"/>
                    <a:pt x="784" y="1174"/>
                  </a:cubicBezTo>
                  <a:cubicBezTo>
                    <a:pt x="1080" y="1174"/>
                    <a:pt x="1367" y="940"/>
                    <a:pt x="1367" y="586"/>
                  </a:cubicBezTo>
                  <a:cubicBezTo>
                    <a:pt x="1367" y="261"/>
                    <a:pt x="1107" y="1"/>
                    <a:pt x="781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521600" y="2087000"/>
              <a:ext cx="27675" cy="27675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1"/>
                  </a:moveTo>
                  <a:cubicBezTo>
                    <a:pt x="261" y="1"/>
                    <a:pt x="0" y="261"/>
                    <a:pt x="0" y="554"/>
                  </a:cubicBezTo>
                  <a:cubicBezTo>
                    <a:pt x="0" y="879"/>
                    <a:pt x="261" y="1107"/>
                    <a:pt x="553" y="1107"/>
                  </a:cubicBezTo>
                  <a:cubicBezTo>
                    <a:pt x="878" y="1107"/>
                    <a:pt x="1106" y="879"/>
                    <a:pt x="1106" y="554"/>
                  </a:cubicBezTo>
                  <a:cubicBezTo>
                    <a:pt x="1106" y="261"/>
                    <a:pt x="878" y="1"/>
                    <a:pt x="553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493950" y="1545550"/>
              <a:ext cx="633350" cy="565875"/>
            </a:xfrm>
            <a:custGeom>
              <a:avLst/>
              <a:gdLst/>
              <a:ahLst/>
              <a:cxnLst/>
              <a:rect l="l" t="t" r="r" b="b"/>
              <a:pathLst>
                <a:path w="25334" h="22635" fill="none" extrusionOk="0">
                  <a:moveTo>
                    <a:pt x="25334" y="1334"/>
                  </a:moveTo>
                  <a:lnTo>
                    <a:pt x="22017" y="1"/>
                  </a:lnTo>
                  <a:lnTo>
                    <a:pt x="17952" y="5334"/>
                  </a:lnTo>
                  <a:lnTo>
                    <a:pt x="18830" y="9594"/>
                  </a:lnTo>
                  <a:lnTo>
                    <a:pt x="22960" y="11513"/>
                  </a:lnTo>
                  <a:lnTo>
                    <a:pt x="24716" y="16391"/>
                  </a:lnTo>
                  <a:lnTo>
                    <a:pt x="7090" y="20131"/>
                  </a:lnTo>
                  <a:lnTo>
                    <a:pt x="1659" y="22212"/>
                  </a:lnTo>
                  <a:lnTo>
                    <a:pt x="1" y="22635"/>
                  </a:lnTo>
                  <a:lnTo>
                    <a:pt x="5301" y="14147"/>
                  </a:lnTo>
                  <a:lnTo>
                    <a:pt x="18439" y="9594"/>
                  </a:lnTo>
                </a:path>
              </a:pathLst>
            </a:custGeom>
            <a:solidFill>
              <a:srgbClr val="CFE2F3"/>
            </a:solidFill>
            <a:ln w="8125" cap="flat" cmpd="sng">
              <a:solidFill>
                <a:srgbClr val="CFE2F3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5"/>
          <p:cNvGrpSpPr/>
          <p:nvPr/>
        </p:nvGrpSpPr>
        <p:grpSpPr>
          <a:xfrm rot="3363776">
            <a:off x="7023731" y="312044"/>
            <a:ext cx="903934" cy="1261020"/>
            <a:chOff x="5175225" y="1443950"/>
            <a:chExt cx="500000" cy="697550"/>
          </a:xfrm>
        </p:grpSpPr>
        <p:sp>
          <p:nvSpPr>
            <p:cNvPr id="110" name="Google Shape;110;p15"/>
            <p:cNvSpPr/>
            <p:nvPr/>
          </p:nvSpPr>
          <p:spPr>
            <a:xfrm>
              <a:off x="5632125" y="1443950"/>
              <a:ext cx="43100" cy="37025"/>
            </a:xfrm>
            <a:custGeom>
              <a:avLst/>
              <a:gdLst/>
              <a:ahLst/>
              <a:cxnLst/>
              <a:rect l="l" t="t" r="r" b="b"/>
              <a:pathLst>
                <a:path w="1724" h="1481" extrusionOk="0">
                  <a:moveTo>
                    <a:pt x="976" y="0"/>
                  </a:moveTo>
                  <a:cubicBezTo>
                    <a:pt x="326" y="0"/>
                    <a:pt x="0" y="813"/>
                    <a:pt x="456" y="1268"/>
                  </a:cubicBezTo>
                  <a:cubicBezTo>
                    <a:pt x="613" y="1415"/>
                    <a:pt x="800" y="1480"/>
                    <a:pt x="982" y="1480"/>
                  </a:cubicBezTo>
                  <a:cubicBezTo>
                    <a:pt x="1365" y="1480"/>
                    <a:pt x="1724" y="1189"/>
                    <a:pt x="1724" y="748"/>
                  </a:cubicBezTo>
                  <a:cubicBezTo>
                    <a:pt x="1724" y="325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222375" y="1716300"/>
              <a:ext cx="43125" cy="36575"/>
            </a:xfrm>
            <a:custGeom>
              <a:avLst/>
              <a:gdLst/>
              <a:ahLst/>
              <a:cxnLst/>
              <a:rect l="l" t="t" r="r" b="b"/>
              <a:pathLst>
                <a:path w="1725" h="1463" extrusionOk="0">
                  <a:moveTo>
                    <a:pt x="976" y="0"/>
                  </a:moveTo>
                  <a:cubicBezTo>
                    <a:pt x="326" y="0"/>
                    <a:pt x="1" y="781"/>
                    <a:pt x="456" y="1236"/>
                  </a:cubicBezTo>
                  <a:cubicBezTo>
                    <a:pt x="613" y="1393"/>
                    <a:pt x="801" y="1462"/>
                    <a:pt x="983" y="1462"/>
                  </a:cubicBezTo>
                  <a:cubicBezTo>
                    <a:pt x="1366" y="1462"/>
                    <a:pt x="1724" y="1156"/>
                    <a:pt x="1724" y="715"/>
                  </a:cubicBezTo>
                  <a:cubicBezTo>
                    <a:pt x="1724" y="325"/>
                    <a:pt x="1399" y="0"/>
                    <a:pt x="976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535375" y="1781325"/>
              <a:ext cx="43125" cy="36800"/>
            </a:xfrm>
            <a:custGeom>
              <a:avLst/>
              <a:gdLst/>
              <a:ahLst/>
              <a:cxnLst/>
              <a:rect l="l" t="t" r="r" b="b"/>
              <a:pathLst>
                <a:path w="1725" h="1472" extrusionOk="0">
                  <a:moveTo>
                    <a:pt x="1009" y="1"/>
                  </a:moveTo>
                  <a:cubicBezTo>
                    <a:pt x="326" y="1"/>
                    <a:pt x="1" y="781"/>
                    <a:pt x="488" y="1236"/>
                  </a:cubicBezTo>
                  <a:cubicBezTo>
                    <a:pt x="640" y="1399"/>
                    <a:pt x="828" y="1471"/>
                    <a:pt x="1011" y="1471"/>
                  </a:cubicBezTo>
                  <a:cubicBezTo>
                    <a:pt x="1377" y="1471"/>
                    <a:pt x="1724" y="1182"/>
                    <a:pt x="1724" y="749"/>
                  </a:cubicBezTo>
                  <a:cubicBezTo>
                    <a:pt x="1724" y="326"/>
                    <a:pt x="1399" y="1"/>
                    <a:pt x="1009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595750" y="2084550"/>
              <a:ext cx="42900" cy="36250"/>
            </a:xfrm>
            <a:custGeom>
              <a:avLst/>
              <a:gdLst/>
              <a:ahLst/>
              <a:cxnLst/>
              <a:rect l="l" t="t" r="r" b="b"/>
              <a:pathLst>
                <a:path w="1716" h="1450" extrusionOk="0">
                  <a:moveTo>
                    <a:pt x="930" y="0"/>
                  </a:moveTo>
                  <a:cubicBezTo>
                    <a:pt x="305" y="0"/>
                    <a:pt x="1" y="791"/>
                    <a:pt x="447" y="1237"/>
                  </a:cubicBezTo>
                  <a:cubicBezTo>
                    <a:pt x="594" y="1384"/>
                    <a:pt x="777" y="1449"/>
                    <a:pt x="959" y="1449"/>
                  </a:cubicBezTo>
                  <a:cubicBezTo>
                    <a:pt x="1342" y="1449"/>
                    <a:pt x="1716" y="1158"/>
                    <a:pt x="1716" y="717"/>
                  </a:cubicBezTo>
                  <a:cubicBezTo>
                    <a:pt x="1716" y="327"/>
                    <a:pt x="1390" y="1"/>
                    <a:pt x="968" y="1"/>
                  </a:cubicBezTo>
                  <a:cubicBezTo>
                    <a:pt x="955" y="1"/>
                    <a:pt x="942" y="0"/>
                    <a:pt x="930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523400" y="2024400"/>
              <a:ext cx="42900" cy="36225"/>
            </a:xfrm>
            <a:custGeom>
              <a:avLst/>
              <a:gdLst/>
              <a:ahLst/>
              <a:cxnLst/>
              <a:rect l="l" t="t" r="r" b="b"/>
              <a:pathLst>
                <a:path w="1716" h="1449" extrusionOk="0">
                  <a:moveTo>
                    <a:pt x="960" y="0"/>
                  </a:moveTo>
                  <a:cubicBezTo>
                    <a:pt x="305" y="0"/>
                    <a:pt x="1" y="790"/>
                    <a:pt x="447" y="1237"/>
                  </a:cubicBezTo>
                  <a:cubicBezTo>
                    <a:pt x="604" y="1383"/>
                    <a:pt x="791" y="1449"/>
                    <a:pt x="973" y="1449"/>
                  </a:cubicBezTo>
                  <a:cubicBezTo>
                    <a:pt x="1356" y="1449"/>
                    <a:pt x="1715" y="1157"/>
                    <a:pt x="1715" y="716"/>
                  </a:cubicBezTo>
                  <a:cubicBezTo>
                    <a:pt x="1715" y="326"/>
                    <a:pt x="1390" y="1"/>
                    <a:pt x="1000" y="1"/>
                  </a:cubicBezTo>
                  <a:cubicBezTo>
                    <a:pt x="987" y="0"/>
                    <a:pt x="973" y="0"/>
                    <a:pt x="960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434800" y="1595125"/>
              <a:ext cx="31500" cy="26625"/>
            </a:xfrm>
            <a:custGeom>
              <a:avLst/>
              <a:gdLst/>
              <a:ahLst/>
              <a:cxnLst/>
              <a:rect l="l" t="t" r="r" b="b"/>
              <a:pathLst>
                <a:path w="1260" h="1065" extrusionOk="0">
                  <a:moveTo>
                    <a:pt x="700" y="0"/>
                  </a:moveTo>
                  <a:cubicBezTo>
                    <a:pt x="238" y="0"/>
                    <a:pt x="1" y="564"/>
                    <a:pt x="349" y="912"/>
                  </a:cubicBezTo>
                  <a:cubicBezTo>
                    <a:pt x="453" y="1017"/>
                    <a:pt x="585" y="1064"/>
                    <a:pt x="715" y="1064"/>
                  </a:cubicBezTo>
                  <a:cubicBezTo>
                    <a:pt x="990" y="1064"/>
                    <a:pt x="1259" y="853"/>
                    <a:pt x="1259" y="522"/>
                  </a:cubicBezTo>
                  <a:cubicBezTo>
                    <a:pt x="1259" y="229"/>
                    <a:pt x="1032" y="2"/>
                    <a:pt x="739" y="2"/>
                  </a:cubicBezTo>
                  <a:cubicBezTo>
                    <a:pt x="726" y="1"/>
                    <a:pt x="713" y="0"/>
                    <a:pt x="700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412625" y="1817900"/>
              <a:ext cx="26850" cy="26875"/>
            </a:xfrm>
            <a:custGeom>
              <a:avLst/>
              <a:gdLst/>
              <a:ahLst/>
              <a:cxnLst/>
              <a:rect l="l" t="t" r="r" b="b"/>
              <a:pathLst>
                <a:path w="1074" h="1075" extrusionOk="0">
                  <a:moveTo>
                    <a:pt x="553" y="1"/>
                  </a:moveTo>
                  <a:cubicBezTo>
                    <a:pt x="228" y="1"/>
                    <a:pt x="0" y="229"/>
                    <a:pt x="0" y="521"/>
                  </a:cubicBezTo>
                  <a:cubicBezTo>
                    <a:pt x="0" y="814"/>
                    <a:pt x="228" y="1074"/>
                    <a:pt x="553" y="1074"/>
                  </a:cubicBezTo>
                  <a:cubicBezTo>
                    <a:pt x="846" y="1074"/>
                    <a:pt x="1073" y="814"/>
                    <a:pt x="1073" y="521"/>
                  </a:cubicBezTo>
                  <a:cubicBezTo>
                    <a:pt x="1073" y="229"/>
                    <a:pt x="846" y="1"/>
                    <a:pt x="553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238625" y="1830925"/>
              <a:ext cx="26875" cy="26850"/>
            </a:xfrm>
            <a:custGeom>
              <a:avLst/>
              <a:gdLst/>
              <a:ahLst/>
              <a:cxnLst/>
              <a:rect l="l" t="t" r="r" b="b"/>
              <a:pathLst>
                <a:path w="1075" h="1074" extrusionOk="0">
                  <a:moveTo>
                    <a:pt x="521" y="0"/>
                  </a:moveTo>
                  <a:cubicBezTo>
                    <a:pt x="229" y="0"/>
                    <a:pt x="1" y="260"/>
                    <a:pt x="1" y="553"/>
                  </a:cubicBezTo>
                  <a:cubicBezTo>
                    <a:pt x="1" y="846"/>
                    <a:pt x="229" y="1073"/>
                    <a:pt x="521" y="1073"/>
                  </a:cubicBezTo>
                  <a:cubicBezTo>
                    <a:pt x="814" y="1073"/>
                    <a:pt x="1074" y="846"/>
                    <a:pt x="1074" y="553"/>
                  </a:cubicBezTo>
                  <a:cubicBezTo>
                    <a:pt x="1074" y="260"/>
                    <a:pt x="814" y="0"/>
                    <a:pt x="521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189050" y="1851250"/>
              <a:ext cx="30900" cy="26975"/>
            </a:xfrm>
            <a:custGeom>
              <a:avLst/>
              <a:gdLst/>
              <a:ahLst/>
              <a:cxnLst/>
              <a:rect l="l" t="t" r="r" b="b"/>
              <a:pathLst>
                <a:path w="1236" h="1079" extrusionOk="0">
                  <a:moveTo>
                    <a:pt x="716" y="0"/>
                  </a:moveTo>
                  <a:cubicBezTo>
                    <a:pt x="228" y="0"/>
                    <a:pt x="0" y="586"/>
                    <a:pt x="325" y="911"/>
                  </a:cubicBezTo>
                  <a:cubicBezTo>
                    <a:pt x="442" y="1027"/>
                    <a:pt x="579" y="1078"/>
                    <a:pt x="711" y="1078"/>
                  </a:cubicBezTo>
                  <a:cubicBezTo>
                    <a:pt x="985" y="1078"/>
                    <a:pt x="1236" y="860"/>
                    <a:pt x="1236" y="553"/>
                  </a:cubicBezTo>
                  <a:cubicBezTo>
                    <a:pt x="1236" y="228"/>
                    <a:pt x="1008" y="0"/>
                    <a:pt x="716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175225" y="1900025"/>
              <a:ext cx="31725" cy="26575"/>
            </a:xfrm>
            <a:custGeom>
              <a:avLst/>
              <a:gdLst/>
              <a:ahLst/>
              <a:cxnLst/>
              <a:rect l="l" t="t" r="r" b="b"/>
              <a:pathLst>
                <a:path w="1269" h="1063" extrusionOk="0">
                  <a:moveTo>
                    <a:pt x="748" y="0"/>
                  </a:moveTo>
                  <a:cubicBezTo>
                    <a:pt x="261" y="0"/>
                    <a:pt x="0" y="553"/>
                    <a:pt x="358" y="911"/>
                  </a:cubicBezTo>
                  <a:cubicBezTo>
                    <a:pt x="463" y="1016"/>
                    <a:pt x="594" y="1063"/>
                    <a:pt x="724" y="1063"/>
                  </a:cubicBezTo>
                  <a:cubicBezTo>
                    <a:pt x="999" y="1063"/>
                    <a:pt x="1269" y="852"/>
                    <a:pt x="1269" y="521"/>
                  </a:cubicBezTo>
                  <a:cubicBezTo>
                    <a:pt x="1269" y="228"/>
                    <a:pt x="1041" y="0"/>
                    <a:pt x="748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334575" y="2114650"/>
              <a:ext cx="26850" cy="26850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53" y="1"/>
                  </a:moveTo>
                  <a:cubicBezTo>
                    <a:pt x="260" y="1"/>
                    <a:pt x="0" y="228"/>
                    <a:pt x="0" y="521"/>
                  </a:cubicBezTo>
                  <a:cubicBezTo>
                    <a:pt x="0" y="814"/>
                    <a:pt x="260" y="1074"/>
                    <a:pt x="553" y="1074"/>
                  </a:cubicBezTo>
                  <a:cubicBezTo>
                    <a:pt x="846" y="1074"/>
                    <a:pt x="1073" y="814"/>
                    <a:pt x="1073" y="521"/>
                  </a:cubicBezTo>
                  <a:cubicBezTo>
                    <a:pt x="1073" y="228"/>
                    <a:pt x="846" y="1"/>
                    <a:pt x="553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357325" y="2010600"/>
              <a:ext cx="30925" cy="26975"/>
            </a:xfrm>
            <a:custGeom>
              <a:avLst/>
              <a:gdLst/>
              <a:ahLst/>
              <a:cxnLst/>
              <a:rect l="l" t="t" r="r" b="b"/>
              <a:pathLst>
                <a:path w="1237" h="1079" extrusionOk="0">
                  <a:moveTo>
                    <a:pt x="716" y="0"/>
                  </a:moveTo>
                  <a:cubicBezTo>
                    <a:pt x="228" y="0"/>
                    <a:pt x="1" y="585"/>
                    <a:pt x="326" y="911"/>
                  </a:cubicBezTo>
                  <a:cubicBezTo>
                    <a:pt x="432" y="1027"/>
                    <a:pt x="565" y="1078"/>
                    <a:pt x="697" y="1078"/>
                  </a:cubicBezTo>
                  <a:cubicBezTo>
                    <a:pt x="970" y="1078"/>
                    <a:pt x="1237" y="860"/>
                    <a:pt x="1237" y="553"/>
                  </a:cubicBezTo>
                  <a:cubicBezTo>
                    <a:pt x="1237" y="228"/>
                    <a:pt x="1009" y="0"/>
                    <a:pt x="716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473600" y="1989450"/>
              <a:ext cx="26850" cy="26850"/>
            </a:xfrm>
            <a:custGeom>
              <a:avLst/>
              <a:gdLst/>
              <a:ahLst/>
              <a:cxnLst/>
              <a:rect l="l" t="t" r="r" b="b"/>
              <a:pathLst>
                <a:path w="1074" h="1074" extrusionOk="0">
                  <a:moveTo>
                    <a:pt x="520" y="1"/>
                  </a:moveTo>
                  <a:cubicBezTo>
                    <a:pt x="228" y="1"/>
                    <a:pt x="0" y="261"/>
                    <a:pt x="0" y="553"/>
                  </a:cubicBezTo>
                  <a:cubicBezTo>
                    <a:pt x="0" y="846"/>
                    <a:pt x="228" y="1074"/>
                    <a:pt x="520" y="1074"/>
                  </a:cubicBezTo>
                  <a:cubicBezTo>
                    <a:pt x="813" y="1074"/>
                    <a:pt x="1073" y="846"/>
                    <a:pt x="1073" y="553"/>
                  </a:cubicBezTo>
                  <a:cubicBezTo>
                    <a:pt x="1073" y="261"/>
                    <a:pt x="813" y="1"/>
                    <a:pt x="520" y="1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CFE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193925" y="1462625"/>
              <a:ext cx="462600" cy="665050"/>
            </a:xfrm>
            <a:custGeom>
              <a:avLst/>
              <a:gdLst/>
              <a:ahLst/>
              <a:cxnLst/>
              <a:rect l="l" t="t" r="r" b="b"/>
              <a:pathLst>
                <a:path w="18504" h="26602" fill="none" extrusionOk="0">
                  <a:moveTo>
                    <a:pt x="18504" y="1"/>
                  </a:moveTo>
                  <a:lnTo>
                    <a:pt x="10374" y="5822"/>
                  </a:lnTo>
                  <a:lnTo>
                    <a:pt x="2114" y="10862"/>
                  </a:lnTo>
                  <a:lnTo>
                    <a:pt x="2309" y="15285"/>
                  </a:lnTo>
                  <a:lnTo>
                    <a:pt x="521" y="16098"/>
                  </a:lnTo>
                  <a:lnTo>
                    <a:pt x="0" y="18017"/>
                  </a:lnTo>
                  <a:lnTo>
                    <a:pt x="6179" y="26602"/>
                  </a:lnTo>
                  <a:lnTo>
                    <a:pt x="7252" y="22472"/>
                  </a:lnTo>
                  <a:lnTo>
                    <a:pt x="11707" y="21626"/>
                  </a:lnTo>
                  <a:lnTo>
                    <a:pt x="14179" y="23187"/>
                  </a:lnTo>
                  <a:lnTo>
                    <a:pt x="17041" y="25594"/>
                  </a:lnTo>
                </a:path>
              </a:pathLst>
            </a:custGeom>
            <a:solidFill>
              <a:srgbClr val="CFE2F3"/>
            </a:solidFill>
            <a:ln w="8125" cap="flat" cmpd="sng">
              <a:solidFill>
                <a:srgbClr val="CFE2F3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5246775" y="1734175"/>
              <a:ext cx="313825" cy="96775"/>
            </a:xfrm>
            <a:custGeom>
              <a:avLst/>
              <a:gdLst/>
              <a:ahLst/>
              <a:cxnLst/>
              <a:rect l="l" t="t" r="r" b="b"/>
              <a:pathLst>
                <a:path w="12553" h="3871" fill="none" extrusionOk="0">
                  <a:moveTo>
                    <a:pt x="0" y="0"/>
                  </a:moveTo>
                  <a:lnTo>
                    <a:pt x="7187" y="3870"/>
                  </a:lnTo>
                  <a:lnTo>
                    <a:pt x="12553" y="2602"/>
                  </a:lnTo>
                </a:path>
              </a:pathLst>
            </a:custGeom>
            <a:solidFill>
              <a:srgbClr val="CFE2F3"/>
            </a:solidFill>
            <a:ln w="8125" cap="flat" cmpd="sng">
              <a:solidFill>
                <a:srgbClr val="CFE2F3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9;p16">
            <a:extLst>
              <a:ext uri="{FF2B5EF4-FFF2-40B4-BE49-F238E27FC236}">
                <a16:creationId xmlns:a16="http://schemas.microsoft.com/office/drawing/2014/main" id="{32C1F5FE-903B-B042-817D-056DC3208A2A}"/>
              </a:ext>
            </a:extLst>
          </p:cNvPr>
          <p:cNvGrpSpPr/>
          <p:nvPr/>
        </p:nvGrpSpPr>
        <p:grpSpPr>
          <a:xfrm rot="17658263" flipV="1">
            <a:off x="1376744" y="-102050"/>
            <a:ext cx="1120183" cy="2255299"/>
            <a:chOff x="1334517" y="1153016"/>
            <a:chExt cx="1043560" cy="2296297"/>
          </a:xfrm>
        </p:grpSpPr>
        <p:sp>
          <p:nvSpPr>
            <p:cNvPr id="126" name="Google Shape;130;p16">
              <a:extLst>
                <a:ext uri="{FF2B5EF4-FFF2-40B4-BE49-F238E27FC236}">
                  <a16:creationId xmlns:a16="http://schemas.microsoft.com/office/drawing/2014/main" id="{ACF41857-FB2B-E543-97B9-71543EB5949C}"/>
                </a:ext>
              </a:extLst>
            </p:cNvPr>
            <p:cNvSpPr/>
            <p:nvPr/>
          </p:nvSpPr>
          <p:spPr>
            <a:xfrm>
              <a:off x="1673633" y="2819069"/>
              <a:ext cx="361622" cy="630244"/>
            </a:xfrm>
            <a:custGeom>
              <a:avLst/>
              <a:gdLst/>
              <a:ahLst/>
              <a:cxnLst/>
              <a:rect l="l" t="t" r="r" b="b"/>
              <a:pathLst>
                <a:path w="11669" h="20337" extrusionOk="0">
                  <a:moveTo>
                    <a:pt x="3346" y="72"/>
                  </a:moveTo>
                  <a:cubicBezTo>
                    <a:pt x="3227" y="226"/>
                    <a:pt x="1310" y="1274"/>
                    <a:pt x="1310" y="1274"/>
                  </a:cubicBezTo>
                  <a:cubicBezTo>
                    <a:pt x="1310" y="1274"/>
                    <a:pt x="1000" y="1572"/>
                    <a:pt x="572" y="3048"/>
                  </a:cubicBezTo>
                  <a:cubicBezTo>
                    <a:pt x="322" y="3953"/>
                    <a:pt x="131" y="4882"/>
                    <a:pt x="0" y="5822"/>
                  </a:cubicBezTo>
                  <a:cubicBezTo>
                    <a:pt x="0" y="5691"/>
                    <a:pt x="845" y="4727"/>
                    <a:pt x="845" y="4727"/>
                  </a:cubicBezTo>
                  <a:cubicBezTo>
                    <a:pt x="619" y="5870"/>
                    <a:pt x="488" y="7025"/>
                    <a:pt x="453" y="8180"/>
                  </a:cubicBezTo>
                  <a:cubicBezTo>
                    <a:pt x="441" y="9168"/>
                    <a:pt x="500" y="10156"/>
                    <a:pt x="643" y="11133"/>
                  </a:cubicBezTo>
                  <a:cubicBezTo>
                    <a:pt x="631" y="10942"/>
                    <a:pt x="1179" y="9537"/>
                    <a:pt x="1179" y="9537"/>
                  </a:cubicBezTo>
                  <a:cubicBezTo>
                    <a:pt x="1322" y="10823"/>
                    <a:pt x="1607" y="12085"/>
                    <a:pt x="2048" y="13299"/>
                  </a:cubicBezTo>
                  <a:cubicBezTo>
                    <a:pt x="2727" y="15085"/>
                    <a:pt x="3227" y="16014"/>
                    <a:pt x="3191" y="15764"/>
                  </a:cubicBezTo>
                  <a:cubicBezTo>
                    <a:pt x="3155" y="15514"/>
                    <a:pt x="3667" y="13800"/>
                    <a:pt x="3667" y="13800"/>
                  </a:cubicBezTo>
                  <a:cubicBezTo>
                    <a:pt x="3667" y="13800"/>
                    <a:pt x="3953" y="16264"/>
                    <a:pt x="4953" y="18455"/>
                  </a:cubicBezTo>
                  <a:cubicBezTo>
                    <a:pt x="5322" y="19253"/>
                    <a:pt x="5620" y="19884"/>
                    <a:pt x="5846" y="20336"/>
                  </a:cubicBezTo>
                  <a:cubicBezTo>
                    <a:pt x="6072" y="19884"/>
                    <a:pt x="6370" y="19253"/>
                    <a:pt x="6739" y="18455"/>
                  </a:cubicBezTo>
                  <a:cubicBezTo>
                    <a:pt x="7739" y="16264"/>
                    <a:pt x="8025" y="13800"/>
                    <a:pt x="8025" y="13800"/>
                  </a:cubicBezTo>
                  <a:cubicBezTo>
                    <a:pt x="8025" y="13800"/>
                    <a:pt x="8525" y="15514"/>
                    <a:pt x="8489" y="15764"/>
                  </a:cubicBezTo>
                  <a:cubicBezTo>
                    <a:pt x="8454" y="16014"/>
                    <a:pt x="8954" y="15085"/>
                    <a:pt x="9632" y="13299"/>
                  </a:cubicBezTo>
                  <a:cubicBezTo>
                    <a:pt x="10061" y="12085"/>
                    <a:pt x="10359" y="10823"/>
                    <a:pt x="10490" y="9537"/>
                  </a:cubicBezTo>
                  <a:cubicBezTo>
                    <a:pt x="10490" y="9537"/>
                    <a:pt x="11049" y="10942"/>
                    <a:pt x="11025" y="11133"/>
                  </a:cubicBezTo>
                  <a:cubicBezTo>
                    <a:pt x="11168" y="10156"/>
                    <a:pt x="11240" y="9168"/>
                    <a:pt x="11228" y="8180"/>
                  </a:cubicBezTo>
                  <a:cubicBezTo>
                    <a:pt x="11192" y="7025"/>
                    <a:pt x="11061" y="5870"/>
                    <a:pt x="10835" y="4727"/>
                  </a:cubicBezTo>
                  <a:cubicBezTo>
                    <a:pt x="10835" y="4727"/>
                    <a:pt x="11668" y="5691"/>
                    <a:pt x="11668" y="5822"/>
                  </a:cubicBezTo>
                  <a:cubicBezTo>
                    <a:pt x="11537" y="4882"/>
                    <a:pt x="11347" y="3953"/>
                    <a:pt x="11109" y="3048"/>
                  </a:cubicBezTo>
                  <a:cubicBezTo>
                    <a:pt x="10668" y="1584"/>
                    <a:pt x="10359" y="1274"/>
                    <a:pt x="10359" y="1274"/>
                  </a:cubicBezTo>
                  <a:cubicBezTo>
                    <a:pt x="10359" y="1274"/>
                    <a:pt x="8442" y="215"/>
                    <a:pt x="8323" y="72"/>
                  </a:cubicBezTo>
                  <a:lnTo>
                    <a:pt x="5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1;p16">
              <a:extLst>
                <a:ext uri="{FF2B5EF4-FFF2-40B4-BE49-F238E27FC236}">
                  <a16:creationId xmlns:a16="http://schemas.microsoft.com/office/drawing/2014/main" id="{F495D527-54FD-4F45-801B-CDF9A89486D1}"/>
                </a:ext>
              </a:extLst>
            </p:cNvPr>
            <p:cNvSpPr/>
            <p:nvPr/>
          </p:nvSpPr>
          <p:spPr>
            <a:xfrm>
              <a:off x="1715690" y="2844514"/>
              <a:ext cx="277856" cy="545765"/>
            </a:xfrm>
            <a:custGeom>
              <a:avLst/>
              <a:gdLst/>
              <a:ahLst/>
              <a:cxnLst/>
              <a:rect l="l" t="t" r="r" b="b"/>
              <a:pathLst>
                <a:path w="8966" h="17611" extrusionOk="0">
                  <a:moveTo>
                    <a:pt x="179" y="1894"/>
                  </a:moveTo>
                  <a:lnTo>
                    <a:pt x="905" y="1084"/>
                  </a:lnTo>
                  <a:lnTo>
                    <a:pt x="298" y="4073"/>
                  </a:lnTo>
                  <a:cubicBezTo>
                    <a:pt x="155" y="4728"/>
                    <a:pt x="60" y="5382"/>
                    <a:pt x="0" y="6049"/>
                  </a:cubicBezTo>
                  <a:lnTo>
                    <a:pt x="334" y="5204"/>
                  </a:lnTo>
                  <a:lnTo>
                    <a:pt x="655" y="8645"/>
                  </a:lnTo>
                  <a:cubicBezTo>
                    <a:pt x="774" y="9847"/>
                    <a:pt x="1036" y="11038"/>
                    <a:pt x="1465" y="12181"/>
                  </a:cubicBezTo>
                  <a:cubicBezTo>
                    <a:pt x="1501" y="12288"/>
                    <a:pt x="1536" y="12395"/>
                    <a:pt x="1584" y="12502"/>
                  </a:cubicBezTo>
                  <a:lnTo>
                    <a:pt x="2656" y="8847"/>
                  </a:lnTo>
                  <a:lnTo>
                    <a:pt x="3120" y="12883"/>
                  </a:lnTo>
                  <a:cubicBezTo>
                    <a:pt x="3310" y="14395"/>
                    <a:pt x="3715" y="15884"/>
                    <a:pt x="4334" y="17289"/>
                  </a:cubicBezTo>
                  <a:lnTo>
                    <a:pt x="4477" y="17610"/>
                  </a:lnTo>
                  <a:cubicBezTo>
                    <a:pt x="4537" y="17491"/>
                    <a:pt x="4584" y="17384"/>
                    <a:pt x="4632" y="17289"/>
                  </a:cubicBezTo>
                  <a:cubicBezTo>
                    <a:pt x="5251" y="15884"/>
                    <a:pt x="5656" y="14395"/>
                    <a:pt x="5846" y="12883"/>
                  </a:cubicBezTo>
                  <a:lnTo>
                    <a:pt x="6311" y="8847"/>
                  </a:lnTo>
                  <a:lnTo>
                    <a:pt x="7382" y="12502"/>
                  </a:lnTo>
                  <a:cubicBezTo>
                    <a:pt x="7430" y="12395"/>
                    <a:pt x="7466" y="12288"/>
                    <a:pt x="7501" y="12181"/>
                  </a:cubicBezTo>
                  <a:cubicBezTo>
                    <a:pt x="7918" y="11038"/>
                    <a:pt x="8192" y="9847"/>
                    <a:pt x="8311" y="8633"/>
                  </a:cubicBezTo>
                  <a:lnTo>
                    <a:pt x="8632" y="5192"/>
                  </a:lnTo>
                  <a:lnTo>
                    <a:pt x="8966" y="6049"/>
                  </a:lnTo>
                  <a:cubicBezTo>
                    <a:pt x="8906" y="5382"/>
                    <a:pt x="8799" y="4716"/>
                    <a:pt x="8668" y="4073"/>
                  </a:cubicBezTo>
                  <a:lnTo>
                    <a:pt x="8061" y="1072"/>
                  </a:lnTo>
                  <a:lnTo>
                    <a:pt x="8775" y="1882"/>
                  </a:lnTo>
                  <a:cubicBezTo>
                    <a:pt x="8692" y="1608"/>
                    <a:pt x="8585" y="1334"/>
                    <a:pt x="8454" y="1072"/>
                  </a:cubicBezTo>
                  <a:cubicBezTo>
                    <a:pt x="8156" y="918"/>
                    <a:pt x="7859" y="751"/>
                    <a:pt x="7561" y="584"/>
                  </a:cubicBezTo>
                  <a:cubicBezTo>
                    <a:pt x="7370" y="465"/>
                    <a:pt x="6989" y="263"/>
                    <a:pt x="6692" y="60"/>
                  </a:cubicBezTo>
                  <a:lnTo>
                    <a:pt x="4489" y="1"/>
                  </a:lnTo>
                  <a:lnTo>
                    <a:pt x="2275" y="60"/>
                  </a:lnTo>
                  <a:cubicBezTo>
                    <a:pt x="1977" y="263"/>
                    <a:pt x="1608" y="465"/>
                    <a:pt x="1405" y="584"/>
                  </a:cubicBezTo>
                  <a:cubicBezTo>
                    <a:pt x="1108" y="751"/>
                    <a:pt x="810" y="918"/>
                    <a:pt x="524" y="1072"/>
                  </a:cubicBezTo>
                  <a:cubicBezTo>
                    <a:pt x="381" y="1334"/>
                    <a:pt x="274" y="1608"/>
                    <a:pt x="179" y="18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2;p16">
              <a:extLst>
                <a:ext uri="{FF2B5EF4-FFF2-40B4-BE49-F238E27FC236}">
                  <a16:creationId xmlns:a16="http://schemas.microsoft.com/office/drawing/2014/main" id="{124885AD-44E9-2B4F-93AA-B988CCED9F51}"/>
                </a:ext>
              </a:extLst>
            </p:cNvPr>
            <p:cNvSpPr/>
            <p:nvPr/>
          </p:nvSpPr>
          <p:spPr>
            <a:xfrm>
              <a:off x="1754430" y="2875134"/>
              <a:ext cx="200381" cy="426577"/>
            </a:xfrm>
            <a:custGeom>
              <a:avLst/>
              <a:gdLst/>
              <a:ahLst/>
              <a:cxnLst/>
              <a:rect l="l" t="t" r="r" b="b"/>
              <a:pathLst>
                <a:path w="6466" h="13765" extrusionOk="0">
                  <a:moveTo>
                    <a:pt x="3227" y="13765"/>
                  </a:moveTo>
                  <a:cubicBezTo>
                    <a:pt x="3406" y="13110"/>
                    <a:pt x="3537" y="12455"/>
                    <a:pt x="3620" y="11776"/>
                  </a:cubicBezTo>
                  <a:lnTo>
                    <a:pt x="4632" y="2906"/>
                  </a:lnTo>
                  <a:lnTo>
                    <a:pt x="6061" y="7776"/>
                  </a:lnTo>
                  <a:lnTo>
                    <a:pt x="6061" y="7776"/>
                  </a:lnTo>
                  <a:lnTo>
                    <a:pt x="6466" y="3382"/>
                  </a:lnTo>
                  <a:lnTo>
                    <a:pt x="5870" y="489"/>
                  </a:lnTo>
                  <a:lnTo>
                    <a:pt x="5811" y="453"/>
                  </a:lnTo>
                  <a:cubicBezTo>
                    <a:pt x="5585" y="322"/>
                    <a:pt x="5358" y="191"/>
                    <a:pt x="5132" y="60"/>
                  </a:cubicBezTo>
                  <a:lnTo>
                    <a:pt x="3227" y="1"/>
                  </a:lnTo>
                  <a:lnTo>
                    <a:pt x="1310" y="60"/>
                  </a:lnTo>
                  <a:cubicBezTo>
                    <a:pt x="1084" y="191"/>
                    <a:pt x="858" y="322"/>
                    <a:pt x="632" y="453"/>
                  </a:cubicBezTo>
                  <a:lnTo>
                    <a:pt x="572" y="489"/>
                  </a:lnTo>
                  <a:lnTo>
                    <a:pt x="13" y="3287"/>
                  </a:lnTo>
                  <a:cubicBezTo>
                    <a:pt x="13" y="3347"/>
                    <a:pt x="1" y="3442"/>
                    <a:pt x="1" y="3489"/>
                  </a:cubicBezTo>
                  <a:lnTo>
                    <a:pt x="405" y="7776"/>
                  </a:lnTo>
                  <a:lnTo>
                    <a:pt x="1834" y="2906"/>
                  </a:lnTo>
                  <a:lnTo>
                    <a:pt x="2846" y="11776"/>
                  </a:lnTo>
                  <a:cubicBezTo>
                    <a:pt x="2918" y="12455"/>
                    <a:pt x="3049" y="13110"/>
                    <a:pt x="3227" y="137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3;p16">
              <a:extLst>
                <a:ext uri="{FF2B5EF4-FFF2-40B4-BE49-F238E27FC236}">
                  <a16:creationId xmlns:a16="http://schemas.microsoft.com/office/drawing/2014/main" id="{40962EEB-D24C-5641-865F-F2467AD7745E}"/>
                </a:ext>
              </a:extLst>
            </p:cNvPr>
            <p:cNvSpPr/>
            <p:nvPr/>
          </p:nvSpPr>
          <p:spPr>
            <a:xfrm>
              <a:off x="1681009" y="2737497"/>
              <a:ext cx="350931" cy="157584"/>
            </a:xfrm>
            <a:custGeom>
              <a:avLst/>
              <a:gdLst/>
              <a:ahLst/>
              <a:cxnLst/>
              <a:rect l="l" t="t" r="r" b="b"/>
              <a:pathLst>
                <a:path w="11324" h="5085" extrusionOk="0">
                  <a:moveTo>
                    <a:pt x="1358" y="1"/>
                  </a:moveTo>
                  <a:lnTo>
                    <a:pt x="9966" y="1"/>
                  </a:lnTo>
                  <a:lnTo>
                    <a:pt x="11323" y="5085"/>
                  </a:lnTo>
                  <a:lnTo>
                    <a:pt x="0" y="50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4;p16">
              <a:extLst>
                <a:ext uri="{FF2B5EF4-FFF2-40B4-BE49-F238E27FC236}">
                  <a16:creationId xmlns:a16="http://schemas.microsoft.com/office/drawing/2014/main" id="{AC71FD90-FCCC-2D46-BF06-2810BA2D8D07}"/>
                </a:ext>
              </a:extLst>
            </p:cNvPr>
            <p:cNvSpPr/>
            <p:nvPr/>
          </p:nvSpPr>
          <p:spPr>
            <a:xfrm>
              <a:off x="1681009" y="2775897"/>
              <a:ext cx="42828" cy="119559"/>
            </a:xfrm>
            <a:custGeom>
              <a:avLst/>
              <a:gdLst/>
              <a:ahLst/>
              <a:cxnLst/>
              <a:rect l="l" t="t" r="r" b="b"/>
              <a:pathLst>
                <a:path w="1382" h="3858" extrusionOk="0">
                  <a:moveTo>
                    <a:pt x="1024" y="0"/>
                  </a:moveTo>
                  <a:lnTo>
                    <a:pt x="1381" y="0"/>
                  </a:lnTo>
                  <a:cubicBezTo>
                    <a:pt x="1250" y="548"/>
                    <a:pt x="1108" y="1119"/>
                    <a:pt x="953" y="1738"/>
                  </a:cubicBezTo>
                  <a:cubicBezTo>
                    <a:pt x="798" y="2393"/>
                    <a:pt x="619" y="3096"/>
                    <a:pt x="441" y="3858"/>
                  </a:cubicBezTo>
                  <a:lnTo>
                    <a:pt x="0" y="3858"/>
                  </a:lnTo>
                  <a:cubicBezTo>
                    <a:pt x="203" y="3096"/>
                    <a:pt x="393" y="2393"/>
                    <a:pt x="572" y="1738"/>
                  </a:cubicBezTo>
                  <a:cubicBezTo>
                    <a:pt x="727" y="1119"/>
                    <a:pt x="881" y="536"/>
                    <a:pt x="10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5;p16">
              <a:extLst>
                <a:ext uri="{FF2B5EF4-FFF2-40B4-BE49-F238E27FC236}">
                  <a16:creationId xmlns:a16="http://schemas.microsoft.com/office/drawing/2014/main" id="{C3452357-C65F-8C45-9DAF-B5DA2F8811DC}"/>
                </a:ext>
              </a:extLst>
            </p:cNvPr>
            <p:cNvSpPr/>
            <p:nvPr/>
          </p:nvSpPr>
          <p:spPr>
            <a:xfrm>
              <a:off x="1714202" y="2775897"/>
              <a:ext cx="37312" cy="119559"/>
            </a:xfrm>
            <a:custGeom>
              <a:avLst/>
              <a:gdLst/>
              <a:ahLst/>
              <a:cxnLst/>
              <a:rect l="l" t="t" r="r" b="b"/>
              <a:pathLst>
                <a:path w="1204" h="3858" extrusionOk="0">
                  <a:moveTo>
                    <a:pt x="846" y="0"/>
                  </a:moveTo>
                  <a:lnTo>
                    <a:pt x="1203" y="0"/>
                  </a:lnTo>
                  <a:cubicBezTo>
                    <a:pt x="1096" y="548"/>
                    <a:pt x="989" y="1119"/>
                    <a:pt x="870" y="1738"/>
                  </a:cubicBezTo>
                  <a:cubicBezTo>
                    <a:pt x="739" y="2393"/>
                    <a:pt x="596" y="3096"/>
                    <a:pt x="453" y="3858"/>
                  </a:cubicBezTo>
                  <a:lnTo>
                    <a:pt x="1" y="3858"/>
                  </a:lnTo>
                  <a:lnTo>
                    <a:pt x="465" y="1738"/>
                  </a:lnTo>
                  <a:cubicBezTo>
                    <a:pt x="596" y="1119"/>
                    <a:pt x="727" y="536"/>
                    <a:pt x="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6;p16">
              <a:extLst>
                <a:ext uri="{FF2B5EF4-FFF2-40B4-BE49-F238E27FC236}">
                  <a16:creationId xmlns:a16="http://schemas.microsoft.com/office/drawing/2014/main" id="{63397BE2-38EB-9142-821E-8DFCA1CC18BD}"/>
                </a:ext>
              </a:extLst>
            </p:cNvPr>
            <p:cNvSpPr/>
            <p:nvPr/>
          </p:nvSpPr>
          <p:spPr>
            <a:xfrm>
              <a:off x="1748169" y="2775897"/>
              <a:ext cx="31021" cy="119559"/>
            </a:xfrm>
            <a:custGeom>
              <a:avLst/>
              <a:gdLst/>
              <a:ahLst/>
              <a:cxnLst/>
              <a:rect l="l" t="t" r="r" b="b"/>
              <a:pathLst>
                <a:path w="1001" h="3858" extrusionOk="0">
                  <a:moveTo>
                    <a:pt x="643" y="0"/>
                  </a:moveTo>
                  <a:lnTo>
                    <a:pt x="1000" y="0"/>
                  </a:lnTo>
                  <a:cubicBezTo>
                    <a:pt x="917" y="548"/>
                    <a:pt x="834" y="1119"/>
                    <a:pt x="750" y="1738"/>
                  </a:cubicBezTo>
                  <a:cubicBezTo>
                    <a:pt x="655" y="2393"/>
                    <a:pt x="548" y="3096"/>
                    <a:pt x="453" y="3858"/>
                  </a:cubicBezTo>
                  <a:lnTo>
                    <a:pt x="0" y="3858"/>
                  </a:lnTo>
                  <a:cubicBezTo>
                    <a:pt x="131" y="3096"/>
                    <a:pt x="250" y="2393"/>
                    <a:pt x="345" y="17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7;p16">
              <a:extLst>
                <a:ext uri="{FF2B5EF4-FFF2-40B4-BE49-F238E27FC236}">
                  <a16:creationId xmlns:a16="http://schemas.microsoft.com/office/drawing/2014/main" id="{BF0B8807-FC45-F24E-AD78-3C5FF520AF42}"/>
                </a:ext>
              </a:extLst>
            </p:cNvPr>
            <p:cNvSpPr/>
            <p:nvPr/>
          </p:nvSpPr>
          <p:spPr>
            <a:xfrm>
              <a:off x="1781734" y="2775897"/>
              <a:ext cx="25133" cy="119559"/>
            </a:xfrm>
            <a:custGeom>
              <a:avLst/>
              <a:gdLst/>
              <a:ahLst/>
              <a:cxnLst/>
              <a:rect l="l" t="t" r="r" b="b"/>
              <a:pathLst>
                <a:path w="811" h="3858" extrusionOk="0">
                  <a:moveTo>
                    <a:pt x="441" y="0"/>
                  </a:moveTo>
                  <a:lnTo>
                    <a:pt x="810" y="0"/>
                  </a:lnTo>
                  <a:cubicBezTo>
                    <a:pt x="751" y="548"/>
                    <a:pt x="703" y="1119"/>
                    <a:pt x="644" y="1738"/>
                  </a:cubicBezTo>
                  <a:cubicBezTo>
                    <a:pt x="584" y="2393"/>
                    <a:pt x="525" y="3096"/>
                    <a:pt x="453" y="3858"/>
                  </a:cubicBezTo>
                  <a:lnTo>
                    <a:pt x="1" y="3858"/>
                  </a:lnTo>
                  <a:cubicBezTo>
                    <a:pt x="84" y="3096"/>
                    <a:pt x="167" y="2393"/>
                    <a:pt x="239" y="1738"/>
                  </a:cubicBezTo>
                  <a:cubicBezTo>
                    <a:pt x="310" y="1119"/>
                    <a:pt x="382" y="536"/>
                    <a:pt x="4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8;p16">
              <a:extLst>
                <a:ext uri="{FF2B5EF4-FFF2-40B4-BE49-F238E27FC236}">
                  <a16:creationId xmlns:a16="http://schemas.microsoft.com/office/drawing/2014/main" id="{450703F3-FDE0-5A4F-A96C-F4C33C2495C2}"/>
                </a:ext>
              </a:extLst>
            </p:cNvPr>
            <p:cNvSpPr/>
            <p:nvPr/>
          </p:nvSpPr>
          <p:spPr>
            <a:xfrm>
              <a:off x="1815701" y="2775897"/>
              <a:ext cx="18470" cy="119559"/>
            </a:xfrm>
            <a:custGeom>
              <a:avLst/>
              <a:gdLst/>
              <a:ahLst/>
              <a:cxnLst/>
              <a:rect l="l" t="t" r="r" b="b"/>
              <a:pathLst>
                <a:path w="596" h="3858" extrusionOk="0">
                  <a:moveTo>
                    <a:pt x="238" y="0"/>
                  </a:moveTo>
                  <a:lnTo>
                    <a:pt x="595" y="0"/>
                  </a:lnTo>
                  <a:lnTo>
                    <a:pt x="524" y="1738"/>
                  </a:lnTo>
                  <a:cubicBezTo>
                    <a:pt x="500" y="2393"/>
                    <a:pt x="476" y="3096"/>
                    <a:pt x="441" y="3858"/>
                  </a:cubicBezTo>
                  <a:lnTo>
                    <a:pt x="0" y="3858"/>
                  </a:lnTo>
                  <a:cubicBezTo>
                    <a:pt x="48" y="3096"/>
                    <a:pt x="83" y="2393"/>
                    <a:pt x="131" y="1738"/>
                  </a:cubicBezTo>
                  <a:cubicBezTo>
                    <a:pt x="167" y="1119"/>
                    <a:pt x="202" y="536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9;p16">
              <a:extLst>
                <a:ext uri="{FF2B5EF4-FFF2-40B4-BE49-F238E27FC236}">
                  <a16:creationId xmlns:a16="http://schemas.microsoft.com/office/drawing/2014/main" id="{D325F0FA-6AA5-8948-B318-8C48E75C8069}"/>
                </a:ext>
              </a:extLst>
            </p:cNvPr>
            <p:cNvSpPr/>
            <p:nvPr/>
          </p:nvSpPr>
          <p:spPr>
            <a:xfrm>
              <a:off x="1849266" y="2775897"/>
              <a:ext cx="14038" cy="119559"/>
            </a:xfrm>
            <a:custGeom>
              <a:avLst/>
              <a:gdLst/>
              <a:ahLst/>
              <a:cxnLst/>
              <a:rect l="l" t="t" r="r" b="b"/>
              <a:pathLst>
                <a:path w="453" h="3858" extrusionOk="0">
                  <a:moveTo>
                    <a:pt x="48" y="0"/>
                  </a:moveTo>
                  <a:lnTo>
                    <a:pt x="405" y="0"/>
                  </a:lnTo>
                  <a:cubicBezTo>
                    <a:pt x="405" y="548"/>
                    <a:pt x="417" y="1119"/>
                    <a:pt x="429" y="1738"/>
                  </a:cubicBezTo>
                  <a:cubicBezTo>
                    <a:pt x="429" y="2393"/>
                    <a:pt x="441" y="3096"/>
                    <a:pt x="453" y="3858"/>
                  </a:cubicBezTo>
                  <a:lnTo>
                    <a:pt x="1" y="3858"/>
                  </a:lnTo>
                  <a:cubicBezTo>
                    <a:pt x="12" y="3096"/>
                    <a:pt x="12" y="2393"/>
                    <a:pt x="24" y="1738"/>
                  </a:cubicBezTo>
                  <a:cubicBezTo>
                    <a:pt x="36" y="1119"/>
                    <a:pt x="36" y="536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0;p16">
              <a:extLst>
                <a:ext uri="{FF2B5EF4-FFF2-40B4-BE49-F238E27FC236}">
                  <a16:creationId xmlns:a16="http://schemas.microsoft.com/office/drawing/2014/main" id="{B0100CBD-0C97-9642-A6E7-01D68BB516CC}"/>
                </a:ext>
              </a:extLst>
            </p:cNvPr>
            <p:cNvSpPr/>
            <p:nvPr/>
          </p:nvSpPr>
          <p:spPr>
            <a:xfrm>
              <a:off x="1878429" y="2775897"/>
              <a:ext cx="18470" cy="119559"/>
            </a:xfrm>
            <a:custGeom>
              <a:avLst/>
              <a:gdLst/>
              <a:ahLst/>
              <a:cxnLst/>
              <a:rect l="l" t="t" r="r" b="b"/>
              <a:pathLst>
                <a:path w="596" h="3858" extrusionOk="0">
                  <a:moveTo>
                    <a:pt x="0" y="0"/>
                  </a:moveTo>
                  <a:lnTo>
                    <a:pt x="357" y="0"/>
                  </a:lnTo>
                  <a:cubicBezTo>
                    <a:pt x="393" y="548"/>
                    <a:pt x="429" y="1119"/>
                    <a:pt x="464" y="1738"/>
                  </a:cubicBezTo>
                  <a:cubicBezTo>
                    <a:pt x="500" y="2393"/>
                    <a:pt x="548" y="3096"/>
                    <a:pt x="595" y="3858"/>
                  </a:cubicBezTo>
                  <a:lnTo>
                    <a:pt x="143" y="3858"/>
                  </a:lnTo>
                  <a:cubicBezTo>
                    <a:pt x="119" y="3096"/>
                    <a:pt x="83" y="2393"/>
                    <a:pt x="60" y="17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1;p16">
              <a:extLst>
                <a:ext uri="{FF2B5EF4-FFF2-40B4-BE49-F238E27FC236}">
                  <a16:creationId xmlns:a16="http://schemas.microsoft.com/office/drawing/2014/main" id="{FC5E4391-D2E7-8F43-B41D-3C2B1C3E2817}"/>
                </a:ext>
              </a:extLst>
            </p:cNvPr>
            <p:cNvSpPr/>
            <p:nvPr/>
          </p:nvSpPr>
          <p:spPr>
            <a:xfrm>
              <a:off x="1906105" y="2775897"/>
              <a:ext cx="24358" cy="119559"/>
            </a:xfrm>
            <a:custGeom>
              <a:avLst/>
              <a:gdLst/>
              <a:ahLst/>
              <a:cxnLst/>
              <a:rect l="l" t="t" r="r" b="b"/>
              <a:pathLst>
                <a:path w="786" h="3858" extrusionOk="0">
                  <a:moveTo>
                    <a:pt x="0" y="0"/>
                  </a:moveTo>
                  <a:lnTo>
                    <a:pt x="357" y="0"/>
                  </a:lnTo>
                  <a:cubicBezTo>
                    <a:pt x="417" y="548"/>
                    <a:pt x="476" y="1119"/>
                    <a:pt x="548" y="1738"/>
                  </a:cubicBezTo>
                  <a:cubicBezTo>
                    <a:pt x="619" y="2393"/>
                    <a:pt x="703" y="3096"/>
                    <a:pt x="786" y="3858"/>
                  </a:cubicBezTo>
                  <a:lnTo>
                    <a:pt x="345" y="3858"/>
                  </a:lnTo>
                  <a:cubicBezTo>
                    <a:pt x="274" y="3096"/>
                    <a:pt x="214" y="2393"/>
                    <a:pt x="143" y="1738"/>
                  </a:cubicBezTo>
                  <a:cubicBezTo>
                    <a:pt x="95" y="1119"/>
                    <a:pt x="48" y="5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2;p16">
              <a:extLst>
                <a:ext uri="{FF2B5EF4-FFF2-40B4-BE49-F238E27FC236}">
                  <a16:creationId xmlns:a16="http://schemas.microsoft.com/office/drawing/2014/main" id="{B5F03D15-4BF3-EA40-BB7F-46C1301AFE94}"/>
                </a:ext>
              </a:extLst>
            </p:cNvPr>
            <p:cNvSpPr/>
            <p:nvPr/>
          </p:nvSpPr>
          <p:spPr>
            <a:xfrm>
              <a:off x="1933409" y="2775897"/>
              <a:ext cx="31021" cy="119559"/>
            </a:xfrm>
            <a:custGeom>
              <a:avLst/>
              <a:gdLst/>
              <a:ahLst/>
              <a:cxnLst/>
              <a:rect l="l" t="t" r="r" b="b"/>
              <a:pathLst>
                <a:path w="1001" h="3858" extrusionOk="0">
                  <a:moveTo>
                    <a:pt x="0" y="0"/>
                  </a:moveTo>
                  <a:lnTo>
                    <a:pt x="369" y="0"/>
                  </a:lnTo>
                  <a:cubicBezTo>
                    <a:pt x="453" y="548"/>
                    <a:pt x="548" y="1119"/>
                    <a:pt x="655" y="1738"/>
                  </a:cubicBezTo>
                  <a:cubicBezTo>
                    <a:pt x="762" y="2393"/>
                    <a:pt x="869" y="3096"/>
                    <a:pt x="1000" y="3858"/>
                  </a:cubicBezTo>
                  <a:lnTo>
                    <a:pt x="548" y="3858"/>
                  </a:lnTo>
                  <a:cubicBezTo>
                    <a:pt x="441" y="3096"/>
                    <a:pt x="345" y="2393"/>
                    <a:pt x="250" y="1738"/>
                  </a:cubicBezTo>
                  <a:cubicBezTo>
                    <a:pt x="167" y="1119"/>
                    <a:pt x="83" y="5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3;p16">
              <a:extLst>
                <a:ext uri="{FF2B5EF4-FFF2-40B4-BE49-F238E27FC236}">
                  <a16:creationId xmlns:a16="http://schemas.microsoft.com/office/drawing/2014/main" id="{9C4BFED2-E988-5D42-A57D-CD655574E75F}"/>
                </a:ext>
              </a:extLst>
            </p:cNvPr>
            <p:cNvSpPr/>
            <p:nvPr/>
          </p:nvSpPr>
          <p:spPr>
            <a:xfrm>
              <a:off x="1961085" y="2775897"/>
              <a:ext cx="36909" cy="119559"/>
            </a:xfrm>
            <a:custGeom>
              <a:avLst/>
              <a:gdLst/>
              <a:ahLst/>
              <a:cxnLst/>
              <a:rect l="l" t="t" r="r" b="b"/>
              <a:pathLst>
                <a:path w="1191" h="3858" extrusionOk="0">
                  <a:moveTo>
                    <a:pt x="0" y="0"/>
                  </a:moveTo>
                  <a:lnTo>
                    <a:pt x="357" y="0"/>
                  </a:lnTo>
                  <a:cubicBezTo>
                    <a:pt x="476" y="548"/>
                    <a:pt x="607" y="1119"/>
                    <a:pt x="738" y="1738"/>
                  </a:cubicBezTo>
                  <a:cubicBezTo>
                    <a:pt x="881" y="2393"/>
                    <a:pt x="1036" y="3096"/>
                    <a:pt x="1191" y="3858"/>
                  </a:cubicBezTo>
                  <a:lnTo>
                    <a:pt x="750" y="3858"/>
                  </a:lnTo>
                  <a:cubicBezTo>
                    <a:pt x="595" y="3096"/>
                    <a:pt x="464" y="2393"/>
                    <a:pt x="333" y="1738"/>
                  </a:cubicBezTo>
                  <a:cubicBezTo>
                    <a:pt x="214" y="1119"/>
                    <a:pt x="107" y="5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4;p16">
              <a:extLst>
                <a:ext uri="{FF2B5EF4-FFF2-40B4-BE49-F238E27FC236}">
                  <a16:creationId xmlns:a16="http://schemas.microsoft.com/office/drawing/2014/main" id="{6C299E4E-405F-1D4D-BD2A-0C6036C413E3}"/>
                </a:ext>
              </a:extLst>
            </p:cNvPr>
            <p:cNvSpPr/>
            <p:nvPr/>
          </p:nvSpPr>
          <p:spPr>
            <a:xfrm>
              <a:off x="1988761" y="2775897"/>
              <a:ext cx="43200" cy="119559"/>
            </a:xfrm>
            <a:custGeom>
              <a:avLst/>
              <a:gdLst/>
              <a:ahLst/>
              <a:cxnLst/>
              <a:rect l="l" t="t" r="r" b="b"/>
              <a:pathLst>
                <a:path w="1394" h="3858" extrusionOk="0">
                  <a:moveTo>
                    <a:pt x="0" y="0"/>
                  </a:moveTo>
                  <a:lnTo>
                    <a:pt x="357" y="0"/>
                  </a:lnTo>
                  <a:lnTo>
                    <a:pt x="822" y="1738"/>
                  </a:lnTo>
                  <a:lnTo>
                    <a:pt x="1393" y="3858"/>
                  </a:lnTo>
                  <a:lnTo>
                    <a:pt x="941" y="3858"/>
                  </a:lnTo>
                  <a:cubicBezTo>
                    <a:pt x="762" y="3096"/>
                    <a:pt x="583" y="2393"/>
                    <a:pt x="417" y="1738"/>
                  </a:cubicBezTo>
                  <a:cubicBezTo>
                    <a:pt x="274" y="1119"/>
                    <a:pt x="131" y="536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5;p16">
              <a:extLst>
                <a:ext uri="{FF2B5EF4-FFF2-40B4-BE49-F238E27FC236}">
                  <a16:creationId xmlns:a16="http://schemas.microsoft.com/office/drawing/2014/main" id="{65A984D9-92D5-9540-9D31-8112A510D490}"/>
                </a:ext>
              </a:extLst>
            </p:cNvPr>
            <p:cNvSpPr/>
            <p:nvPr/>
          </p:nvSpPr>
          <p:spPr>
            <a:xfrm>
              <a:off x="1334517" y="2495819"/>
              <a:ext cx="338008" cy="454220"/>
            </a:xfrm>
            <a:custGeom>
              <a:avLst/>
              <a:gdLst/>
              <a:ahLst/>
              <a:cxnLst/>
              <a:rect l="l" t="t" r="r" b="b"/>
              <a:pathLst>
                <a:path w="10907" h="14657" extrusionOk="0">
                  <a:moveTo>
                    <a:pt x="9454" y="0"/>
                  </a:moveTo>
                  <a:cubicBezTo>
                    <a:pt x="9275" y="143"/>
                    <a:pt x="1679" y="5251"/>
                    <a:pt x="1203" y="5989"/>
                  </a:cubicBezTo>
                  <a:cubicBezTo>
                    <a:pt x="738" y="6727"/>
                    <a:pt x="0" y="14657"/>
                    <a:pt x="0" y="14657"/>
                  </a:cubicBezTo>
                  <a:lnTo>
                    <a:pt x="3608" y="10144"/>
                  </a:lnTo>
                  <a:lnTo>
                    <a:pt x="10906" y="86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6;p16">
              <a:extLst>
                <a:ext uri="{FF2B5EF4-FFF2-40B4-BE49-F238E27FC236}">
                  <a16:creationId xmlns:a16="http://schemas.microsoft.com/office/drawing/2014/main" id="{719F6C7A-1371-484E-86FE-3CBB81B3BEB0}"/>
                </a:ext>
              </a:extLst>
            </p:cNvPr>
            <p:cNvSpPr/>
            <p:nvPr/>
          </p:nvSpPr>
          <p:spPr>
            <a:xfrm>
              <a:off x="1334517" y="2638632"/>
              <a:ext cx="338008" cy="311419"/>
            </a:xfrm>
            <a:custGeom>
              <a:avLst/>
              <a:gdLst/>
              <a:ahLst/>
              <a:cxnLst/>
              <a:rect l="l" t="t" r="r" b="b"/>
              <a:pathLst>
                <a:path w="10907" h="10049" extrusionOk="0">
                  <a:moveTo>
                    <a:pt x="9180" y="0"/>
                  </a:moveTo>
                  <a:cubicBezTo>
                    <a:pt x="6751" y="941"/>
                    <a:pt x="3275" y="2310"/>
                    <a:pt x="3275" y="2310"/>
                  </a:cubicBezTo>
                  <a:lnTo>
                    <a:pt x="0" y="10049"/>
                  </a:lnTo>
                  <a:lnTo>
                    <a:pt x="3608" y="5536"/>
                  </a:lnTo>
                  <a:lnTo>
                    <a:pt x="10906" y="4048"/>
                  </a:lnTo>
                  <a:cubicBezTo>
                    <a:pt x="10252" y="2727"/>
                    <a:pt x="9680" y="1381"/>
                    <a:pt x="9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7;p16">
              <a:extLst>
                <a:ext uri="{FF2B5EF4-FFF2-40B4-BE49-F238E27FC236}">
                  <a16:creationId xmlns:a16="http://schemas.microsoft.com/office/drawing/2014/main" id="{9191AAA9-23A0-9F41-9BEE-A732D4A90743}"/>
                </a:ext>
              </a:extLst>
            </p:cNvPr>
            <p:cNvSpPr/>
            <p:nvPr/>
          </p:nvSpPr>
          <p:spPr>
            <a:xfrm>
              <a:off x="1334517" y="2710565"/>
              <a:ext cx="111812" cy="239491"/>
            </a:xfrm>
            <a:custGeom>
              <a:avLst/>
              <a:gdLst/>
              <a:ahLst/>
              <a:cxnLst/>
              <a:rect l="l" t="t" r="r" b="b"/>
              <a:pathLst>
                <a:path w="3608" h="7728" extrusionOk="0">
                  <a:moveTo>
                    <a:pt x="3275" y="1"/>
                  </a:moveTo>
                  <a:lnTo>
                    <a:pt x="0" y="7728"/>
                  </a:lnTo>
                  <a:lnTo>
                    <a:pt x="3608" y="3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8;p16">
              <a:extLst>
                <a:ext uri="{FF2B5EF4-FFF2-40B4-BE49-F238E27FC236}">
                  <a16:creationId xmlns:a16="http://schemas.microsoft.com/office/drawing/2014/main" id="{AA4A804B-BE21-F74F-AEE0-4C1EF5BA55A9}"/>
                </a:ext>
              </a:extLst>
            </p:cNvPr>
            <p:cNvSpPr/>
            <p:nvPr/>
          </p:nvSpPr>
          <p:spPr>
            <a:xfrm>
              <a:off x="2040394" y="2495819"/>
              <a:ext cx="337667" cy="454220"/>
            </a:xfrm>
            <a:custGeom>
              <a:avLst/>
              <a:gdLst/>
              <a:ahLst/>
              <a:cxnLst/>
              <a:rect l="l" t="t" r="r" b="b"/>
              <a:pathLst>
                <a:path w="10896" h="14657" extrusionOk="0">
                  <a:moveTo>
                    <a:pt x="1454" y="0"/>
                  </a:moveTo>
                  <a:cubicBezTo>
                    <a:pt x="1632" y="143"/>
                    <a:pt x="9228" y="5251"/>
                    <a:pt x="9693" y="5989"/>
                  </a:cubicBezTo>
                  <a:cubicBezTo>
                    <a:pt x="10169" y="6727"/>
                    <a:pt x="10895" y="14657"/>
                    <a:pt x="10895" y="14657"/>
                  </a:cubicBezTo>
                  <a:lnTo>
                    <a:pt x="7288" y="10144"/>
                  </a:lnTo>
                  <a:lnTo>
                    <a:pt x="1" y="86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9;p16">
              <a:extLst>
                <a:ext uri="{FF2B5EF4-FFF2-40B4-BE49-F238E27FC236}">
                  <a16:creationId xmlns:a16="http://schemas.microsoft.com/office/drawing/2014/main" id="{15D1E6F9-A1FF-0843-9ABB-6D544A726F9B}"/>
                </a:ext>
              </a:extLst>
            </p:cNvPr>
            <p:cNvSpPr/>
            <p:nvPr/>
          </p:nvSpPr>
          <p:spPr>
            <a:xfrm>
              <a:off x="2040394" y="2638632"/>
              <a:ext cx="337667" cy="311419"/>
            </a:xfrm>
            <a:custGeom>
              <a:avLst/>
              <a:gdLst/>
              <a:ahLst/>
              <a:cxnLst/>
              <a:rect l="l" t="t" r="r" b="b"/>
              <a:pathLst>
                <a:path w="10896" h="10049" extrusionOk="0">
                  <a:moveTo>
                    <a:pt x="1715" y="0"/>
                  </a:moveTo>
                  <a:cubicBezTo>
                    <a:pt x="4156" y="941"/>
                    <a:pt x="7621" y="2310"/>
                    <a:pt x="7621" y="2310"/>
                  </a:cubicBezTo>
                  <a:lnTo>
                    <a:pt x="10895" y="10049"/>
                  </a:lnTo>
                  <a:lnTo>
                    <a:pt x="7288" y="5536"/>
                  </a:lnTo>
                  <a:lnTo>
                    <a:pt x="1" y="4048"/>
                  </a:lnTo>
                  <a:cubicBezTo>
                    <a:pt x="644" y="2727"/>
                    <a:pt x="1227" y="1381"/>
                    <a:pt x="17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50;p16">
              <a:extLst>
                <a:ext uri="{FF2B5EF4-FFF2-40B4-BE49-F238E27FC236}">
                  <a16:creationId xmlns:a16="http://schemas.microsoft.com/office/drawing/2014/main" id="{C5BE1C21-39EA-F44A-A904-EF1E9BC89DD3}"/>
                </a:ext>
              </a:extLst>
            </p:cNvPr>
            <p:cNvSpPr/>
            <p:nvPr/>
          </p:nvSpPr>
          <p:spPr>
            <a:xfrm>
              <a:off x="2266234" y="2710565"/>
              <a:ext cx="111843" cy="239491"/>
            </a:xfrm>
            <a:custGeom>
              <a:avLst/>
              <a:gdLst/>
              <a:ahLst/>
              <a:cxnLst/>
              <a:rect l="l" t="t" r="r" b="b"/>
              <a:pathLst>
                <a:path w="3609" h="7728" extrusionOk="0">
                  <a:moveTo>
                    <a:pt x="334" y="1"/>
                  </a:moveTo>
                  <a:lnTo>
                    <a:pt x="3608" y="7728"/>
                  </a:lnTo>
                  <a:lnTo>
                    <a:pt x="1" y="32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51;p16">
              <a:extLst>
                <a:ext uri="{FF2B5EF4-FFF2-40B4-BE49-F238E27FC236}">
                  <a16:creationId xmlns:a16="http://schemas.microsoft.com/office/drawing/2014/main" id="{826A9C44-5161-4641-B52E-C58B21CBDC6A}"/>
                </a:ext>
              </a:extLst>
            </p:cNvPr>
            <p:cNvSpPr/>
            <p:nvPr/>
          </p:nvSpPr>
          <p:spPr>
            <a:xfrm>
              <a:off x="1433785" y="1153016"/>
              <a:ext cx="845345" cy="1610984"/>
            </a:xfrm>
            <a:custGeom>
              <a:avLst/>
              <a:gdLst/>
              <a:ahLst/>
              <a:cxnLst/>
              <a:rect l="l" t="t" r="r" b="b"/>
              <a:pathLst>
                <a:path w="27278" h="51984" extrusionOk="0">
                  <a:moveTo>
                    <a:pt x="13633" y="1"/>
                  </a:moveTo>
                  <a:cubicBezTo>
                    <a:pt x="24229" y="13324"/>
                    <a:pt x="27277" y="36481"/>
                    <a:pt x="19574" y="51983"/>
                  </a:cubicBezTo>
                  <a:lnTo>
                    <a:pt x="7692" y="51983"/>
                  </a:lnTo>
                  <a:cubicBezTo>
                    <a:pt x="0" y="36481"/>
                    <a:pt x="3036" y="13324"/>
                    <a:pt x="13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52;p16">
              <a:extLst>
                <a:ext uri="{FF2B5EF4-FFF2-40B4-BE49-F238E27FC236}">
                  <a16:creationId xmlns:a16="http://schemas.microsoft.com/office/drawing/2014/main" id="{85299772-1D4B-9B41-944E-BE20813D8DC2}"/>
                </a:ext>
              </a:extLst>
            </p:cNvPr>
            <p:cNvSpPr/>
            <p:nvPr/>
          </p:nvSpPr>
          <p:spPr>
            <a:xfrm>
              <a:off x="1614593" y="1153016"/>
              <a:ext cx="483754" cy="477866"/>
            </a:xfrm>
            <a:custGeom>
              <a:avLst/>
              <a:gdLst/>
              <a:ahLst/>
              <a:cxnLst/>
              <a:rect l="l" t="t" r="r" b="b"/>
              <a:pathLst>
                <a:path w="15610" h="15420" extrusionOk="0">
                  <a:moveTo>
                    <a:pt x="7799" y="1"/>
                  </a:moveTo>
                  <a:cubicBezTo>
                    <a:pt x="4382" y="4311"/>
                    <a:pt x="1738" y="9645"/>
                    <a:pt x="0" y="15419"/>
                  </a:cubicBezTo>
                  <a:lnTo>
                    <a:pt x="15609" y="15419"/>
                  </a:lnTo>
                  <a:cubicBezTo>
                    <a:pt x="13871" y="9657"/>
                    <a:pt x="11228" y="4311"/>
                    <a:pt x="7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53;p16">
              <a:extLst>
                <a:ext uri="{FF2B5EF4-FFF2-40B4-BE49-F238E27FC236}">
                  <a16:creationId xmlns:a16="http://schemas.microsoft.com/office/drawing/2014/main" id="{443D1564-7E86-6742-959B-7DB773FC56D7}"/>
                </a:ext>
              </a:extLst>
            </p:cNvPr>
            <p:cNvSpPr/>
            <p:nvPr/>
          </p:nvSpPr>
          <p:spPr>
            <a:xfrm>
              <a:off x="1603498" y="1630886"/>
              <a:ext cx="505912" cy="38397"/>
            </a:xfrm>
            <a:custGeom>
              <a:avLst/>
              <a:gdLst/>
              <a:ahLst/>
              <a:cxnLst/>
              <a:rect l="l" t="t" r="r" b="b"/>
              <a:pathLst>
                <a:path w="16325" h="1239" extrusionOk="0">
                  <a:moveTo>
                    <a:pt x="15967" y="0"/>
                  </a:moveTo>
                  <a:lnTo>
                    <a:pt x="358" y="0"/>
                  </a:lnTo>
                  <a:cubicBezTo>
                    <a:pt x="227" y="417"/>
                    <a:pt x="108" y="822"/>
                    <a:pt x="1" y="1238"/>
                  </a:cubicBezTo>
                  <a:lnTo>
                    <a:pt x="16324" y="1238"/>
                  </a:lnTo>
                  <a:cubicBezTo>
                    <a:pt x="16205" y="822"/>
                    <a:pt x="16086" y="417"/>
                    <a:pt x="15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4;p16">
              <a:extLst>
                <a:ext uri="{FF2B5EF4-FFF2-40B4-BE49-F238E27FC236}">
                  <a16:creationId xmlns:a16="http://schemas.microsoft.com/office/drawing/2014/main" id="{76468D97-684A-234C-B501-D7F5FEBB4302}"/>
                </a:ext>
              </a:extLst>
            </p:cNvPr>
            <p:cNvSpPr/>
            <p:nvPr/>
          </p:nvSpPr>
          <p:spPr>
            <a:xfrm>
              <a:off x="1663654" y="1840952"/>
              <a:ext cx="385237" cy="361405"/>
            </a:xfrm>
            <a:custGeom>
              <a:avLst/>
              <a:gdLst/>
              <a:ahLst/>
              <a:cxnLst/>
              <a:rect l="l" t="t" r="r" b="b"/>
              <a:pathLst>
                <a:path w="12431" h="11662" extrusionOk="0">
                  <a:moveTo>
                    <a:pt x="6212" y="1"/>
                  </a:moveTo>
                  <a:cubicBezTo>
                    <a:pt x="5946" y="1"/>
                    <a:pt x="5677" y="19"/>
                    <a:pt x="5406" y="56"/>
                  </a:cubicBezTo>
                  <a:cubicBezTo>
                    <a:pt x="2227" y="509"/>
                    <a:pt x="1" y="3450"/>
                    <a:pt x="441" y="6640"/>
                  </a:cubicBezTo>
                  <a:cubicBezTo>
                    <a:pt x="855" y="9559"/>
                    <a:pt x="3351" y="11661"/>
                    <a:pt x="6216" y="11661"/>
                  </a:cubicBezTo>
                  <a:cubicBezTo>
                    <a:pt x="6483" y="11661"/>
                    <a:pt x="6753" y="11643"/>
                    <a:pt x="7025" y="11605"/>
                  </a:cubicBezTo>
                  <a:cubicBezTo>
                    <a:pt x="10204" y="11165"/>
                    <a:pt x="12431" y="8212"/>
                    <a:pt x="11990" y="5033"/>
                  </a:cubicBezTo>
                  <a:cubicBezTo>
                    <a:pt x="11576" y="2113"/>
                    <a:pt x="9078" y="1"/>
                    <a:pt x="6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5;p16">
              <a:extLst>
                <a:ext uri="{FF2B5EF4-FFF2-40B4-BE49-F238E27FC236}">
                  <a16:creationId xmlns:a16="http://schemas.microsoft.com/office/drawing/2014/main" id="{0FF056BD-F179-2A44-A665-DB9FD83961F7}"/>
                </a:ext>
              </a:extLst>
            </p:cNvPr>
            <p:cNvSpPr/>
            <p:nvPr/>
          </p:nvSpPr>
          <p:spPr>
            <a:xfrm>
              <a:off x="1690958" y="1867016"/>
              <a:ext cx="330632" cy="310024"/>
            </a:xfrm>
            <a:custGeom>
              <a:avLst/>
              <a:gdLst/>
              <a:ahLst/>
              <a:cxnLst/>
              <a:rect l="l" t="t" r="r" b="b"/>
              <a:pathLst>
                <a:path w="10669" h="10004" extrusionOk="0">
                  <a:moveTo>
                    <a:pt x="5342" y="0"/>
                  </a:moveTo>
                  <a:cubicBezTo>
                    <a:pt x="5112" y="0"/>
                    <a:pt x="4879" y="16"/>
                    <a:pt x="4644" y="49"/>
                  </a:cubicBezTo>
                  <a:cubicBezTo>
                    <a:pt x="1906" y="430"/>
                    <a:pt x="1" y="2954"/>
                    <a:pt x="382" y="5692"/>
                  </a:cubicBezTo>
                  <a:cubicBezTo>
                    <a:pt x="730" y="8186"/>
                    <a:pt x="2872" y="10003"/>
                    <a:pt x="5331" y="10003"/>
                  </a:cubicBezTo>
                  <a:cubicBezTo>
                    <a:pt x="5560" y="10003"/>
                    <a:pt x="5792" y="9987"/>
                    <a:pt x="6025" y="9955"/>
                  </a:cubicBezTo>
                  <a:cubicBezTo>
                    <a:pt x="8764" y="9562"/>
                    <a:pt x="10669" y="7038"/>
                    <a:pt x="10288" y="4311"/>
                  </a:cubicBezTo>
                  <a:cubicBezTo>
                    <a:pt x="9939" y="1807"/>
                    <a:pt x="7799" y="0"/>
                    <a:pt x="53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6;p16">
              <a:extLst>
                <a:ext uri="{FF2B5EF4-FFF2-40B4-BE49-F238E27FC236}">
                  <a16:creationId xmlns:a16="http://schemas.microsoft.com/office/drawing/2014/main" id="{BDA95AA0-279A-2E49-A24B-1FC86FB23D48}"/>
                </a:ext>
              </a:extLst>
            </p:cNvPr>
            <p:cNvSpPr/>
            <p:nvPr/>
          </p:nvSpPr>
          <p:spPr>
            <a:xfrm>
              <a:off x="1813098" y="1930520"/>
              <a:ext cx="208129" cy="258674"/>
            </a:xfrm>
            <a:custGeom>
              <a:avLst/>
              <a:gdLst/>
              <a:ahLst/>
              <a:cxnLst/>
              <a:rect l="l" t="t" r="r" b="b"/>
              <a:pathLst>
                <a:path w="6716" h="8347" extrusionOk="0">
                  <a:moveTo>
                    <a:pt x="5942" y="2298"/>
                  </a:moveTo>
                  <a:cubicBezTo>
                    <a:pt x="5942" y="5310"/>
                    <a:pt x="3489" y="7763"/>
                    <a:pt x="465" y="7763"/>
                  </a:cubicBezTo>
                  <a:cubicBezTo>
                    <a:pt x="322" y="7763"/>
                    <a:pt x="155" y="7763"/>
                    <a:pt x="1" y="7751"/>
                  </a:cubicBezTo>
                  <a:cubicBezTo>
                    <a:pt x="2060" y="8346"/>
                    <a:pt x="4263" y="7560"/>
                    <a:pt x="5489" y="5810"/>
                  </a:cubicBezTo>
                  <a:cubicBezTo>
                    <a:pt x="6716" y="4060"/>
                    <a:pt x="6692" y="1726"/>
                    <a:pt x="5442" y="0"/>
                  </a:cubicBezTo>
                  <a:cubicBezTo>
                    <a:pt x="5775" y="714"/>
                    <a:pt x="5942" y="1500"/>
                    <a:pt x="5942" y="22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7;p16">
              <a:extLst>
                <a:ext uri="{FF2B5EF4-FFF2-40B4-BE49-F238E27FC236}">
                  <a16:creationId xmlns:a16="http://schemas.microsoft.com/office/drawing/2014/main" id="{BB0E3D15-206A-634A-9B94-5E0FEBC11E3C}"/>
                </a:ext>
              </a:extLst>
            </p:cNvPr>
            <p:cNvSpPr/>
            <p:nvPr/>
          </p:nvSpPr>
          <p:spPr>
            <a:xfrm>
              <a:off x="1850753" y="1849692"/>
              <a:ext cx="11466" cy="11094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9" y="1"/>
                  </a:moveTo>
                  <a:lnTo>
                    <a:pt x="250" y="36"/>
                  </a:lnTo>
                  <a:lnTo>
                    <a:pt x="334" y="72"/>
                  </a:lnTo>
                  <a:lnTo>
                    <a:pt x="345" y="155"/>
                  </a:lnTo>
                  <a:lnTo>
                    <a:pt x="369" y="239"/>
                  </a:lnTo>
                  <a:lnTo>
                    <a:pt x="310" y="298"/>
                  </a:lnTo>
                  <a:lnTo>
                    <a:pt x="262" y="358"/>
                  </a:lnTo>
                  <a:lnTo>
                    <a:pt x="179" y="358"/>
                  </a:lnTo>
                  <a:lnTo>
                    <a:pt x="95" y="358"/>
                  </a:lnTo>
                  <a:lnTo>
                    <a:pt x="48" y="298"/>
                  </a:lnTo>
                  <a:lnTo>
                    <a:pt x="0" y="239"/>
                  </a:lnTo>
                  <a:lnTo>
                    <a:pt x="12" y="155"/>
                  </a:lnTo>
                  <a:lnTo>
                    <a:pt x="36" y="72"/>
                  </a:lnTo>
                  <a:lnTo>
                    <a:pt x="107" y="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8;p16">
              <a:extLst>
                <a:ext uri="{FF2B5EF4-FFF2-40B4-BE49-F238E27FC236}">
                  <a16:creationId xmlns:a16="http://schemas.microsoft.com/office/drawing/2014/main" id="{ACD26CB7-5F7C-9941-A0AB-F2CBC8DBFF73}"/>
                </a:ext>
              </a:extLst>
            </p:cNvPr>
            <p:cNvSpPr/>
            <p:nvPr/>
          </p:nvSpPr>
          <p:spPr>
            <a:xfrm>
              <a:off x="1733045" y="1898412"/>
              <a:ext cx="11466" cy="11466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60" y="60"/>
                  </a:moveTo>
                  <a:lnTo>
                    <a:pt x="131" y="24"/>
                  </a:lnTo>
                  <a:lnTo>
                    <a:pt x="214" y="0"/>
                  </a:lnTo>
                  <a:lnTo>
                    <a:pt x="286" y="48"/>
                  </a:lnTo>
                  <a:lnTo>
                    <a:pt x="345" y="95"/>
                  </a:lnTo>
                  <a:lnTo>
                    <a:pt x="357" y="167"/>
                  </a:lnTo>
                  <a:lnTo>
                    <a:pt x="369" y="250"/>
                  </a:lnTo>
                  <a:lnTo>
                    <a:pt x="310" y="310"/>
                  </a:lnTo>
                  <a:lnTo>
                    <a:pt x="250" y="369"/>
                  </a:lnTo>
                  <a:lnTo>
                    <a:pt x="167" y="357"/>
                  </a:lnTo>
                  <a:lnTo>
                    <a:pt x="95" y="345"/>
                  </a:lnTo>
                  <a:lnTo>
                    <a:pt x="48" y="286"/>
                  </a:lnTo>
                  <a:lnTo>
                    <a:pt x="0" y="214"/>
                  </a:lnTo>
                  <a:lnTo>
                    <a:pt x="24" y="1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9;p16">
              <a:extLst>
                <a:ext uri="{FF2B5EF4-FFF2-40B4-BE49-F238E27FC236}">
                  <a16:creationId xmlns:a16="http://schemas.microsoft.com/office/drawing/2014/main" id="{1623AA8E-231B-5E45-94E5-B5EEB817CA4D}"/>
                </a:ext>
              </a:extLst>
            </p:cNvPr>
            <p:cNvSpPr/>
            <p:nvPr/>
          </p:nvSpPr>
          <p:spPr>
            <a:xfrm>
              <a:off x="1684325" y="2016120"/>
              <a:ext cx="11094" cy="11466"/>
            </a:xfrm>
            <a:custGeom>
              <a:avLst/>
              <a:gdLst/>
              <a:ahLst/>
              <a:cxnLst/>
              <a:rect l="l" t="t" r="r" b="b"/>
              <a:pathLst>
                <a:path w="358" h="370" extrusionOk="0">
                  <a:moveTo>
                    <a:pt x="0" y="179"/>
                  </a:moveTo>
                  <a:lnTo>
                    <a:pt x="36" y="107"/>
                  </a:lnTo>
                  <a:lnTo>
                    <a:pt x="72" y="36"/>
                  </a:lnTo>
                  <a:lnTo>
                    <a:pt x="155" y="12"/>
                  </a:lnTo>
                  <a:lnTo>
                    <a:pt x="239" y="0"/>
                  </a:lnTo>
                  <a:lnTo>
                    <a:pt x="298" y="48"/>
                  </a:lnTo>
                  <a:lnTo>
                    <a:pt x="358" y="96"/>
                  </a:lnTo>
                  <a:lnTo>
                    <a:pt x="358" y="179"/>
                  </a:lnTo>
                  <a:lnTo>
                    <a:pt x="358" y="262"/>
                  </a:lnTo>
                  <a:lnTo>
                    <a:pt x="298" y="310"/>
                  </a:lnTo>
                  <a:lnTo>
                    <a:pt x="239" y="369"/>
                  </a:lnTo>
                  <a:lnTo>
                    <a:pt x="155" y="346"/>
                  </a:lnTo>
                  <a:lnTo>
                    <a:pt x="72" y="334"/>
                  </a:lnTo>
                  <a:lnTo>
                    <a:pt x="36" y="2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60;p16">
              <a:extLst>
                <a:ext uri="{FF2B5EF4-FFF2-40B4-BE49-F238E27FC236}">
                  <a16:creationId xmlns:a16="http://schemas.microsoft.com/office/drawing/2014/main" id="{E93D01E4-6180-C841-9644-F922FB950DC1}"/>
                </a:ext>
              </a:extLst>
            </p:cNvPr>
            <p:cNvSpPr/>
            <p:nvPr/>
          </p:nvSpPr>
          <p:spPr>
            <a:xfrm>
              <a:off x="1733045" y="2133457"/>
              <a:ext cx="11466" cy="11466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60" y="322"/>
                  </a:moveTo>
                  <a:lnTo>
                    <a:pt x="24" y="239"/>
                  </a:lnTo>
                  <a:lnTo>
                    <a:pt x="0" y="167"/>
                  </a:lnTo>
                  <a:lnTo>
                    <a:pt x="48" y="96"/>
                  </a:lnTo>
                  <a:lnTo>
                    <a:pt x="95" y="24"/>
                  </a:lnTo>
                  <a:lnTo>
                    <a:pt x="167" y="12"/>
                  </a:lnTo>
                  <a:lnTo>
                    <a:pt x="250" y="0"/>
                  </a:lnTo>
                  <a:lnTo>
                    <a:pt x="310" y="60"/>
                  </a:lnTo>
                  <a:lnTo>
                    <a:pt x="369" y="120"/>
                  </a:lnTo>
                  <a:lnTo>
                    <a:pt x="357" y="203"/>
                  </a:lnTo>
                  <a:lnTo>
                    <a:pt x="345" y="286"/>
                  </a:lnTo>
                  <a:lnTo>
                    <a:pt x="286" y="334"/>
                  </a:lnTo>
                  <a:lnTo>
                    <a:pt x="214" y="370"/>
                  </a:lnTo>
                  <a:lnTo>
                    <a:pt x="131" y="3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1;p16">
              <a:extLst>
                <a:ext uri="{FF2B5EF4-FFF2-40B4-BE49-F238E27FC236}">
                  <a16:creationId xmlns:a16="http://schemas.microsoft.com/office/drawing/2014/main" id="{9DAEF80A-01AD-5743-ADA1-12F2F27E0A3C}"/>
                </a:ext>
              </a:extLst>
            </p:cNvPr>
            <p:cNvSpPr/>
            <p:nvPr/>
          </p:nvSpPr>
          <p:spPr>
            <a:xfrm>
              <a:off x="1850753" y="2182518"/>
              <a:ext cx="11466" cy="11125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79" y="358"/>
                  </a:moveTo>
                  <a:lnTo>
                    <a:pt x="107" y="322"/>
                  </a:lnTo>
                  <a:lnTo>
                    <a:pt x="36" y="287"/>
                  </a:lnTo>
                  <a:lnTo>
                    <a:pt x="12" y="203"/>
                  </a:lnTo>
                  <a:lnTo>
                    <a:pt x="0" y="132"/>
                  </a:lnTo>
                  <a:lnTo>
                    <a:pt x="48" y="61"/>
                  </a:lnTo>
                  <a:lnTo>
                    <a:pt x="95" y="1"/>
                  </a:lnTo>
                  <a:lnTo>
                    <a:pt x="179" y="1"/>
                  </a:lnTo>
                  <a:lnTo>
                    <a:pt x="262" y="1"/>
                  </a:lnTo>
                  <a:lnTo>
                    <a:pt x="310" y="61"/>
                  </a:lnTo>
                  <a:lnTo>
                    <a:pt x="369" y="132"/>
                  </a:lnTo>
                  <a:lnTo>
                    <a:pt x="345" y="203"/>
                  </a:lnTo>
                  <a:lnTo>
                    <a:pt x="334" y="287"/>
                  </a:lnTo>
                  <a:lnTo>
                    <a:pt x="250" y="3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;p16">
              <a:extLst>
                <a:ext uri="{FF2B5EF4-FFF2-40B4-BE49-F238E27FC236}">
                  <a16:creationId xmlns:a16="http://schemas.microsoft.com/office/drawing/2014/main" id="{75DD86D7-A845-894D-BF5C-95A515063949}"/>
                </a:ext>
              </a:extLst>
            </p:cNvPr>
            <p:cNvSpPr/>
            <p:nvPr/>
          </p:nvSpPr>
          <p:spPr>
            <a:xfrm>
              <a:off x="1968090" y="2133457"/>
              <a:ext cx="11466" cy="11466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322" y="322"/>
                  </a:moveTo>
                  <a:lnTo>
                    <a:pt x="238" y="346"/>
                  </a:lnTo>
                  <a:lnTo>
                    <a:pt x="167" y="370"/>
                  </a:lnTo>
                  <a:lnTo>
                    <a:pt x="96" y="334"/>
                  </a:lnTo>
                  <a:lnTo>
                    <a:pt x="24" y="286"/>
                  </a:lnTo>
                  <a:lnTo>
                    <a:pt x="12" y="203"/>
                  </a:lnTo>
                  <a:lnTo>
                    <a:pt x="0" y="120"/>
                  </a:lnTo>
                  <a:lnTo>
                    <a:pt x="60" y="60"/>
                  </a:lnTo>
                  <a:lnTo>
                    <a:pt x="119" y="0"/>
                  </a:lnTo>
                  <a:lnTo>
                    <a:pt x="203" y="12"/>
                  </a:lnTo>
                  <a:lnTo>
                    <a:pt x="286" y="24"/>
                  </a:lnTo>
                  <a:lnTo>
                    <a:pt x="334" y="96"/>
                  </a:lnTo>
                  <a:lnTo>
                    <a:pt x="369" y="167"/>
                  </a:lnTo>
                  <a:lnTo>
                    <a:pt x="346" y="2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3;p16">
              <a:extLst>
                <a:ext uri="{FF2B5EF4-FFF2-40B4-BE49-F238E27FC236}">
                  <a16:creationId xmlns:a16="http://schemas.microsoft.com/office/drawing/2014/main" id="{3D88D3D7-EA24-D248-85C6-D55B8F88B4F4}"/>
                </a:ext>
              </a:extLst>
            </p:cNvPr>
            <p:cNvSpPr/>
            <p:nvPr/>
          </p:nvSpPr>
          <p:spPr>
            <a:xfrm>
              <a:off x="2017150" y="2016120"/>
              <a:ext cx="11125" cy="11466"/>
            </a:xfrm>
            <a:custGeom>
              <a:avLst/>
              <a:gdLst/>
              <a:ahLst/>
              <a:cxnLst/>
              <a:rect l="l" t="t" r="r" b="b"/>
              <a:pathLst>
                <a:path w="359" h="370" extrusionOk="0">
                  <a:moveTo>
                    <a:pt x="358" y="179"/>
                  </a:moveTo>
                  <a:lnTo>
                    <a:pt x="322" y="250"/>
                  </a:lnTo>
                  <a:lnTo>
                    <a:pt x="287" y="334"/>
                  </a:lnTo>
                  <a:lnTo>
                    <a:pt x="203" y="346"/>
                  </a:lnTo>
                  <a:lnTo>
                    <a:pt x="132" y="369"/>
                  </a:lnTo>
                  <a:lnTo>
                    <a:pt x="60" y="310"/>
                  </a:lnTo>
                  <a:lnTo>
                    <a:pt x="1" y="262"/>
                  </a:lnTo>
                  <a:lnTo>
                    <a:pt x="1" y="179"/>
                  </a:lnTo>
                  <a:lnTo>
                    <a:pt x="1" y="96"/>
                  </a:lnTo>
                  <a:lnTo>
                    <a:pt x="60" y="48"/>
                  </a:lnTo>
                  <a:lnTo>
                    <a:pt x="132" y="0"/>
                  </a:lnTo>
                  <a:lnTo>
                    <a:pt x="203" y="12"/>
                  </a:lnTo>
                  <a:lnTo>
                    <a:pt x="287" y="36"/>
                  </a:lnTo>
                  <a:lnTo>
                    <a:pt x="322" y="1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4;p16">
              <a:extLst>
                <a:ext uri="{FF2B5EF4-FFF2-40B4-BE49-F238E27FC236}">
                  <a16:creationId xmlns:a16="http://schemas.microsoft.com/office/drawing/2014/main" id="{BC15D8B1-D878-FB4B-B229-2691293AADC5}"/>
                </a:ext>
              </a:extLst>
            </p:cNvPr>
            <p:cNvSpPr/>
            <p:nvPr/>
          </p:nvSpPr>
          <p:spPr>
            <a:xfrm>
              <a:off x="1968090" y="1898412"/>
              <a:ext cx="11466" cy="11466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322" y="60"/>
                  </a:moveTo>
                  <a:lnTo>
                    <a:pt x="346" y="131"/>
                  </a:lnTo>
                  <a:lnTo>
                    <a:pt x="369" y="214"/>
                  </a:lnTo>
                  <a:lnTo>
                    <a:pt x="334" y="286"/>
                  </a:lnTo>
                  <a:lnTo>
                    <a:pt x="286" y="345"/>
                  </a:lnTo>
                  <a:lnTo>
                    <a:pt x="203" y="357"/>
                  </a:lnTo>
                  <a:lnTo>
                    <a:pt x="119" y="369"/>
                  </a:lnTo>
                  <a:lnTo>
                    <a:pt x="60" y="310"/>
                  </a:lnTo>
                  <a:lnTo>
                    <a:pt x="0" y="250"/>
                  </a:lnTo>
                  <a:lnTo>
                    <a:pt x="12" y="167"/>
                  </a:lnTo>
                  <a:lnTo>
                    <a:pt x="24" y="95"/>
                  </a:lnTo>
                  <a:lnTo>
                    <a:pt x="96" y="48"/>
                  </a:lnTo>
                  <a:lnTo>
                    <a:pt x="167" y="0"/>
                  </a:lnTo>
                  <a:lnTo>
                    <a:pt x="238" y="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5;p16">
              <a:extLst>
                <a:ext uri="{FF2B5EF4-FFF2-40B4-BE49-F238E27FC236}">
                  <a16:creationId xmlns:a16="http://schemas.microsoft.com/office/drawing/2014/main" id="{A0C2EEAE-05DB-3E42-90B3-699F62A6E5CE}"/>
                </a:ext>
              </a:extLst>
            </p:cNvPr>
            <p:cNvSpPr/>
            <p:nvPr/>
          </p:nvSpPr>
          <p:spPr>
            <a:xfrm>
              <a:off x="1672146" y="2763717"/>
              <a:ext cx="368254" cy="59439"/>
            </a:xfrm>
            <a:custGeom>
              <a:avLst/>
              <a:gdLst/>
              <a:ahLst/>
              <a:cxnLst/>
              <a:rect l="l" t="t" r="r" b="b"/>
              <a:pathLst>
                <a:path w="11883" h="1918" extrusionOk="0">
                  <a:moveTo>
                    <a:pt x="1" y="0"/>
                  </a:moveTo>
                  <a:lnTo>
                    <a:pt x="1" y="1917"/>
                  </a:lnTo>
                  <a:lnTo>
                    <a:pt x="11883" y="1917"/>
                  </a:lnTo>
                  <a:lnTo>
                    <a:pt x="118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6;p16">
              <a:extLst>
                <a:ext uri="{FF2B5EF4-FFF2-40B4-BE49-F238E27FC236}">
                  <a16:creationId xmlns:a16="http://schemas.microsoft.com/office/drawing/2014/main" id="{DA08F045-4C3A-EC4F-BE6D-95C9DF762FE1}"/>
                </a:ext>
              </a:extLst>
            </p:cNvPr>
            <p:cNvSpPr/>
            <p:nvPr/>
          </p:nvSpPr>
          <p:spPr>
            <a:xfrm>
              <a:off x="1689129" y="2784730"/>
              <a:ext cx="19958" cy="19586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lnTo>
                    <a:pt x="453" y="72"/>
                  </a:lnTo>
                  <a:lnTo>
                    <a:pt x="584" y="132"/>
                  </a:lnTo>
                  <a:lnTo>
                    <a:pt x="607" y="275"/>
                  </a:lnTo>
                  <a:lnTo>
                    <a:pt x="643" y="406"/>
                  </a:lnTo>
                  <a:lnTo>
                    <a:pt x="548" y="525"/>
                  </a:lnTo>
                  <a:lnTo>
                    <a:pt x="465" y="632"/>
                  </a:lnTo>
                  <a:lnTo>
                    <a:pt x="322" y="632"/>
                  </a:lnTo>
                  <a:lnTo>
                    <a:pt x="179" y="632"/>
                  </a:lnTo>
                  <a:lnTo>
                    <a:pt x="84" y="525"/>
                  </a:lnTo>
                  <a:lnTo>
                    <a:pt x="0" y="406"/>
                  </a:lnTo>
                  <a:lnTo>
                    <a:pt x="36" y="275"/>
                  </a:lnTo>
                  <a:lnTo>
                    <a:pt x="60" y="132"/>
                  </a:lnTo>
                  <a:lnTo>
                    <a:pt x="191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7;p16">
              <a:extLst>
                <a:ext uri="{FF2B5EF4-FFF2-40B4-BE49-F238E27FC236}">
                  <a16:creationId xmlns:a16="http://schemas.microsoft.com/office/drawing/2014/main" id="{CA8003FF-6D62-A64D-B9B7-4BD6432397AC}"/>
                </a:ext>
              </a:extLst>
            </p:cNvPr>
            <p:cNvSpPr/>
            <p:nvPr/>
          </p:nvSpPr>
          <p:spPr>
            <a:xfrm>
              <a:off x="1767725" y="2784730"/>
              <a:ext cx="19958" cy="19586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lnTo>
                    <a:pt x="453" y="72"/>
                  </a:lnTo>
                  <a:lnTo>
                    <a:pt x="584" y="132"/>
                  </a:lnTo>
                  <a:lnTo>
                    <a:pt x="607" y="275"/>
                  </a:lnTo>
                  <a:lnTo>
                    <a:pt x="643" y="406"/>
                  </a:lnTo>
                  <a:lnTo>
                    <a:pt x="560" y="525"/>
                  </a:lnTo>
                  <a:lnTo>
                    <a:pt x="465" y="632"/>
                  </a:lnTo>
                  <a:lnTo>
                    <a:pt x="322" y="632"/>
                  </a:lnTo>
                  <a:lnTo>
                    <a:pt x="179" y="632"/>
                  </a:lnTo>
                  <a:lnTo>
                    <a:pt x="95" y="525"/>
                  </a:lnTo>
                  <a:lnTo>
                    <a:pt x="0" y="406"/>
                  </a:lnTo>
                  <a:lnTo>
                    <a:pt x="36" y="275"/>
                  </a:lnTo>
                  <a:lnTo>
                    <a:pt x="60" y="132"/>
                  </a:lnTo>
                  <a:lnTo>
                    <a:pt x="191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8;p16">
              <a:extLst>
                <a:ext uri="{FF2B5EF4-FFF2-40B4-BE49-F238E27FC236}">
                  <a16:creationId xmlns:a16="http://schemas.microsoft.com/office/drawing/2014/main" id="{A50C019D-2CC8-B442-AB44-C3A5313A8227}"/>
                </a:ext>
              </a:extLst>
            </p:cNvPr>
            <p:cNvSpPr/>
            <p:nvPr/>
          </p:nvSpPr>
          <p:spPr>
            <a:xfrm>
              <a:off x="1846321" y="2784730"/>
              <a:ext cx="19958" cy="19586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lnTo>
                    <a:pt x="453" y="72"/>
                  </a:lnTo>
                  <a:lnTo>
                    <a:pt x="584" y="132"/>
                  </a:lnTo>
                  <a:lnTo>
                    <a:pt x="607" y="275"/>
                  </a:lnTo>
                  <a:lnTo>
                    <a:pt x="643" y="406"/>
                  </a:lnTo>
                  <a:lnTo>
                    <a:pt x="560" y="525"/>
                  </a:lnTo>
                  <a:lnTo>
                    <a:pt x="465" y="632"/>
                  </a:lnTo>
                  <a:lnTo>
                    <a:pt x="322" y="632"/>
                  </a:lnTo>
                  <a:lnTo>
                    <a:pt x="179" y="632"/>
                  </a:lnTo>
                  <a:lnTo>
                    <a:pt x="96" y="525"/>
                  </a:lnTo>
                  <a:lnTo>
                    <a:pt x="0" y="406"/>
                  </a:lnTo>
                  <a:lnTo>
                    <a:pt x="36" y="275"/>
                  </a:lnTo>
                  <a:lnTo>
                    <a:pt x="72" y="132"/>
                  </a:lnTo>
                  <a:lnTo>
                    <a:pt x="191" y="72"/>
                  </a:lnTo>
                  <a:close/>
                </a:path>
              </a:pathLst>
            </a:custGeom>
            <a:solidFill>
              <a:srgbClr val="315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9;p16">
              <a:extLst>
                <a:ext uri="{FF2B5EF4-FFF2-40B4-BE49-F238E27FC236}">
                  <a16:creationId xmlns:a16="http://schemas.microsoft.com/office/drawing/2014/main" id="{E90F46C8-5208-8E4A-8BC3-7792F6654DDB}"/>
                </a:ext>
              </a:extLst>
            </p:cNvPr>
            <p:cNvSpPr/>
            <p:nvPr/>
          </p:nvSpPr>
          <p:spPr>
            <a:xfrm>
              <a:off x="1924918" y="2784730"/>
              <a:ext cx="19958" cy="19586"/>
            </a:xfrm>
            <a:custGeom>
              <a:avLst/>
              <a:gdLst/>
              <a:ahLst/>
              <a:cxnLst/>
              <a:rect l="l" t="t" r="r" b="b"/>
              <a:pathLst>
                <a:path w="644" h="632" extrusionOk="0">
                  <a:moveTo>
                    <a:pt x="322" y="1"/>
                  </a:moveTo>
                  <a:lnTo>
                    <a:pt x="453" y="72"/>
                  </a:lnTo>
                  <a:lnTo>
                    <a:pt x="584" y="132"/>
                  </a:lnTo>
                  <a:lnTo>
                    <a:pt x="619" y="275"/>
                  </a:lnTo>
                  <a:lnTo>
                    <a:pt x="643" y="406"/>
                  </a:lnTo>
                  <a:lnTo>
                    <a:pt x="560" y="525"/>
                  </a:lnTo>
                  <a:lnTo>
                    <a:pt x="465" y="632"/>
                  </a:lnTo>
                  <a:lnTo>
                    <a:pt x="322" y="632"/>
                  </a:lnTo>
                  <a:lnTo>
                    <a:pt x="179" y="632"/>
                  </a:lnTo>
                  <a:lnTo>
                    <a:pt x="96" y="525"/>
                  </a:lnTo>
                  <a:lnTo>
                    <a:pt x="0" y="406"/>
                  </a:lnTo>
                  <a:lnTo>
                    <a:pt x="36" y="275"/>
                  </a:lnTo>
                  <a:lnTo>
                    <a:pt x="72" y="132"/>
                  </a:lnTo>
                  <a:lnTo>
                    <a:pt x="203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0;p16">
              <a:extLst>
                <a:ext uri="{FF2B5EF4-FFF2-40B4-BE49-F238E27FC236}">
                  <a16:creationId xmlns:a16="http://schemas.microsoft.com/office/drawing/2014/main" id="{3F7CACE0-7921-CF47-9747-1F2EF643B905}"/>
                </a:ext>
              </a:extLst>
            </p:cNvPr>
            <p:cNvSpPr/>
            <p:nvPr/>
          </p:nvSpPr>
          <p:spPr>
            <a:xfrm>
              <a:off x="2003886" y="2784730"/>
              <a:ext cx="19586" cy="19586"/>
            </a:xfrm>
            <a:custGeom>
              <a:avLst/>
              <a:gdLst/>
              <a:ahLst/>
              <a:cxnLst/>
              <a:rect l="l" t="t" r="r" b="b"/>
              <a:pathLst>
                <a:path w="632" h="632" extrusionOk="0">
                  <a:moveTo>
                    <a:pt x="322" y="1"/>
                  </a:moveTo>
                  <a:lnTo>
                    <a:pt x="441" y="72"/>
                  </a:lnTo>
                  <a:lnTo>
                    <a:pt x="572" y="132"/>
                  </a:lnTo>
                  <a:lnTo>
                    <a:pt x="607" y="275"/>
                  </a:lnTo>
                  <a:lnTo>
                    <a:pt x="631" y="406"/>
                  </a:lnTo>
                  <a:lnTo>
                    <a:pt x="548" y="525"/>
                  </a:lnTo>
                  <a:lnTo>
                    <a:pt x="453" y="632"/>
                  </a:lnTo>
                  <a:lnTo>
                    <a:pt x="322" y="632"/>
                  </a:lnTo>
                  <a:lnTo>
                    <a:pt x="167" y="632"/>
                  </a:lnTo>
                  <a:lnTo>
                    <a:pt x="84" y="525"/>
                  </a:lnTo>
                  <a:lnTo>
                    <a:pt x="0" y="406"/>
                  </a:lnTo>
                  <a:lnTo>
                    <a:pt x="24" y="275"/>
                  </a:lnTo>
                  <a:lnTo>
                    <a:pt x="60" y="132"/>
                  </a:lnTo>
                  <a:lnTo>
                    <a:pt x="191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1;p16">
              <a:extLst>
                <a:ext uri="{FF2B5EF4-FFF2-40B4-BE49-F238E27FC236}">
                  <a16:creationId xmlns:a16="http://schemas.microsoft.com/office/drawing/2014/main" id="{49E71E17-7AD7-4541-B18C-179FC5877CF6}"/>
                </a:ext>
              </a:extLst>
            </p:cNvPr>
            <p:cNvSpPr/>
            <p:nvPr/>
          </p:nvSpPr>
          <p:spPr>
            <a:xfrm>
              <a:off x="1856270" y="2524952"/>
              <a:ext cx="28821" cy="425090"/>
            </a:xfrm>
            <a:custGeom>
              <a:avLst/>
              <a:gdLst/>
              <a:ahLst/>
              <a:cxnLst/>
              <a:rect l="l" t="t" r="r" b="b"/>
              <a:pathLst>
                <a:path w="930" h="13717" extrusionOk="0">
                  <a:moveTo>
                    <a:pt x="1" y="1"/>
                  </a:moveTo>
                  <a:lnTo>
                    <a:pt x="929" y="3561"/>
                  </a:lnTo>
                  <a:lnTo>
                    <a:pt x="1" y="137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2;p16">
              <a:extLst>
                <a:ext uri="{FF2B5EF4-FFF2-40B4-BE49-F238E27FC236}">
                  <a16:creationId xmlns:a16="http://schemas.microsoft.com/office/drawing/2014/main" id="{903E32FC-3DE4-3D46-AA90-84F32C36AD5B}"/>
                </a:ext>
              </a:extLst>
            </p:cNvPr>
            <p:cNvSpPr/>
            <p:nvPr/>
          </p:nvSpPr>
          <p:spPr>
            <a:xfrm>
              <a:off x="1827509" y="2524952"/>
              <a:ext cx="28790" cy="425090"/>
            </a:xfrm>
            <a:custGeom>
              <a:avLst/>
              <a:gdLst/>
              <a:ahLst/>
              <a:cxnLst/>
              <a:rect l="l" t="t" r="r" b="b"/>
              <a:pathLst>
                <a:path w="929" h="13717" extrusionOk="0">
                  <a:moveTo>
                    <a:pt x="929" y="1"/>
                  </a:moveTo>
                  <a:lnTo>
                    <a:pt x="0" y="3561"/>
                  </a:lnTo>
                  <a:lnTo>
                    <a:pt x="929" y="137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3;p16">
              <a:extLst>
                <a:ext uri="{FF2B5EF4-FFF2-40B4-BE49-F238E27FC236}">
                  <a16:creationId xmlns:a16="http://schemas.microsoft.com/office/drawing/2014/main" id="{30EC86B2-5BF3-BA46-BA5E-9B7F6B55FB12}"/>
                </a:ext>
              </a:extLst>
            </p:cNvPr>
            <p:cNvSpPr/>
            <p:nvPr/>
          </p:nvSpPr>
          <p:spPr>
            <a:xfrm>
              <a:off x="1655906" y="1200620"/>
              <a:ext cx="183058" cy="394472"/>
            </a:xfrm>
            <a:custGeom>
              <a:avLst/>
              <a:gdLst/>
              <a:ahLst/>
              <a:cxnLst/>
              <a:rect l="l" t="t" r="r" b="b"/>
              <a:pathLst>
                <a:path w="5907" h="12729" extrusionOk="0">
                  <a:moveTo>
                    <a:pt x="5906" y="1"/>
                  </a:moveTo>
                  <a:cubicBezTo>
                    <a:pt x="4751" y="905"/>
                    <a:pt x="953" y="9883"/>
                    <a:pt x="1" y="12728"/>
                  </a:cubicBezTo>
                  <a:lnTo>
                    <a:pt x="3549" y="12728"/>
                  </a:lnTo>
                  <a:cubicBezTo>
                    <a:pt x="4049" y="8752"/>
                    <a:pt x="4739" y="4227"/>
                    <a:pt x="59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4;p16">
              <a:extLst>
                <a:ext uri="{FF2B5EF4-FFF2-40B4-BE49-F238E27FC236}">
                  <a16:creationId xmlns:a16="http://schemas.microsoft.com/office/drawing/2014/main" id="{95958257-BC46-B349-9D17-E65236655BC8}"/>
                </a:ext>
              </a:extLst>
            </p:cNvPr>
            <p:cNvSpPr/>
            <p:nvPr/>
          </p:nvSpPr>
          <p:spPr>
            <a:xfrm>
              <a:off x="1571049" y="1697302"/>
              <a:ext cx="211073" cy="960101"/>
            </a:xfrm>
            <a:custGeom>
              <a:avLst/>
              <a:gdLst/>
              <a:ahLst/>
              <a:cxnLst/>
              <a:rect l="l" t="t" r="r" b="b"/>
              <a:pathLst>
                <a:path w="6811" h="30981" extrusionOk="0">
                  <a:moveTo>
                    <a:pt x="1500" y="274"/>
                  </a:moveTo>
                  <a:cubicBezTo>
                    <a:pt x="1500" y="274"/>
                    <a:pt x="60" y="6727"/>
                    <a:pt x="12" y="12204"/>
                  </a:cubicBezTo>
                  <a:cubicBezTo>
                    <a:pt x="0" y="14931"/>
                    <a:pt x="953" y="29313"/>
                    <a:pt x="3024" y="30980"/>
                  </a:cubicBezTo>
                  <a:lnTo>
                    <a:pt x="6608" y="30849"/>
                  </a:lnTo>
                  <a:lnTo>
                    <a:pt x="6608" y="16633"/>
                  </a:lnTo>
                  <a:cubicBezTo>
                    <a:pt x="1917" y="15550"/>
                    <a:pt x="1167" y="6739"/>
                    <a:pt x="6811" y="4001"/>
                  </a:cubicBezTo>
                  <a:lnTo>
                    <a:pt x="6739" y="0"/>
                  </a:lnTo>
                  <a:cubicBezTo>
                    <a:pt x="4977" y="0"/>
                    <a:pt x="3263" y="155"/>
                    <a:pt x="1500" y="2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5;p16">
              <a:extLst>
                <a:ext uri="{FF2B5EF4-FFF2-40B4-BE49-F238E27FC236}">
                  <a16:creationId xmlns:a16="http://schemas.microsoft.com/office/drawing/2014/main" id="{56C7D563-088F-5148-BAD1-27C8392763AB}"/>
                </a:ext>
              </a:extLst>
            </p:cNvPr>
            <p:cNvSpPr/>
            <p:nvPr/>
          </p:nvSpPr>
          <p:spPr>
            <a:xfrm>
              <a:off x="1720121" y="1885860"/>
              <a:ext cx="107039" cy="268280"/>
            </a:xfrm>
            <a:custGeom>
              <a:avLst/>
              <a:gdLst/>
              <a:ahLst/>
              <a:cxnLst/>
              <a:rect l="l" t="t" r="r" b="b"/>
              <a:pathLst>
                <a:path w="3454" h="8657" extrusionOk="0">
                  <a:moveTo>
                    <a:pt x="3453" y="8656"/>
                  </a:moveTo>
                  <a:cubicBezTo>
                    <a:pt x="1524" y="8513"/>
                    <a:pt x="0" y="6632"/>
                    <a:pt x="0" y="4334"/>
                  </a:cubicBezTo>
                  <a:cubicBezTo>
                    <a:pt x="0" y="2036"/>
                    <a:pt x="1524" y="155"/>
                    <a:pt x="3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F82535-16CC-F040-BC58-0265D7243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414"/>
          <a:stretch/>
        </p:blipFill>
        <p:spPr>
          <a:xfrm>
            <a:off x="2990839" y="2295431"/>
            <a:ext cx="3699777" cy="470873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6963A39C-F99E-E148-9EEF-D7A34E40C4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9"/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Наши наблюдения</a:t>
            </a:r>
            <a:endParaRPr dirty="0"/>
          </a:p>
        </p:txBody>
      </p:sp>
      <p:grpSp>
        <p:nvGrpSpPr>
          <p:cNvPr id="525" name="Google Shape;525;p19"/>
          <p:cNvGrpSpPr/>
          <p:nvPr/>
        </p:nvGrpSpPr>
        <p:grpSpPr>
          <a:xfrm>
            <a:off x="322729" y="991202"/>
            <a:ext cx="4012205" cy="3787906"/>
            <a:chOff x="-995233" y="1178300"/>
            <a:chExt cx="4012205" cy="3787906"/>
          </a:xfrm>
        </p:grpSpPr>
        <p:sp>
          <p:nvSpPr>
            <p:cNvPr id="526" name="Google Shape;526;p19"/>
            <p:cNvSpPr/>
            <p:nvPr/>
          </p:nvSpPr>
          <p:spPr>
            <a:xfrm>
              <a:off x="487450" y="1178300"/>
              <a:ext cx="1437400" cy="1771900"/>
            </a:xfrm>
            <a:custGeom>
              <a:avLst/>
              <a:gdLst/>
              <a:ahLst/>
              <a:cxnLst/>
              <a:rect l="l" t="t" r="r" b="b"/>
              <a:pathLst>
                <a:path w="57496" h="70876" extrusionOk="0">
                  <a:moveTo>
                    <a:pt x="34660" y="18048"/>
                  </a:moveTo>
                  <a:cubicBezTo>
                    <a:pt x="42816" y="18048"/>
                    <a:pt x="49424" y="24656"/>
                    <a:pt x="49424" y="32812"/>
                  </a:cubicBezTo>
                  <a:cubicBezTo>
                    <a:pt x="49424" y="38789"/>
                    <a:pt x="45828" y="44171"/>
                    <a:pt x="40303" y="46457"/>
                  </a:cubicBezTo>
                  <a:cubicBezTo>
                    <a:pt x="38481" y="47212"/>
                    <a:pt x="36568" y="47579"/>
                    <a:pt x="34670" y="47579"/>
                  </a:cubicBezTo>
                  <a:cubicBezTo>
                    <a:pt x="30827" y="47579"/>
                    <a:pt x="27047" y="46075"/>
                    <a:pt x="24218" y="43254"/>
                  </a:cubicBezTo>
                  <a:cubicBezTo>
                    <a:pt x="19991" y="39027"/>
                    <a:pt x="18729" y="32681"/>
                    <a:pt x="21015" y="27169"/>
                  </a:cubicBezTo>
                  <a:cubicBezTo>
                    <a:pt x="23301" y="21644"/>
                    <a:pt x="28683" y="18048"/>
                    <a:pt x="34660" y="18048"/>
                  </a:cubicBezTo>
                  <a:close/>
                  <a:moveTo>
                    <a:pt x="27466" y="1"/>
                  </a:moveTo>
                  <a:cubicBezTo>
                    <a:pt x="27194" y="1"/>
                    <a:pt x="26921" y="24"/>
                    <a:pt x="26647" y="70"/>
                  </a:cubicBezTo>
                  <a:cubicBezTo>
                    <a:pt x="24682" y="391"/>
                    <a:pt x="23111" y="1880"/>
                    <a:pt x="22658" y="3820"/>
                  </a:cubicBezTo>
                  <a:cubicBezTo>
                    <a:pt x="22206" y="5761"/>
                    <a:pt x="22980" y="7785"/>
                    <a:pt x="24599" y="8940"/>
                  </a:cubicBezTo>
                  <a:cubicBezTo>
                    <a:pt x="25266" y="9416"/>
                    <a:pt x="25790" y="9559"/>
                    <a:pt x="26790" y="9809"/>
                  </a:cubicBezTo>
                  <a:cubicBezTo>
                    <a:pt x="27778" y="10059"/>
                    <a:pt x="28457" y="10500"/>
                    <a:pt x="28647" y="11036"/>
                  </a:cubicBezTo>
                  <a:cubicBezTo>
                    <a:pt x="28850" y="11583"/>
                    <a:pt x="28921" y="12512"/>
                    <a:pt x="27457" y="13155"/>
                  </a:cubicBezTo>
                  <a:lnTo>
                    <a:pt x="27468" y="13155"/>
                  </a:lnTo>
                  <a:cubicBezTo>
                    <a:pt x="19182" y="16215"/>
                    <a:pt x="13681" y="24121"/>
                    <a:pt x="13681" y="32955"/>
                  </a:cubicBezTo>
                  <a:cubicBezTo>
                    <a:pt x="13681" y="37932"/>
                    <a:pt x="15907" y="43111"/>
                    <a:pt x="18301" y="46064"/>
                  </a:cubicBezTo>
                  <a:cubicBezTo>
                    <a:pt x="20474" y="48746"/>
                    <a:pt x="17835" y="51546"/>
                    <a:pt x="14852" y="51546"/>
                  </a:cubicBezTo>
                  <a:cubicBezTo>
                    <a:pt x="14551" y="51546"/>
                    <a:pt x="14246" y="51517"/>
                    <a:pt x="13943" y="51457"/>
                  </a:cubicBezTo>
                  <a:cubicBezTo>
                    <a:pt x="12728" y="51219"/>
                    <a:pt x="11871" y="50933"/>
                    <a:pt x="10764" y="50933"/>
                  </a:cubicBezTo>
                  <a:cubicBezTo>
                    <a:pt x="6728" y="50933"/>
                    <a:pt x="3096" y="53362"/>
                    <a:pt x="1549" y="57089"/>
                  </a:cubicBezTo>
                  <a:cubicBezTo>
                    <a:pt x="1" y="60816"/>
                    <a:pt x="858" y="65102"/>
                    <a:pt x="3704" y="67959"/>
                  </a:cubicBezTo>
                  <a:cubicBezTo>
                    <a:pt x="5614" y="69862"/>
                    <a:pt x="8164" y="70876"/>
                    <a:pt x="10758" y="70876"/>
                  </a:cubicBezTo>
                  <a:cubicBezTo>
                    <a:pt x="12043" y="70876"/>
                    <a:pt x="13339" y="70627"/>
                    <a:pt x="14574" y="70114"/>
                  </a:cubicBezTo>
                  <a:cubicBezTo>
                    <a:pt x="18301" y="68578"/>
                    <a:pt x="20729" y="64935"/>
                    <a:pt x="20729" y="60911"/>
                  </a:cubicBezTo>
                  <a:cubicBezTo>
                    <a:pt x="20729" y="59244"/>
                    <a:pt x="20360" y="58208"/>
                    <a:pt x="19598" y="56291"/>
                  </a:cubicBezTo>
                  <a:cubicBezTo>
                    <a:pt x="18824" y="54362"/>
                    <a:pt x="18753" y="52719"/>
                    <a:pt x="19408" y="51779"/>
                  </a:cubicBezTo>
                  <a:cubicBezTo>
                    <a:pt x="19874" y="51119"/>
                    <a:pt x="20493" y="50231"/>
                    <a:pt x="21701" y="50231"/>
                  </a:cubicBezTo>
                  <a:cubicBezTo>
                    <a:pt x="22281" y="50231"/>
                    <a:pt x="22997" y="50436"/>
                    <a:pt x="23897" y="50969"/>
                  </a:cubicBezTo>
                  <a:cubicBezTo>
                    <a:pt x="26671" y="52612"/>
                    <a:pt x="30814" y="54017"/>
                    <a:pt x="34803" y="54065"/>
                  </a:cubicBezTo>
                  <a:cubicBezTo>
                    <a:pt x="34820" y="54064"/>
                    <a:pt x="34837" y="54063"/>
                    <a:pt x="34854" y="54063"/>
                  </a:cubicBezTo>
                  <a:cubicBezTo>
                    <a:pt x="35309" y="54063"/>
                    <a:pt x="35712" y="54367"/>
                    <a:pt x="35839" y="54815"/>
                  </a:cubicBezTo>
                  <a:cubicBezTo>
                    <a:pt x="36243" y="55946"/>
                    <a:pt x="37327" y="56708"/>
                    <a:pt x="38541" y="56708"/>
                  </a:cubicBezTo>
                  <a:cubicBezTo>
                    <a:pt x="40137" y="56708"/>
                    <a:pt x="41411" y="55410"/>
                    <a:pt x="41494" y="53827"/>
                  </a:cubicBezTo>
                  <a:cubicBezTo>
                    <a:pt x="41538" y="53023"/>
                    <a:pt x="42173" y="52605"/>
                    <a:pt x="42836" y="52605"/>
                  </a:cubicBezTo>
                  <a:cubicBezTo>
                    <a:pt x="43254" y="52605"/>
                    <a:pt x="43683" y="52771"/>
                    <a:pt x="43982" y="53112"/>
                  </a:cubicBezTo>
                  <a:cubicBezTo>
                    <a:pt x="45437" y="54733"/>
                    <a:pt x="47504" y="55648"/>
                    <a:pt x="49679" y="55648"/>
                  </a:cubicBezTo>
                  <a:cubicBezTo>
                    <a:pt x="49693" y="55648"/>
                    <a:pt x="49707" y="55648"/>
                    <a:pt x="49721" y="55648"/>
                  </a:cubicBezTo>
                  <a:cubicBezTo>
                    <a:pt x="54007" y="55648"/>
                    <a:pt x="57496" y="52160"/>
                    <a:pt x="57496" y="47873"/>
                  </a:cubicBezTo>
                  <a:cubicBezTo>
                    <a:pt x="57496" y="45683"/>
                    <a:pt x="56674" y="43599"/>
                    <a:pt x="55115" y="42289"/>
                  </a:cubicBezTo>
                  <a:cubicBezTo>
                    <a:pt x="54269" y="41575"/>
                    <a:pt x="54496" y="40539"/>
                    <a:pt x="54674" y="40063"/>
                  </a:cubicBezTo>
                  <a:cubicBezTo>
                    <a:pt x="57186" y="33038"/>
                    <a:pt x="55805" y="25192"/>
                    <a:pt x="51031" y="19453"/>
                  </a:cubicBezTo>
                  <a:cubicBezTo>
                    <a:pt x="46981" y="14587"/>
                    <a:pt x="41021" y="11844"/>
                    <a:pt x="34817" y="11844"/>
                  </a:cubicBezTo>
                  <a:cubicBezTo>
                    <a:pt x="33690" y="11844"/>
                    <a:pt x="32555" y="11934"/>
                    <a:pt x="31421" y="12119"/>
                  </a:cubicBezTo>
                  <a:lnTo>
                    <a:pt x="31445" y="12107"/>
                  </a:lnTo>
                  <a:lnTo>
                    <a:pt x="31445" y="12107"/>
                  </a:lnTo>
                  <a:cubicBezTo>
                    <a:pt x="31400" y="12110"/>
                    <a:pt x="31355" y="12111"/>
                    <a:pt x="31312" y="12111"/>
                  </a:cubicBezTo>
                  <a:cubicBezTo>
                    <a:pt x="29555" y="12111"/>
                    <a:pt x="29153" y="10044"/>
                    <a:pt x="30350" y="8928"/>
                  </a:cubicBezTo>
                  <a:cubicBezTo>
                    <a:pt x="30790" y="8500"/>
                    <a:pt x="31147" y="8238"/>
                    <a:pt x="31469" y="7797"/>
                  </a:cubicBezTo>
                  <a:cubicBezTo>
                    <a:pt x="32624" y="6166"/>
                    <a:pt x="32695" y="4011"/>
                    <a:pt x="31636" y="2320"/>
                  </a:cubicBezTo>
                  <a:cubicBezTo>
                    <a:pt x="30734" y="865"/>
                    <a:pt x="29144" y="1"/>
                    <a:pt x="27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7" name="Google Shape;527;p19"/>
            <p:cNvGrpSpPr/>
            <p:nvPr/>
          </p:nvGrpSpPr>
          <p:grpSpPr>
            <a:xfrm>
              <a:off x="-995233" y="3077128"/>
              <a:ext cx="4012205" cy="1889078"/>
              <a:chOff x="-995233" y="3077128"/>
              <a:chExt cx="4012205" cy="1889078"/>
            </a:xfrm>
          </p:grpSpPr>
          <p:sp>
            <p:nvSpPr>
              <p:cNvPr id="528" name="Google Shape;528;p19"/>
              <p:cNvSpPr txBox="1"/>
              <p:nvPr/>
            </p:nvSpPr>
            <p:spPr>
              <a:xfrm>
                <a:off x="-533951" y="3077128"/>
                <a:ext cx="2953301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Датчик давления</a:t>
                </a:r>
                <a:endParaRPr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29" name="Google Shape;529;p19"/>
              <p:cNvSpPr txBox="1"/>
              <p:nvPr/>
            </p:nvSpPr>
            <p:spPr>
              <a:xfrm>
                <a:off x="-995233" y="3431089"/>
                <a:ext cx="4012205" cy="15351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Перестал работать на высоте 11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914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м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Возможно лопнула мембрана в датчике от разницы давлений на высоте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u-RU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Вывод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Использовать датчик на высоту не выше 10 км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lang="ru-RU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0" name="Google Shape;530;p19"/>
            <p:cNvSpPr txBox="1"/>
            <p:nvPr/>
          </p:nvSpPr>
          <p:spPr>
            <a:xfrm>
              <a:off x="458025" y="2526500"/>
              <a:ext cx="5871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31" name="Google Shape;531;p19"/>
          <p:cNvGrpSpPr/>
          <p:nvPr/>
        </p:nvGrpSpPr>
        <p:grpSpPr>
          <a:xfrm>
            <a:off x="4431305" y="991202"/>
            <a:ext cx="3744507" cy="3849189"/>
            <a:chOff x="1705945" y="1178300"/>
            <a:chExt cx="3744507" cy="3849189"/>
          </a:xfrm>
        </p:grpSpPr>
        <p:sp>
          <p:nvSpPr>
            <p:cNvPr id="532" name="Google Shape;532;p19"/>
            <p:cNvSpPr/>
            <p:nvPr/>
          </p:nvSpPr>
          <p:spPr>
            <a:xfrm>
              <a:off x="2624900" y="1178300"/>
              <a:ext cx="1437400" cy="1771900"/>
            </a:xfrm>
            <a:custGeom>
              <a:avLst/>
              <a:gdLst/>
              <a:ahLst/>
              <a:cxnLst/>
              <a:rect l="l" t="t" r="r" b="b"/>
              <a:pathLst>
                <a:path w="57496" h="70876" extrusionOk="0">
                  <a:moveTo>
                    <a:pt x="34660" y="18048"/>
                  </a:moveTo>
                  <a:cubicBezTo>
                    <a:pt x="42816" y="18048"/>
                    <a:pt x="49424" y="24656"/>
                    <a:pt x="49424" y="32812"/>
                  </a:cubicBezTo>
                  <a:cubicBezTo>
                    <a:pt x="49424" y="38789"/>
                    <a:pt x="45828" y="44171"/>
                    <a:pt x="40303" y="46457"/>
                  </a:cubicBezTo>
                  <a:cubicBezTo>
                    <a:pt x="38481" y="47212"/>
                    <a:pt x="36568" y="47579"/>
                    <a:pt x="34670" y="47579"/>
                  </a:cubicBezTo>
                  <a:cubicBezTo>
                    <a:pt x="30827" y="47579"/>
                    <a:pt x="27047" y="46075"/>
                    <a:pt x="24218" y="43254"/>
                  </a:cubicBezTo>
                  <a:cubicBezTo>
                    <a:pt x="19991" y="39027"/>
                    <a:pt x="18729" y="32681"/>
                    <a:pt x="21015" y="27169"/>
                  </a:cubicBezTo>
                  <a:cubicBezTo>
                    <a:pt x="23301" y="21644"/>
                    <a:pt x="28683" y="18048"/>
                    <a:pt x="34660" y="18048"/>
                  </a:cubicBezTo>
                  <a:close/>
                  <a:moveTo>
                    <a:pt x="27466" y="1"/>
                  </a:moveTo>
                  <a:cubicBezTo>
                    <a:pt x="27194" y="1"/>
                    <a:pt x="26921" y="24"/>
                    <a:pt x="26647" y="70"/>
                  </a:cubicBezTo>
                  <a:cubicBezTo>
                    <a:pt x="24682" y="391"/>
                    <a:pt x="23111" y="1880"/>
                    <a:pt x="22658" y="3820"/>
                  </a:cubicBezTo>
                  <a:cubicBezTo>
                    <a:pt x="22206" y="5761"/>
                    <a:pt x="22980" y="7785"/>
                    <a:pt x="24599" y="8940"/>
                  </a:cubicBezTo>
                  <a:cubicBezTo>
                    <a:pt x="25266" y="9416"/>
                    <a:pt x="25790" y="9559"/>
                    <a:pt x="26790" y="9809"/>
                  </a:cubicBezTo>
                  <a:cubicBezTo>
                    <a:pt x="27778" y="10059"/>
                    <a:pt x="28457" y="10500"/>
                    <a:pt x="28647" y="11036"/>
                  </a:cubicBezTo>
                  <a:cubicBezTo>
                    <a:pt x="28850" y="11583"/>
                    <a:pt x="28921" y="12512"/>
                    <a:pt x="27457" y="13155"/>
                  </a:cubicBezTo>
                  <a:lnTo>
                    <a:pt x="27468" y="13155"/>
                  </a:lnTo>
                  <a:cubicBezTo>
                    <a:pt x="19182" y="16215"/>
                    <a:pt x="13681" y="24121"/>
                    <a:pt x="13681" y="32955"/>
                  </a:cubicBezTo>
                  <a:cubicBezTo>
                    <a:pt x="13681" y="37932"/>
                    <a:pt x="15907" y="43111"/>
                    <a:pt x="18301" y="46064"/>
                  </a:cubicBezTo>
                  <a:cubicBezTo>
                    <a:pt x="20474" y="48746"/>
                    <a:pt x="17835" y="51546"/>
                    <a:pt x="14852" y="51546"/>
                  </a:cubicBezTo>
                  <a:cubicBezTo>
                    <a:pt x="14551" y="51546"/>
                    <a:pt x="14246" y="51517"/>
                    <a:pt x="13943" y="51457"/>
                  </a:cubicBezTo>
                  <a:cubicBezTo>
                    <a:pt x="12728" y="51219"/>
                    <a:pt x="11871" y="50933"/>
                    <a:pt x="10764" y="50933"/>
                  </a:cubicBezTo>
                  <a:cubicBezTo>
                    <a:pt x="6728" y="50933"/>
                    <a:pt x="3096" y="53362"/>
                    <a:pt x="1549" y="57089"/>
                  </a:cubicBezTo>
                  <a:cubicBezTo>
                    <a:pt x="1" y="60816"/>
                    <a:pt x="858" y="65102"/>
                    <a:pt x="3704" y="67959"/>
                  </a:cubicBezTo>
                  <a:cubicBezTo>
                    <a:pt x="5614" y="69862"/>
                    <a:pt x="8164" y="70876"/>
                    <a:pt x="10758" y="70876"/>
                  </a:cubicBezTo>
                  <a:cubicBezTo>
                    <a:pt x="12043" y="70876"/>
                    <a:pt x="13339" y="70627"/>
                    <a:pt x="14574" y="70114"/>
                  </a:cubicBezTo>
                  <a:cubicBezTo>
                    <a:pt x="18301" y="68578"/>
                    <a:pt x="20729" y="64935"/>
                    <a:pt x="20729" y="60911"/>
                  </a:cubicBezTo>
                  <a:cubicBezTo>
                    <a:pt x="20729" y="59244"/>
                    <a:pt x="20360" y="58208"/>
                    <a:pt x="19598" y="56291"/>
                  </a:cubicBezTo>
                  <a:cubicBezTo>
                    <a:pt x="18824" y="54362"/>
                    <a:pt x="18753" y="52719"/>
                    <a:pt x="19408" y="51779"/>
                  </a:cubicBezTo>
                  <a:cubicBezTo>
                    <a:pt x="19874" y="51119"/>
                    <a:pt x="20493" y="50231"/>
                    <a:pt x="21701" y="50231"/>
                  </a:cubicBezTo>
                  <a:cubicBezTo>
                    <a:pt x="22281" y="50231"/>
                    <a:pt x="22997" y="50436"/>
                    <a:pt x="23897" y="50969"/>
                  </a:cubicBezTo>
                  <a:cubicBezTo>
                    <a:pt x="26671" y="52612"/>
                    <a:pt x="30814" y="54017"/>
                    <a:pt x="34803" y="54065"/>
                  </a:cubicBezTo>
                  <a:cubicBezTo>
                    <a:pt x="34820" y="54064"/>
                    <a:pt x="34837" y="54063"/>
                    <a:pt x="34854" y="54063"/>
                  </a:cubicBezTo>
                  <a:cubicBezTo>
                    <a:pt x="35309" y="54063"/>
                    <a:pt x="35712" y="54367"/>
                    <a:pt x="35839" y="54815"/>
                  </a:cubicBezTo>
                  <a:cubicBezTo>
                    <a:pt x="36243" y="55946"/>
                    <a:pt x="37327" y="56708"/>
                    <a:pt x="38541" y="56708"/>
                  </a:cubicBezTo>
                  <a:cubicBezTo>
                    <a:pt x="40137" y="56708"/>
                    <a:pt x="41411" y="55410"/>
                    <a:pt x="41494" y="53827"/>
                  </a:cubicBezTo>
                  <a:cubicBezTo>
                    <a:pt x="41538" y="53023"/>
                    <a:pt x="42173" y="52605"/>
                    <a:pt x="42836" y="52605"/>
                  </a:cubicBezTo>
                  <a:cubicBezTo>
                    <a:pt x="43254" y="52605"/>
                    <a:pt x="43683" y="52771"/>
                    <a:pt x="43982" y="53112"/>
                  </a:cubicBezTo>
                  <a:cubicBezTo>
                    <a:pt x="45437" y="54733"/>
                    <a:pt x="47504" y="55648"/>
                    <a:pt x="49679" y="55648"/>
                  </a:cubicBezTo>
                  <a:cubicBezTo>
                    <a:pt x="49693" y="55648"/>
                    <a:pt x="49707" y="55648"/>
                    <a:pt x="49721" y="55648"/>
                  </a:cubicBezTo>
                  <a:cubicBezTo>
                    <a:pt x="54007" y="55648"/>
                    <a:pt x="57496" y="52160"/>
                    <a:pt x="57496" y="47873"/>
                  </a:cubicBezTo>
                  <a:cubicBezTo>
                    <a:pt x="57496" y="45683"/>
                    <a:pt x="56674" y="43599"/>
                    <a:pt x="55115" y="42289"/>
                  </a:cubicBezTo>
                  <a:cubicBezTo>
                    <a:pt x="54269" y="41575"/>
                    <a:pt x="54496" y="40539"/>
                    <a:pt x="54674" y="40063"/>
                  </a:cubicBezTo>
                  <a:cubicBezTo>
                    <a:pt x="57186" y="33038"/>
                    <a:pt x="55805" y="25192"/>
                    <a:pt x="51031" y="19453"/>
                  </a:cubicBezTo>
                  <a:cubicBezTo>
                    <a:pt x="46981" y="14587"/>
                    <a:pt x="41021" y="11844"/>
                    <a:pt x="34817" y="11844"/>
                  </a:cubicBezTo>
                  <a:cubicBezTo>
                    <a:pt x="33690" y="11844"/>
                    <a:pt x="32555" y="11934"/>
                    <a:pt x="31421" y="12119"/>
                  </a:cubicBezTo>
                  <a:lnTo>
                    <a:pt x="31445" y="12107"/>
                  </a:lnTo>
                  <a:lnTo>
                    <a:pt x="31445" y="12107"/>
                  </a:lnTo>
                  <a:cubicBezTo>
                    <a:pt x="31400" y="12110"/>
                    <a:pt x="31355" y="12111"/>
                    <a:pt x="31312" y="12111"/>
                  </a:cubicBezTo>
                  <a:cubicBezTo>
                    <a:pt x="29555" y="12111"/>
                    <a:pt x="29153" y="10044"/>
                    <a:pt x="30350" y="8928"/>
                  </a:cubicBezTo>
                  <a:cubicBezTo>
                    <a:pt x="30790" y="8500"/>
                    <a:pt x="31147" y="8238"/>
                    <a:pt x="31469" y="7797"/>
                  </a:cubicBezTo>
                  <a:cubicBezTo>
                    <a:pt x="32624" y="6166"/>
                    <a:pt x="32695" y="4011"/>
                    <a:pt x="31636" y="2320"/>
                  </a:cubicBezTo>
                  <a:cubicBezTo>
                    <a:pt x="30734" y="865"/>
                    <a:pt x="29144" y="1"/>
                    <a:pt x="27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3" name="Google Shape;533;p19"/>
            <p:cNvGrpSpPr/>
            <p:nvPr/>
          </p:nvGrpSpPr>
          <p:grpSpPr>
            <a:xfrm>
              <a:off x="1705945" y="3054824"/>
              <a:ext cx="3744507" cy="1972665"/>
              <a:chOff x="1705945" y="3054824"/>
              <a:chExt cx="3744507" cy="1972665"/>
            </a:xfrm>
          </p:grpSpPr>
          <p:sp>
            <p:nvSpPr>
              <p:cNvPr id="534" name="Google Shape;534;p19"/>
              <p:cNvSpPr txBox="1"/>
              <p:nvPr/>
            </p:nvSpPr>
            <p:spPr>
              <a:xfrm>
                <a:off x="2083707" y="3054824"/>
                <a:ext cx="3236116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l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Датчик </a:t>
                </a:r>
                <a:r>
                  <a:rPr lang="en-US" sz="2000" dirty="0">
                    <a:solidFill>
                      <a:schemeClr val="l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PM2.5/PM10</a:t>
                </a:r>
                <a:endParaRPr sz="20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35" name="Google Shape;535;p19"/>
              <p:cNvSpPr txBox="1"/>
              <p:nvPr/>
            </p:nvSpPr>
            <p:spPr>
              <a:xfrm>
                <a:off x="1705945" y="3492372"/>
                <a:ext cx="3744507" cy="15351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Начал давать аномальные значения по возможной причине низких температур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lang="ru-RU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u-RU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u-RU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Вывод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: 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На высоту выше 5км утеплять датчик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lang="ru-RU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6" name="Google Shape;536;p19"/>
            <p:cNvSpPr txBox="1"/>
            <p:nvPr/>
          </p:nvSpPr>
          <p:spPr>
            <a:xfrm>
              <a:off x="2598054" y="2526500"/>
              <a:ext cx="5871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919C7AC-34D1-E34E-B811-DEF89473F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87" y="1526606"/>
            <a:ext cx="635815" cy="635815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6A38AC7-CC75-7A4E-B92A-80016AF95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62" y="1553602"/>
            <a:ext cx="459705" cy="4597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A2F80F-E5D5-EE4A-AFA0-C113806B56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101926-0D5F-AE47-9DB6-5382698BF3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F7E-783C-3147-BEDD-3369306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61" y="334244"/>
            <a:ext cx="4305300" cy="387900"/>
          </a:xfrm>
        </p:spPr>
        <p:txBody>
          <a:bodyPr/>
          <a:lstStyle/>
          <a:p>
            <a:r>
              <a:rPr lang="ru-RU" dirty="0"/>
              <a:t>Немного Графиков</a:t>
            </a:r>
            <a:endParaRPr lang="en-UZ" dirty="0"/>
          </a:p>
        </p:txBody>
      </p:sp>
      <p:sp>
        <p:nvSpPr>
          <p:cNvPr id="31" name="Google Shape;1395;p27">
            <a:extLst>
              <a:ext uri="{FF2B5EF4-FFF2-40B4-BE49-F238E27FC236}">
                <a16:creationId xmlns:a16="http://schemas.microsoft.com/office/drawing/2014/main" id="{03BEBFAD-4040-4848-93DB-7F57DB144ED5}"/>
              </a:ext>
            </a:extLst>
          </p:cNvPr>
          <p:cNvSpPr/>
          <p:nvPr/>
        </p:nvSpPr>
        <p:spPr>
          <a:xfrm rot="10800000" flipH="1">
            <a:off x="2244261" y="4069858"/>
            <a:ext cx="4223210" cy="83776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398;p27">
            <a:extLst>
              <a:ext uri="{FF2B5EF4-FFF2-40B4-BE49-F238E27FC236}">
                <a16:creationId xmlns:a16="http://schemas.microsoft.com/office/drawing/2014/main" id="{7F802AA6-9D14-C94E-BE7A-4E98FE6D6DC3}"/>
              </a:ext>
            </a:extLst>
          </p:cNvPr>
          <p:cNvSpPr txBox="1"/>
          <p:nvPr/>
        </p:nvSpPr>
        <p:spPr>
          <a:xfrm>
            <a:off x="2358561" y="4053675"/>
            <a:ext cx="3653105" cy="83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Зеленый индикатор – значения в пределах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Красный – вне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3D58D6-E5E8-F147-8088-D11A5AA3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47" y="821034"/>
            <a:ext cx="6122217" cy="304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E3F687-DF63-DC4C-8E92-AE455EEA0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CD80D6-EB8E-924D-9F3D-A0919D512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5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F7E-783C-3147-BEDD-3369306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61" y="334244"/>
            <a:ext cx="4305300" cy="387900"/>
          </a:xfrm>
        </p:spPr>
        <p:txBody>
          <a:bodyPr/>
          <a:lstStyle/>
          <a:p>
            <a:r>
              <a:rPr lang="ru-RU" dirty="0"/>
              <a:t>Немного Графиков</a:t>
            </a:r>
            <a:endParaRPr lang="en-UZ" dirty="0"/>
          </a:p>
        </p:txBody>
      </p:sp>
      <p:sp>
        <p:nvSpPr>
          <p:cNvPr id="31" name="Google Shape;1395;p27">
            <a:extLst>
              <a:ext uri="{FF2B5EF4-FFF2-40B4-BE49-F238E27FC236}">
                <a16:creationId xmlns:a16="http://schemas.microsoft.com/office/drawing/2014/main" id="{03BEBFAD-4040-4848-93DB-7F57DB144ED5}"/>
              </a:ext>
            </a:extLst>
          </p:cNvPr>
          <p:cNvSpPr/>
          <p:nvPr/>
        </p:nvSpPr>
        <p:spPr>
          <a:xfrm rot="10800000" flipH="1">
            <a:off x="2116477" y="4069857"/>
            <a:ext cx="4223210" cy="83776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398;p27">
            <a:extLst>
              <a:ext uri="{FF2B5EF4-FFF2-40B4-BE49-F238E27FC236}">
                <a16:creationId xmlns:a16="http://schemas.microsoft.com/office/drawing/2014/main" id="{7F802AA6-9D14-C94E-BE7A-4E98FE6D6DC3}"/>
              </a:ext>
            </a:extLst>
          </p:cNvPr>
          <p:cNvSpPr txBox="1"/>
          <p:nvPr/>
        </p:nvSpPr>
        <p:spPr>
          <a:xfrm>
            <a:off x="2244260" y="4069856"/>
            <a:ext cx="3653105" cy="83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Зеленый индикатор – значения в пределах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Красный – вне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D42CC35-3BE1-194E-9502-288DF3587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12" y="722144"/>
            <a:ext cx="6260537" cy="3112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50CF88-0E98-0144-BB7B-5EF0A73CE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EED4E-1C4C-7141-8683-FC90F9231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4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F7E-783C-3147-BEDD-3369306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61" y="334244"/>
            <a:ext cx="4305300" cy="387900"/>
          </a:xfrm>
        </p:spPr>
        <p:txBody>
          <a:bodyPr/>
          <a:lstStyle/>
          <a:p>
            <a:r>
              <a:rPr lang="ru-RU" dirty="0"/>
              <a:t>Немного Графиков</a:t>
            </a:r>
            <a:endParaRPr lang="en-UZ" dirty="0"/>
          </a:p>
        </p:txBody>
      </p:sp>
      <p:sp>
        <p:nvSpPr>
          <p:cNvPr id="31" name="Google Shape;1395;p27">
            <a:extLst>
              <a:ext uri="{FF2B5EF4-FFF2-40B4-BE49-F238E27FC236}">
                <a16:creationId xmlns:a16="http://schemas.microsoft.com/office/drawing/2014/main" id="{03BEBFAD-4040-4848-93DB-7F57DB144ED5}"/>
              </a:ext>
            </a:extLst>
          </p:cNvPr>
          <p:cNvSpPr/>
          <p:nvPr/>
        </p:nvSpPr>
        <p:spPr>
          <a:xfrm rot="10800000" flipH="1">
            <a:off x="2116477" y="4069857"/>
            <a:ext cx="4223210" cy="83776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398;p27">
            <a:extLst>
              <a:ext uri="{FF2B5EF4-FFF2-40B4-BE49-F238E27FC236}">
                <a16:creationId xmlns:a16="http://schemas.microsoft.com/office/drawing/2014/main" id="{7F802AA6-9D14-C94E-BE7A-4E98FE6D6DC3}"/>
              </a:ext>
            </a:extLst>
          </p:cNvPr>
          <p:cNvSpPr txBox="1"/>
          <p:nvPr/>
        </p:nvSpPr>
        <p:spPr>
          <a:xfrm>
            <a:off x="2244260" y="4069856"/>
            <a:ext cx="3653105" cy="83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Зеленый индикатор – значения в пределах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Красный – вне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C041E-07CD-8341-9388-D59AF74D6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58" y="722144"/>
            <a:ext cx="6476073" cy="3219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5363BB-1583-4E40-8B69-0F0098669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DFE9F-CB39-7142-A35B-164C8BAA4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9"/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Наши наблюдения</a:t>
            </a:r>
            <a:endParaRPr dirty="0"/>
          </a:p>
        </p:txBody>
      </p:sp>
      <p:grpSp>
        <p:nvGrpSpPr>
          <p:cNvPr id="537" name="Google Shape;537;p19"/>
          <p:cNvGrpSpPr/>
          <p:nvPr/>
        </p:nvGrpSpPr>
        <p:grpSpPr>
          <a:xfrm>
            <a:off x="436524" y="966588"/>
            <a:ext cx="3722070" cy="3854058"/>
            <a:chOff x="3806686" y="1178300"/>
            <a:chExt cx="3722070" cy="3854058"/>
          </a:xfrm>
        </p:grpSpPr>
        <p:sp>
          <p:nvSpPr>
            <p:cNvPr id="538" name="Google Shape;538;p19"/>
            <p:cNvSpPr/>
            <p:nvPr/>
          </p:nvSpPr>
          <p:spPr>
            <a:xfrm>
              <a:off x="4765221" y="1178300"/>
              <a:ext cx="1437400" cy="1771900"/>
            </a:xfrm>
            <a:custGeom>
              <a:avLst/>
              <a:gdLst/>
              <a:ahLst/>
              <a:cxnLst/>
              <a:rect l="l" t="t" r="r" b="b"/>
              <a:pathLst>
                <a:path w="57496" h="70876" extrusionOk="0">
                  <a:moveTo>
                    <a:pt x="34660" y="18048"/>
                  </a:moveTo>
                  <a:cubicBezTo>
                    <a:pt x="42816" y="18048"/>
                    <a:pt x="49424" y="24656"/>
                    <a:pt x="49424" y="32812"/>
                  </a:cubicBezTo>
                  <a:cubicBezTo>
                    <a:pt x="49424" y="38789"/>
                    <a:pt x="45828" y="44171"/>
                    <a:pt x="40303" y="46457"/>
                  </a:cubicBezTo>
                  <a:cubicBezTo>
                    <a:pt x="38481" y="47212"/>
                    <a:pt x="36568" y="47579"/>
                    <a:pt x="34670" y="47579"/>
                  </a:cubicBezTo>
                  <a:cubicBezTo>
                    <a:pt x="30827" y="47579"/>
                    <a:pt x="27047" y="46075"/>
                    <a:pt x="24218" y="43254"/>
                  </a:cubicBezTo>
                  <a:cubicBezTo>
                    <a:pt x="19991" y="39027"/>
                    <a:pt x="18729" y="32681"/>
                    <a:pt x="21015" y="27169"/>
                  </a:cubicBezTo>
                  <a:cubicBezTo>
                    <a:pt x="23301" y="21644"/>
                    <a:pt x="28683" y="18048"/>
                    <a:pt x="34660" y="18048"/>
                  </a:cubicBezTo>
                  <a:close/>
                  <a:moveTo>
                    <a:pt x="27466" y="1"/>
                  </a:moveTo>
                  <a:cubicBezTo>
                    <a:pt x="27194" y="1"/>
                    <a:pt x="26921" y="24"/>
                    <a:pt x="26647" y="70"/>
                  </a:cubicBezTo>
                  <a:cubicBezTo>
                    <a:pt x="24682" y="391"/>
                    <a:pt x="23111" y="1880"/>
                    <a:pt x="22658" y="3820"/>
                  </a:cubicBezTo>
                  <a:cubicBezTo>
                    <a:pt x="22206" y="5761"/>
                    <a:pt x="22980" y="7785"/>
                    <a:pt x="24599" y="8940"/>
                  </a:cubicBezTo>
                  <a:cubicBezTo>
                    <a:pt x="25266" y="9416"/>
                    <a:pt x="25790" y="9559"/>
                    <a:pt x="26790" y="9809"/>
                  </a:cubicBezTo>
                  <a:cubicBezTo>
                    <a:pt x="27778" y="10059"/>
                    <a:pt x="28457" y="10500"/>
                    <a:pt x="28647" y="11036"/>
                  </a:cubicBezTo>
                  <a:cubicBezTo>
                    <a:pt x="28850" y="11583"/>
                    <a:pt x="28921" y="12512"/>
                    <a:pt x="27457" y="13155"/>
                  </a:cubicBezTo>
                  <a:lnTo>
                    <a:pt x="27468" y="13155"/>
                  </a:lnTo>
                  <a:cubicBezTo>
                    <a:pt x="19182" y="16215"/>
                    <a:pt x="13681" y="24121"/>
                    <a:pt x="13681" y="32955"/>
                  </a:cubicBezTo>
                  <a:cubicBezTo>
                    <a:pt x="13681" y="37932"/>
                    <a:pt x="15907" y="43111"/>
                    <a:pt x="18301" y="46064"/>
                  </a:cubicBezTo>
                  <a:cubicBezTo>
                    <a:pt x="20474" y="48746"/>
                    <a:pt x="17835" y="51546"/>
                    <a:pt x="14852" y="51546"/>
                  </a:cubicBezTo>
                  <a:cubicBezTo>
                    <a:pt x="14551" y="51546"/>
                    <a:pt x="14246" y="51517"/>
                    <a:pt x="13943" y="51457"/>
                  </a:cubicBezTo>
                  <a:cubicBezTo>
                    <a:pt x="12728" y="51219"/>
                    <a:pt x="11871" y="50933"/>
                    <a:pt x="10764" y="50933"/>
                  </a:cubicBezTo>
                  <a:cubicBezTo>
                    <a:pt x="6728" y="50933"/>
                    <a:pt x="3096" y="53362"/>
                    <a:pt x="1549" y="57089"/>
                  </a:cubicBezTo>
                  <a:cubicBezTo>
                    <a:pt x="1" y="60816"/>
                    <a:pt x="858" y="65102"/>
                    <a:pt x="3704" y="67959"/>
                  </a:cubicBezTo>
                  <a:cubicBezTo>
                    <a:pt x="5614" y="69862"/>
                    <a:pt x="8164" y="70876"/>
                    <a:pt x="10758" y="70876"/>
                  </a:cubicBezTo>
                  <a:cubicBezTo>
                    <a:pt x="12043" y="70876"/>
                    <a:pt x="13339" y="70627"/>
                    <a:pt x="14574" y="70114"/>
                  </a:cubicBezTo>
                  <a:cubicBezTo>
                    <a:pt x="18301" y="68578"/>
                    <a:pt x="20729" y="64935"/>
                    <a:pt x="20729" y="60911"/>
                  </a:cubicBezTo>
                  <a:cubicBezTo>
                    <a:pt x="20729" y="59244"/>
                    <a:pt x="20360" y="58208"/>
                    <a:pt x="19598" y="56291"/>
                  </a:cubicBezTo>
                  <a:cubicBezTo>
                    <a:pt x="18824" y="54362"/>
                    <a:pt x="18753" y="52719"/>
                    <a:pt x="19408" y="51779"/>
                  </a:cubicBezTo>
                  <a:cubicBezTo>
                    <a:pt x="19874" y="51119"/>
                    <a:pt x="20493" y="50231"/>
                    <a:pt x="21701" y="50231"/>
                  </a:cubicBezTo>
                  <a:cubicBezTo>
                    <a:pt x="22281" y="50231"/>
                    <a:pt x="22997" y="50436"/>
                    <a:pt x="23897" y="50969"/>
                  </a:cubicBezTo>
                  <a:cubicBezTo>
                    <a:pt x="26671" y="52612"/>
                    <a:pt x="30814" y="54017"/>
                    <a:pt x="34803" y="54065"/>
                  </a:cubicBezTo>
                  <a:cubicBezTo>
                    <a:pt x="34820" y="54064"/>
                    <a:pt x="34837" y="54063"/>
                    <a:pt x="34854" y="54063"/>
                  </a:cubicBezTo>
                  <a:cubicBezTo>
                    <a:pt x="35309" y="54063"/>
                    <a:pt x="35712" y="54367"/>
                    <a:pt x="35839" y="54815"/>
                  </a:cubicBezTo>
                  <a:cubicBezTo>
                    <a:pt x="36243" y="55946"/>
                    <a:pt x="37327" y="56708"/>
                    <a:pt x="38541" y="56708"/>
                  </a:cubicBezTo>
                  <a:cubicBezTo>
                    <a:pt x="40137" y="56708"/>
                    <a:pt x="41411" y="55410"/>
                    <a:pt x="41494" y="53827"/>
                  </a:cubicBezTo>
                  <a:cubicBezTo>
                    <a:pt x="41538" y="53023"/>
                    <a:pt x="42173" y="52605"/>
                    <a:pt x="42836" y="52605"/>
                  </a:cubicBezTo>
                  <a:cubicBezTo>
                    <a:pt x="43254" y="52605"/>
                    <a:pt x="43683" y="52771"/>
                    <a:pt x="43982" y="53112"/>
                  </a:cubicBezTo>
                  <a:cubicBezTo>
                    <a:pt x="45437" y="54733"/>
                    <a:pt x="47504" y="55648"/>
                    <a:pt x="49679" y="55648"/>
                  </a:cubicBezTo>
                  <a:cubicBezTo>
                    <a:pt x="49693" y="55648"/>
                    <a:pt x="49707" y="55648"/>
                    <a:pt x="49721" y="55648"/>
                  </a:cubicBezTo>
                  <a:cubicBezTo>
                    <a:pt x="54007" y="55648"/>
                    <a:pt x="57496" y="52160"/>
                    <a:pt x="57496" y="47873"/>
                  </a:cubicBezTo>
                  <a:cubicBezTo>
                    <a:pt x="57496" y="45683"/>
                    <a:pt x="56674" y="43599"/>
                    <a:pt x="55115" y="42289"/>
                  </a:cubicBezTo>
                  <a:cubicBezTo>
                    <a:pt x="54269" y="41575"/>
                    <a:pt x="54496" y="40539"/>
                    <a:pt x="54674" y="40063"/>
                  </a:cubicBezTo>
                  <a:cubicBezTo>
                    <a:pt x="57186" y="33038"/>
                    <a:pt x="55805" y="25192"/>
                    <a:pt x="51031" y="19453"/>
                  </a:cubicBezTo>
                  <a:cubicBezTo>
                    <a:pt x="46981" y="14587"/>
                    <a:pt x="41021" y="11844"/>
                    <a:pt x="34817" y="11844"/>
                  </a:cubicBezTo>
                  <a:cubicBezTo>
                    <a:pt x="33690" y="11844"/>
                    <a:pt x="32555" y="11934"/>
                    <a:pt x="31421" y="12119"/>
                  </a:cubicBezTo>
                  <a:lnTo>
                    <a:pt x="31445" y="12107"/>
                  </a:lnTo>
                  <a:lnTo>
                    <a:pt x="31445" y="12107"/>
                  </a:lnTo>
                  <a:cubicBezTo>
                    <a:pt x="31400" y="12110"/>
                    <a:pt x="31355" y="12111"/>
                    <a:pt x="31312" y="12111"/>
                  </a:cubicBezTo>
                  <a:cubicBezTo>
                    <a:pt x="29555" y="12111"/>
                    <a:pt x="29153" y="10044"/>
                    <a:pt x="30350" y="8928"/>
                  </a:cubicBezTo>
                  <a:cubicBezTo>
                    <a:pt x="30790" y="8500"/>
                    <a:pt x="31147" y="8238"/>
                    <a:pt x="31469" y="7797"/>
                  </a:cubicBezTo>
                  <a:cubicBezTo>
                    <a:pt x="32624" y="6166"/>
                    <a:pt x="32695" y="4011"/>
                    <a:pt x="31636" y="2320"/>
                  </a:cubicBezTo>
                  <a:cubicBezTo>
                    <a:pt x="30734" y="865"/>
                    <a:pt x="29144" y="1"/>
                    <a:pt x="27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" name="Google Shape;539;p19"/>
            <p:cNvGrpSpPr/>
            <p:nvPr/>
          </p:nvGrpSpPr>
          <p:grpSpPr>
            <a:xfrm>
              <a:off x="3806686" y="2885846"/>
              <a:ext cx="3722070" cy="2146512"/>
              <a:chOff x="3806686" y="2885846"/>
              <a:chExt cx="3722070" cy="2146512"/>
            </a:xfrm>
          </p:grpSpPr>
          <p:sp>
            <p:nvSpPr>
              <p:cNvPr id="540" name="Google Shape;540;p19"/>
              <p:cNvSpPr txBox="1"/>
              <p:nvPr/>
            </p:nvSpPr>
            <p:spPr>
              <a:xfrm>
                <a:off x="4162285" y="2885846"/>
                <a:ext cx="2831450" cy="531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Датчик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температуры - влажности</a:t>
                </a:r>
                <a:endParaRPr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41" name="Google Shape;541;p19"/>
              <p:cNvSpPr txBox="1"/>
              <p:nvPr/>
            </p:nvSpPr>
            <p:spPr>
              <a:xfrm>
                <a:off x="3806686" y="3366991"/>
                <a:ext cx="3722070" cy="1665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При достижении температуры в -40 градусов на высоте 10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982 м продолжает показывать -40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При приземлении работает нормально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Вывод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Использовать датчик на высоту не выше 10 км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42" name="Google Shape;542;p19"/>
            <p:cNvSpPr txBox="1"/>
            <p:nvPr/>
          </p:nvSpPr>
          <p:spPr>
            <a:xfrm>
              <a:off x="4738100" y="2526500"/>
              <a:ext cx="5871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543" name="Google Shape;543;p19"/>
          <p:cNvGrpSpPr/>
          <p:nvPr/>
        </p:nvGrpSpPr>
        <p:grpSpPr>
          <a:xfrm>
            <a:off x="4318427" y="966588"/>
            <a:ext cx="4305300" cy="3639745"/>
            <a:chOff x="6403249" y="1178300"/>
            <a:chExt cx="4305300" cy="3639745"/>
          </a:xfrm>
        </p:grpSpPr>
        <p:sp>
          <p:nvSpPr>
            <p:cNvPr id="544" name="Google Shape;544;p19"/>
            <p:cNvSpPr/>
            <p:nvPr/>
          </p:nvSpPr>
          <p:spPr>
            <a:xfrm>
              <a:off x="7682611" y="1178300"/>
              <a:ext cx="1437400" cy="1771900"/>
            </a:xfrm>
            <a:custGeom>
              <a:avLst/>
              <a:gdLst/>
              <a:ahLst/>
              <a:cxnLst/>
              <a:rect l="l" t="t" r="r" b="b"/>
              <a:pathLst>
                <a:path w="57496" h="70876" extrusionOk="0">
                  <a:moveTo>
                    <a:pt x="34660" y="18048"/>
                  </a:moveTo>
                  <a:cubicBezTo>
                    <a:pt x="42816" y="18048"/>
                    <a:pt x="49424" y="24656"/>
                    <a:pt x="49424" y="32812"/>
                  </a:cubicBezTo>
                  <a:cubicBezTo>
                    <a:pt x="49424" y="38789"/>
                    <a:pt x="45828" y="44171"/>
                    <a:pt x="40303" y="46457"/>
                  </a:cubicBezTo>
                  <a:cubicBezTo>
                    <a:pt x="38481" y="47212"/>
                    <a:pt x="36568" y="47579"/>
                    <a:pt x="34670" y="47579"/>
                  </a:cubicBezTo>
                  <a:cubicBezTo>
                    <a:pt x="30827" y="47579"/>
                    <a:pt x="27047" y="46075"/>
                    <a:pt x="24218" y="43254"/>
                  </a:cubicBezTo>
                  <a:cubicBezTo>
                    <a:pt x="19991" y="39027"/>
                    <a:pt x="18729" y="32681"/>
                    <a:pt x="21015" y="27169"/>
                  </a:cubicBezTo>
                  <a:cubicBezTo>
                    <a:pt x="23301" y="21644"/>
                    <a:pt x="28683" y="18048"/>
                    <a:pt x="34660" y="18048"/>
                  </a:cubicBezTo>
                  <a:close/>
                  <a:moveTo>
                    <a:pt x="27466" y="1"/>
                  </a:moveTo>
                  <a:cubicBezTo>
                    <a:pt x="27194" y="1"/>
                    <a:pt x="26921" y="24"/>
                    <a:pt x="26647" y="70"/>
                  </a:cubicBezTo>
                  <a:cubicBezTo>
                    <a:pt x="24682" y="391"/>
                    <a:pt x="23111" y="1880"/>
                    <a:pt x="22658" y="3820"/>
                  </a:cubicBezTo>
                  <a:cubicBezTo>
                    <a:pt x="22206" y="5761"/>
                    <a:pt x="22980" y="7785"/>
                    <a:pt x="24599" y="8940"/>
                  </a:cubicBezTo>
                  <a:cubicBezTo>
                    <a:pt x="25266" y="9416"/>
                    <a:pt x="25790" y="9559"/>
                    <a:pt x="26790" y="9809"/>
                  </a:cubicBezTo>
                  <a:cubicBezTo>
                    <a:pt x="27778" y="10059"/>
                    <a:pt x="28457" y="10500"/>
                    <a:pt x="28647" y="11036"/>
                  </a:cubicBezTo>
                  <a:cubicBezTo>
                    <a:pt x="28850" y="11583"/>
                    <a:pt x="28921" y="12512"/>
                    <a:pt x="27457" y="13155"/>
                  </a:cubicBezTo>
                  <a:lnTo>
                    <a:pt x="27468" y="13155"/>
                  </a:lnTo>
                  <a:cubicBezTo>
                    <a:pt x="19182" y="16215"/>
                    <a:pt x="13681" y="24121"/>
                    <a:pt x="13681" y="32955"/>
                  </a:cubicBezTo>
                  <a:cubicBezTo>
                    <a:pt x="13681" y="37932"/>
                    <a:pt x="15907" y="43111"/>
                    <a:pt x="18301" y="46064"/>
                  </a:cubicBezTo>
                  <a:cubicBezTo>
                    <a:pt x="20474" y="48746"/>
                    <a:pt x="17835" y="51546"/>
                    <a:pt x="14852" y="51546"/>
                  </a:cubicBezTo>
                  <a:cubicBezTo>
                    <a:pt x="14551" y="51546"/>
                    <a:pt x="14246" y="51517"/>
                    <a:pt x="13943" y="51457"/>
                  </a:cubicBezTo>
                  <a:cubicBezTo>
                    <a:pt x="12728" y="51219"/>
                    <a:pt x="11871" y="50933"/>
                    <a:pt x="10764" y="50933"/>
                  </a:cubicBezTo>
                  <a:cubicBezTo>
                    <a:pt x="6728" y="50933"/>
                    <a:pt x="3096" y="53362"/>
                    <a:pt x="1549" y="57089"/>
                  </a:cubicBezTo>
                  <a:cubicBezTo>
                    <a:pt x="1" y="60816"/>
                    <a:pt x="858" y="65102"/>
                    <a:pt x="3704" y="67959"/>
                  </a:cubicBezTo>
                  <a:cubicBezTo>
                    <a:pt x="5614" y="69862"/>
                    <a:pt x="8164" y="70876"/>
                    <a:pt x="10758" y="70876"/>
                  </a:cubicBezTo>
                  <a:cubicBezTo>
                    <a:pt x="12043" y="70876"/>
                    <a:pt x="13339" y="70627"/>
                    <a:pt x="14574" y="70114"/>
                  </a:cubicBezTo>
                  <a:cubicBezTo>
                    <a:pt x="18301" y="68578"/>
                    <a:pt x="20729" y="64935"/>
                    <a:pt x="20729" y="60911"/>
                  </a:cubicBezTo>
                  <a:cubicBezTo>
                    <a:pt x="20729" y="59244"/>
                    <a:pt x="20360" y="58208"/>
                    <a:pt x="19598" y="56291"/>
                  </a:cubicBezTo>
                  <a:cubicBezTo>
                    <a:pt x="18824" y="54362"/>
                    <a:pt x="18753" y="52719"/>
                    <a:pt x="19408" y="51779"/>
                  </a:cubicBezTo>
                  <a:cubicBezTo>
                    <a:pt x="19874" y="51119"/>
                    <a:pt x="20493" y="50231"/>
                    <a:pt x="21701" y="50231"/>
                  </a:cubicBezTo>
                  <a:cubicBezTo>
                    <a:pt x="22281" y="50231"/>
                    <a:pt x="22997" y="50436"/>
                    <a:pt x="23897" y="50969"/>
                  </a:cubicBezTo>
                  <a:cubicBezTo>
                    <a:pt x="26671" y="52612"/>
                    <a:pt x="30814" y="54017"/>
                    <a:pt x="34803" y="54065"/>
                  </a:cubicBezTo>
                  <a:cubicBezTo>
                    <a:pt x="34820" y="54064"/>
                    <a:pt x="34837" y="54063"/>
                    <a:pt x="34854" y="54063"/>
                  </a:cubicBezTo>
                  <a:cubicBezTo>
                    <a:pt x="35309" y="54063"/>
                    <a:pt x="35712" y="54367"/>
                    <a:pt x="35839" y="54815"/>
                  </a:cubicBezTo>
                  <a:cubicBezTo>
                    <a:pt x="36243" y="55946"/>
                    <a:pt x="37327" y="56708"/>
                    <a:pt x="38541" y="56708"/>
                  </a:cubicBezTo>
                  <a:cubicBezTo>
                    <a:pt x="40137" y="56708"/>
                    <a:pt x="41411" y="55410"/>
                    <a:pt x="41494" y="53827"/>
                  </a:cubicBezTo>
                  <a:cubicBezTo>
                    <a:pt x="41538" y="53023"/>
                    <a:pt x="42173" y="52605"/>
                    <a:pt x="42836" y="52605"/>
                  </a:cubicBezTo>
                  <a:cubicBezTo>
                    <a:pt x="43254" y="52605"/>
                    <a:pt x="43683" y="52771"/>
                    <a:pt x="43982" y="53112"/>
                  </a:cubicBezTo>
                  <a:cubicBezTo>
                    <a:pt x="45437" y="54733"/>
                    <a:pt x="47504" y="55648"/>
                    <a:pt x="49679" y="55648"/>
                  </a:cubicBezTo>
                  <a:cubicBezTo>
                    <a:pt x="49693" y="55648"/>
                    <a:pt x="49707" y="55648"/>
                    <a:pt x="49721" y="55648"/>
                  </a:cubicBezTo>
                  <a:cubicBezTo>
                    <a:pt x="54007" y="55648"/>
                    <a:pt x="57496" y="52160"/>
                    <a:pt x="57496" y="47873"/>
                  </a:cubicBezTo>
                  <a:cubicBezTo>
                    <a:pt x="57496" y="45683"/>
                    <a:pt x="56674" y="43599"/>
                    <a:pt x="55115" y="42289"/>
                  </a:cubicBezTo>
                  <a:cubicBezTo>
                    <a:pt x="54269" y="41575"/>
                    <a:pt x="54496" y="40539"/>
                    <a:pt x="54674" y="40063"/>
                  </a:cubicBezTo>
                  <a:cubicBezTo>
                    <a:pt x="57186" y="33038"/>
                    <a:pt x="55805" y="25192"/>
                    <a:pt x="51031" y="19453"/>
                  </a:cubicBezTo>
                  <a:cubicBezTo>
                    <a:pt x="46981" y="14587"/>
                    <a:pt x="41021" y="11844"/>
                    <a:pt x="34817" y="11844"/>
                  </a:cubicBezTo>
                  <a:cubicBezTo>
                    <a:pt x="33690" y="11844"/>
                    <a:pt x="32555" y="11934"/>
                    <a:pt x="31421" y="12119"/>
                  </a:cubicBezTo>
                  <a:lnTo>
                    <a:pt x="31445" y="12107"/>
                  </a:lnTo>
                  <a:lnTo>
                    <a:pt x="31445" y="12107"/>
                  </a:lnTo>
                  <a:cubicBezTo>
                    <a:pt x="31400" y="12110"/>
                    <a:pt x="31355" y="12111"/>
                    <a:pt x="31312" y="12111"/>
                  </a:cubicBezTo>
                  <a:cubicBezTo>
                    <a:pt x="29555" y="12111"/>
                    <a:pt x="29153" y="10044"/>
                    <a:pt x="30350" y="8928"/>
                  </a:cubicBezTo>
                  <a:cubicBezTo>
                    <a:pt x="30790" y="8500"/>
                    <a:pt x="31147" y="8238"/>
                    <a:pt x="31469" y="7797"/>
                  </a:cubicBezTo>
                  <a:cubicBezTo>
                    <a:pt x="32624" y="6166"/>
                    <a:pt x="32695" y="4011"/>
                    <a:pt x="31636" y="2320"/>
                  </a:cubicBezTo>
                  <a:cubicBezTo>
                    <a:pt x="30734" y="865"/>
                    <a:pt x="29144" y="1"/>
                    <a:pt x="274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" name="Google Shape;545;p19"/>
            <p:cNvGrpSpPr/>
            <p:nvPr/>
          </p:nvGrpSpPr>
          <p:grpSpPr>
            <a:xfrm>
              <a:off x="6403249" y="3012228"/>
              <a:ext cx="4305300" cy="1805817"/>
              <a:chOff x="6403249" y="3012228"/>
              <a:chExt cx="4305300" cy="1805817"/>
            </a:xfrm>
          </p:grpSpPr>
          <p:sp>
            <p:nvSpPr>
              <p:cNvPr id="546" name="Google Shape;546;p19"/>
              <p:cNvSpPr txBox="1"/>
              <p:nvPr/>
            </p:nvSpPr>
            <p:spPr>
              <a:xfrm>
                <a:off x="6878129" y="3012228"/>
                <a:ext cx="3365181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Батареи</a:t>
                </a:r>
                <a:endParaRPr sz="20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47" name="Google Shape;547;p19"/>
              <p:cNvSpPr txBox="1"/>
              <p:nvPr/>
            </p:nvSpPr>
            <p:spPr>
              <a:xfrm>
                <a:off x="6403249" y="3511528"/>
                <a:ext cx="4305300" cy="13065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Выше высоты 11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914 м и ниже температуры -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40 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градусов спутник замерз и батарейки потеряли свой заряд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 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При повышении температуры заряд восстановился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Вывод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:  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На такую высоту желательно утеплять батареи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,</a:t>
                </a:r>
                <a:r>
                  <a:rPr lang="ru-RU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например пенопластом</a:t>
                </a:r>
                <a:r>
                  <a:rPr lang="en-US" sz="11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1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48" name="Google Shape;548;p19"/>
            <p:cNvSpPr txBox="1"/>
            <p:nvPr/>
          </p:nvSpPr>
          <p:spPr>
            <a:xfrm>
              <a:off x="6878129" y="2526500"/>
              <a:ext cx="5871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0982602E-CCA0-924E-BAAE-28323FB2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21" y="1581723"/>
            <a:ext cx="469853" cy="469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6487CD-F0AA-754B-BF1F-1186B9C42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27" y="1478226"/>
            <a:ext cx="587100" cy="587100"/>
          </a:xfrm>
          <a:prstGeom prst="rect">
            <a:avLst/>
          </a:prstGeom>
        </p:spPr>
      </p:pic>
      <p:sp>
        <p:nvSpPr>
          <p:cNvPr id="50" name="Google Shape;548;p19">
            <a:extLst>
              <a:ext uri="{FF2B5EF4-FFF2-40B4-BE49-F238E27FC236}">
                <a16:creationId xmlns:a16="http://schemas.microsoft.com/office/drawing/2014/main" id="{0FEA633C-EF43-1F4B-AC80-6C59281561C8}"/>
              </a:ext>
            </a:extLst>
          </p:cNvPr>
          <p:cNvSpPr txBox="1"/>
          <p:nvPr/>
        </p:nvSpPr>
        <p:spPr>
          <a:xfrm>
            <a:off x="5584421" y="2314788"/>
            <a:ext cx="587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51D0A-8CB4-7446-83E4-DF2AEA0F7F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DCE884-8606-0543-BF6F-3AF7CC8776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9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F7E-783C-3147-BEDD-3369306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61" y="334244"/>
            <a:ext cx="4305300" cy="387900"/>
          </a:xfrm>
        </p:spPr>
        <p:txBody>
          <a:bodyPr/>
          <a:lstStyle/>
          <a:p>
            <a:r>
              <a:rPr lang="ru-RU" dirty="0"/>
              <a:t>Немного Графиков</a:t>
            </a:r>
            <a:endParaRPr lang="en-UZ" dirty="0"/>
          </a:p>
        </p:txBody>
      </p:sp>
      <p:sp>
        <p:nvSpPr>
          <p:cNvPr id="31" name="Google Shape;1395;p27">
            <a:extLst>
              <a:ext uri="{FF2B5EF4-FFF2-40B4-BE49-F238E27FC236}">
                <a16:creationId xmlns:a16="http://schemas.microsoft.com/office/drawing/2014/main" id="{03BEBFAD-4040-4848-93DB-7F57DB144ED5}"/>
              </a:ext>
            </a:extLst>
          </p:cNvPr>
          <p:cNvSpPr/>
          <p:nvPr/>
        </p:nvSpPr>
        <p:spPr>
          <a:xfrm rot="10800000" flipH="1">
            <a:off x="2244261" y="4069858"/>
            <a:ext cx="4223210" cy="83776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398;p27">
            <a:extLst>
              <a:ext uri="{FF2B5EF4-FFF2-40B4-BE49-F238E27FC236}">
                <a16:creationId xmlns:a16="http://schemas.microsoft.com/office/drawing/2014/main" id="{7F802AA6-9D14-C94E-BE7A-4E98FE6D6DC3}"/>
              </a:ext>
            </a:extLst>
          </p:cNvPr>
          <p:cNvSpPr txBox="1"/>
          <p:nvPr/>
        </p:nvSpPr>
        <p:spPr>
          <a:xfrm>
            <a:off x="2358561" y="4053675"/>
            <a:ext cx="3653105" cy="83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Зеленый индикатор – значения в пределах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Красный – вне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95004-B8E1-E24D-82BF-F3907B1F2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07" y="831890"/>
            <a:ext cx="6241358" cy="3133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349F6-D344-5241-A477-9F5148F0AB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BA03D-89C1-D140-A001-D88DF5203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4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F7E-783C-3147-BEDD-3369306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60" y="235876"/>
            <a:ext cx="4305300" cy="387900"/>
          </a:xfrm>
        </p:spPr>
        <p:txBody>
          <a:bodyPr/>
          <a:lstStyle/>
          <a:p>
            <a:r>
              <a:rPr lang="ru-RU" dirty="0"/>
              <a:t>Немного Графиков</a:t>
            </a:r>
            <a:endParaRPr lang="en-UZ" dirty="0"/>
          </a:p>
        </p:txBody>
      </p:sp>
      <p:sp>
        <p:nvSpPr>
          <p:cNvPr id="31" name="Google Shape;1395;p27">
            <a:extLst>
              <a:ext uri="{FF2B5EF4-FFF2-40B4-BE49-F238E27FC236}">
                <a16:creationId xmlns:a16="http://schemas.microsoft.com/office/drawing/2014/main" id="{03BEBFAD-4040-4848-93DB-7F57DB144ED5}"/>
              </a:ext>
            </a:extLst>
          </p:cNvPr>
          <p:cNvSpPr/>
          <p:nvPr/>
        </p:nvSpPr>
        <p:spPr>
          <a:xfrm rot="10800000" flipH="1">
            <a:off x="2244261" y="4069858"/>
            <a:ext cx="4223210" cy="83776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398;p27">
            <a:extLst>
              <a:ext uri="{FF2B5EF4-FFF2-40B4-BE49-F238E27FC236}">
                <a16:creationId xmlns:a16="http://schemas.microsoft.com/office/drawing/2014/main" id="{7F802AA6-9D14-C94E-BE7A-4E98FE6D6DC3}"/>
              </a:ext>
            </a:extLst>
          </p:cNvPr>
          <p:cNvSpPr txBox="1"/>
          <p:nvPr/>
        </p:nvSpPr>
        <p:spPr>
          <a:xfrm>
            <a:off x="2358561" y="4053675"/>
            <a:ext cx="3653105" cy="83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Зеленый индикатор – значения в пределах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Красный – вне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18756-333F-3746-8648-4CC7877F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61" y="672457"/>
            <a:ext cx="5032462" cy="322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57CA39-8690-2A43-886B-949F788C90AE}"/>
              </a:ext>
            </a:extLst>
          </p:cNvPr>
          <p:cNvSpPr txBox="1"/>
          <p:nvPr/>
        </p:nvSpPr>
        <p:spPr>
          <a:xfrm>
            <a:off x="6967005" y="1330779"/>
            <a:ext cx="346249" cy="181247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ru-RU" sz="1050" dirty="0">
                <a:solidFill>
                  <a:schemeClr val="tx1"/>
                </a:solidFill>
              </a:rPr>
              <a:t>Температура</a:t>
            </a:r>
            <a:r>
              <a:rPr lang="ru-RU" sz="1050" dirty="0">
                <a:solidFill>
                  <a:schemeClr val="accent1"/>
                </a:solidFill>
              </a:rPr>
              <a:t>-Давление</a:t>
            </a:r>
            <a:endParaRPr lang="en-UZ" sz="7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FEDDB-54C4-3C48-8265-968D62CEFD85}"/>
              </a:ext>
            </a:extLst>
          </p:cNvPr>
          <p:cNvSpPr txBox="1"/>
          <p:nvPr/>
        </p:nvSpPr>
        <p:spPr>
          <a:xfrm>
            <a:off x="1290665" y="1059034"/>
            <a:ext cx="346249" cy="235596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1050" dirty="0">
                <a:solidFill>
                  <a:schemeClr val="tx1"/>
                </a:solidFill>
              </a:rPr>
              <a:t>Температура</a:t>
            </a:r>
            <a:r>
              <a:rPr lang="ru-RU" sz="1050" dirty="0">
                <a:solidFill>
                  <a:schemeClr val="accent1"/>
                </a:solidFill>
              </a:rPr>
              <a:t>-</a:t>
            </a:r>
            <a:r>
              <a:rPr lang="ru-RU" sz="1050" dirty="0">
                <a:solidFill>
                  <a:schemeClr val="bg2"/>
                </a:solidFill>
              </a:rPr>
              <a:t>Гироскоп</a:t>
            </a:r>
            <a:r>
              <a:rPr lang="en-US" sz="1050" dirty="0">
                <a:solidFill>
                  <a:schemeClr val="accent1"/>
                </a:solidFill>
              </a:rPr>
              <a:t>, </a:t>
            </a:r>
            <a:r>
              <a:rPr lang="ru-RU" sz="1050" dirty="0">
                <a:solidFill>
                  <a:schemeClr val="accent2"/>
                </a:solidFill>
              </a:rPr>
              <a:t>Влажность</a:t>
            </a:r>
            <a:endParaRPr lang="en-UZ" sz="7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250D5-D464-194C-B43F-9A56D4CDB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0EBF0-C72C-C740-8B42-2C53473E5C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F7E-783C-3147-BEDD-3369306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61" y="334244"/>
            <a:ext cx="4305300" cy="387900"/>
          </a:xfrm>
        </p:spPr>
        <p:txBody>
          <a:bodyPr/>
          <a:lstStyle/>
          <a:p>
            <a:r>
              <a:rPr lang="ru-RU" dirty="0"/>
              <a:t>Немного Графиков</a:t>
            </a:r>
            <a:endParaRPr lang="en-UZ" dirty="0"/>
          </a:p>
        </p:txBody>
      </p:sp>
      <p:sp>
        <p:nvSpPr>
          <p:cNvPr id="31" name="Google Shape;1395;p27">
            <a:extLst>
              <a:ext uri="{FF2B5EF4-FFF2-40B4-BE49-F238E27FC236}">
                <a16:creationId xmlns:a16="http://schemas.microsoft.com/office/drawing/2014/main" id="{03BEBFAD-4040-4848-93DB-7F57DB144ED5}"/>
              </a:ext>
            </a:extLst>
          </p:cNvPr>
          <p:cNvSpPr/>
          <p:nvPr/>
        </p:nvSpPr>
        <p:spPr>
          <a:xfrm rot="10800000" flipH="1">
            <a:off x="2244261" y="4069858"/>
            <a:ext cx="4223210" cy="83776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398;p27">
            <a:extLst>
              <a:ext uri="{FF2B5EF4-FFF2-40B4-BE49-F238E27FC236}">
                <a16:creationId xmlns:a16="http://schemas.microsoft.com/office/drawing/2014/main" id="{7F802AA6-9D14-C94E-BE7A-4E98FE6D6DC3}"/>
              </a:ext>
            </a:extLst>
          </p:cNvPr>
          <p:cNvSpPr txBox="1"/>
          <p:nvPr/>
        </p:nvSpPr>
        <p:spPr>
          <a:xfrm>
            <a:off x="2358561" y="4053675"/>
            <a:ext cx="3653105" cy="83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Зеленый индикатор – значения в пределах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Красный – вне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2B434-8F64-464E-8338-2EB4226C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69" y="911161"/>
            <a:ext cx="5817277" cy="289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8E24C-C119-4D48-932F-F008F44694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047CEA-2FDA-1543-A24A-8CE5DCA70F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6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D7CE-0762-5E4C-A6AC-58D9586D6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405" y="419764"/>
            <a:ext cx="5050971" cy="387900"/>
          </a:xfrm>
        </p:spPr>
        <p:txBody>
          <a:bodyPr/>
          <a:lstStyle/>
          <a:p>
            <a:r>
              <a:rPr lang="ru-RU" dirty="0"/>
              <a:t>Фотографии</a:t>
            </a:r>
            <a:r>
              <a:rPr lang="en-US" dirty="0"/>
              <a:t>,</a:t>
            </a:r>
            <a:r>
              <a:rPr lang="ru-RU" dirty="0"/>
              <a:t> сделанные спутником</a:t>
            </a:r>
            <a:endParaRPr lang="en-U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A8DBE-58C1-7242-9168-67917080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76" y="2921466"/>
            <a:ext cx="3749140" cy="2122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8F287-C187-7648-9016-2CD7445A7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224" y="892465"/>
            <a:ext cx="3760491" cy="2122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45E08-1EE7-9244-9D1C-8B66D12F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76" y="897595"/>
            <a:ext cx="3717765" cy="2122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7632B-6520-BD4C-B483-4B4F27BB4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8079" y="2921466"/>
            <a:ext cx="3755874" cy="2117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3EC4E-84DA-4446-B7A5-B2357B9B2D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B34921-E004-8C4A-ADD4-B98D42B84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5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F7E-783C-3147-BEDD-3369306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61" y="334244"/>
            <a:ext cx="4305300" cy="387900"/>
          </a:xfrm>
        </p:spPr>
        <p:txBody>
          <a:bodyPr/>
          <a:lstStyle/>
          <a:p>
            <a:r>
              <a:rPr lang="ru-RU" dirty="0"/>
              <a:t>Немного Графиков</a:t>
            </a:r>
            <a:endParaRPr lang="en-UZ" dirty="0"/>
          </a:p>
        </p:txBody>
      </p:sp>
      <p:sp>
        <p:nvSpPr>
          <p:cNvPr id="31" name="Google Shape;1395;p27">
            <a:extLst>
              <a:ext uri="{FF2B5EF4-FFF2-40B4-BE49-F238E27FC236}">
                <a16:creationId xmlns:a16="http://schemas.microsoft.com/office/drawing/2014/main" id="{03BEBFAD-4040-4848-93DB-7F57DB144ED5}"/>
              </a:ext>
            </a:extLst>
          </p:cNvPr>
          <p:cNvSpPr/>
          <p:nvPr/>
        </p:nvSpPr>
        <p:spPr>
          <a:xfrm rot="10800000" flipH="1">
            <a:off x="2244261" y="4069858"/>
            <a:ext cx="4223210" cy="837765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398;p27">
            <a:extLst>
              <a:ext uri="{FF2B5EF4-FFF2-40B4-BE49-F238E27FC236}">
                <a16:creationId xmlns:a16="http://schemas.microsoft.com/office/drawing/2014/main" id="{7F802AA6-9D14-C94E-BE7A-4E98FE6D6DC3}"/>
              </a:ext>
            </a:extLst>
          </p:cNvPr>
          <p:cNvSpPr txBox="1"/>
          <p:nvPr/>
        </p:nvSpPr>
        <p:spPr>
          <a:xfrm>
            <a:off x="2358561" y="4053675"/>
            <a:ext cx="3653105" cy="837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Зеленый индикатор – значения в пределах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Красный – вне допустимых температур</a:t>
            </a: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2B434-8F64-464E-8338-2EB4226C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69" y="911161"/>
            <a:ext cx="5817277" cy="2892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A2568-0357-C047-9BD7-F15A2F5E87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50442-A548-2743-BB99-49BFACC789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0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2"/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Датчики</a:t>
            </a:r>
            <a:r>
              <a:rPr lang="en-US" dirty="0"/>
              <a:t> </a:t>
            </a:r>
            <a:r>
              <a:rPr lang="ru-RU" dirty="0"/>
              <a:t>спутника</a:t>
            </a:r>
            <a:endParaRPr dirty="0"/>
          </a:p>
        </p:txBody>
      </p:sp>
      <p:grpSp>
        <p:nvGrpSpPr>
          <p:cNvPr id="1829" name="Google Shape;1829;p32"/>
          <p:cNvGrpSpPr/>
          <p:nvPr/>
        </p:nvGrpSpPr>
        <p:grpSpPr>
          <a:xfrm>
            <a:off x="623545" y="1282250"/>
            <a:ext cx="3692855" cy="861000"/>
            <a:chOff x="623545" y="1282250"/>
            <a:chExt cx="3692855" cy="861000"/>
          </a:xfrm>
        </p:grpSpPr>
        <p:sp>
          <p:nvSpPr>
            <p:cNvPr id="1832" name="Google Shape;1832;p32"/>
            <p:cNvSpPr txBox="1"/>
            <p:nvPr/>
          </p:nvSpPr>
          <p:spPr>
            <a:xfrm>
              <a:off x="623545" y="1555849"/>
              <a:ext cx="2047855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влажности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33" name="Google Shape;1833;p32"/>
            <p:cNvGrpSpPr/>
            <p:nvPr/>
          </p:nvGrpSpPr>
          <p:grpSpPr>
            <a:xfrm>
              <a:off x="2747700" y="1282250"/>
              <a:ext cx="1568700" cy="861000"/>
              <a:chOff x="2671500" y="1282250"/>
              <a:chExt cx="1568700" cy="861000"/>
            </a:xfrm>
          </p:grpSpPr>
          <p:cxnSp>
            <p:nvCxnSpPr>
              <p:cNvPr id="1834" name="Google Shape;1834;p32"/>
              <p:cNvCxnSpPr/>
              <p:nvPr/>
            </p:nvCxnSpPr>
            <p:spPr>
              <a:xfrm rot="10800000">
                <a:off x="2671500" y="1712750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35" name="Google Shape;1835;p32"/>
              <p:cNvSpPr/>
              <p:nvPr/>
            </p:nvSpPr>
            <p:spPr>
              <a:xfrm>
                <a:off x="3335100" y="1282250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6" name="Google Shape;1836;p32"/>
          <p:cNvGrpSpPr/>
          <p:nvPr/>
        </p:nvGrpSpPr>
        <p:grpSpPr>
          <a:xfrm>
            <a:off x="672599" y="2433275"/>
            <a:ext cx="3643801" cy="861000"/>
            <a:chOff x="672599" y="2433275"/>
            <a:chExt cx="3643801" cy="861000"/>
          </a:xfrm>
        </p:grpSpPr>
        <p:sp>
          <p:nvSpPr>
            <p:cNvPr id="1839" name="Google Shape;1839;p32"/>
            <p:cNvSpPr txBox="1"/>
            <p:nvPr/>
          </p:nvSpPr>
          <p:spPr>
            <a:xfrm>
              <a:off x="672599" y="2699375"/>
              <a:ext cx="1996201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давления</a:t>
              </a:r>
              <a:endParaRPr sz="20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40" name="Google Shape;1840;p32"/>
            <p:cNvGrpSpPr/>
            <p:nvPr/>
          </p:nvGrpSpPr>
          <p:grpSpPr>
            <a:xfrm>
              <a:off x="2747700" y="2433275"/>
              <a:ext cx="1568700" cy="861000"/>
              <a:chOff x="2671500" y="2433275"/>
              <a:chExt cx="1568700" cy="861000"/>
            </a:xfrm>
          </p:grpSpPr>
          <p:cxnSp>
            <p:nvCxnSpPr>
              <p:cNvPr id="1841" name="Google Shape;1841;p32"/>
              <p:cNvCxnSpPr/>
              <p:nvPr/>
            </p:nvCxnSpPr>
            <p:spPr>
              <a:xfrm rot="10800000">
                <a:off x="2671500" y="2863775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42" name="Google Shape;1842;p32"/>
              <p:cNvSpPr/>
              <p:nvPr/>
            </p:nvSpPr>
            <p:spPr>
              <a:xfrm>
                <a:off x="3335100" y="2433275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3" name="Google Shape;1843;p32"/>
          <p:cNvGrpSpPr/>
          <p:nvPr/>
        </p:nvGrpSpPr>
        <p:grpSpPr>
          <a:xfrm>
            <a:off x="897960" y="3584300"/>
            <a:ext cx="3418440" cy="861000"/>
            <a:chOff x="897960" y="3584300"/>
            <a:chExt cx="3418440" cy="861000"/>
          </a:xfrm>
        </p:grpSpPr>
        <p:sp>
          <p:nvSpPr>
            <p:cNvPr id="1846" name="Google Shape;1846;p32"/>
            <p:cNvSpPr txBox="1"/>
            <p:nvPr/>
          </p:nvSpPr>
          <p:spPr>
            <a:xfrm>
              <a:off x="897960" y="3854939"/>
              <a:ext cx="17412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</a:t>
              </a: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GPS 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47" name="Google Shape;1847;p32"/>
            <p:cNvGrpSpPr/>
            <p:nvPr/>
          </p:nvGrpSpPr>
          <p:grpSpPr>
            <a:xfrm>
              <a:off x="2747700" y="3584300"/>
              <a:ext cx="1568700" cy="861000"/>
              <a:chOff x="2671500" y="3584300"/>
              <a:chExt cx="1568700" cy="861000"/>
            </a:xfrm>
          </p:grpSpPr>
          <p:cxnSp>
            <p:nvCxnSpPr>
              <p:cNvPr id="1848" name="Google Shape;1848;p32"/>
              <p:cNvCxnSpPr/>
              <p:nvPr/>
            </p:nvCxnSpPr>
            <p:spPr>
              <a:xfrm rot="10800000">
                <a:off x="2671500" y="4014800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49" name="Google Shape;1849;p32"/>
              <p:cNvSpPr/>
              <p:nvPr/>
            </p:nvSpPr>
            <p:spPr>
              <a:xfrm>
                <a:off x="3335100" y="3584300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0" name="Google Shape;1850;p32"/>
          <p:cNvGrpSpPr/>
          <p:nvPr/>
        </p:nvGrpSpPr>
        <p:grpSpPr>
          <a:xfrm>
            <a:off x="4827600" y="1282250"/>
            <a:ext cx="4113200" cy="861000"/>
            <a:chOff x="4827600" y="1282250"/>
            <a:chExt cx="4113200" cy="861000"/>
          </a:xfrm>
        </p:grpSpPr>
        <p:sp>
          <p:nvSpPr>
            <p:cNvPr id="1853" name="Google Shape;1853;p32"/>
            <p:cNvSpPr txBox="1"/>
            <p:nvPr/>
          </p:nvSpPr>
          <p:spPr>
            <a:xfrm flipH="1">
              <a:off x="6472500" y="1555849"/>
              <a:ext cx="2468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Датчики температуры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54" name="Google Shape;1854;p32"/>
            <p:cNvGrpSpPr/>
            <p:nvPr/>
          </p:nvGrpSpPr>
          <p:grpSpPr>
            <a:xfrm>
              <a:off x="4827600" y="1282250"/>
              <a:ext cx="1568700" cy="861000"/>
              <a:chOff x="4980000" y="1282250"/>
              <a:chExt cx="1568700" cy="861000"/>
            </a:xfrm>
          </p:grpSpPr>
          <p:cxnSp>
            <p:nvCxnSpPr>
              <p:cNvPr id="1855" name="Google Shape;1855;p32"/>
              <p:cNvCxnSpPr/>
              <p:nvPr/>
            </p:nvCxnSpPr>
            <p:spPr>
              <a:xfrm>
                <a:off x="5885100" y="1712750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56" name="Google Shape;1856;p32"/>
              <p:cNvSpPr/>
              <p:nvPr/>
            </p:nvSpPr>
            <p:spPr>
              <a:xfrm flipH="1">
                <a:off x="4980000" y="1282250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7" name="Google Shape;1857;p32"/>
          <p:cNvGrpSpPr/>
          <p:nvPr/>
        </p:nvGrpSpPr>
        <p:grpSpPr>
          <a:xfrm>
            <a:off x="4827600" y="2433275"/>
            <a:ext cx="4316303" cy="861000"/>
            <a:chOff x="4827600" y="2433275"/>
            <a:chExt cx="4316303" cy="861000"/>
          </a:xfrm>
        </p:grpSpPr>
        <p:sp>
          <p:nvSpPr>
            <p:cNvPr id="1860" name="Google Shape;1860;p32"/>
            <p:cNvSpPr txBox="1"/>
            <p:nvPr/>
          </p:nvSpPr>
          <p:spPr>
            <a:xfrm flipH="1">
              <a:off x="6472500" y="2704333"/>
              <a:ext cx="2671403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9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Гироскоп и Акселерометр</a:t>
              </a:r>
              <a:endParaRPr sz="19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61" name="Google Shape;1861;p32"/>
            <p:cNvGrpSpPr/>
            <p:nvPr/>
          </p:nvGrpSpPr>
          <p:grpSpPr>
            <a:xfrm>
              <a:off x="4827600" y="2433275"/>
              <a:ext cx="1568700" cy="861000"/>
              <a:chOff x="4980000" y="2433275"/>
              <a:chExt cx="1568700" cy="861000"/>
            </a:xfrm>
          </p:grpSpPr>
          <p:cxnSp>
            <p:nvCxnSpPr>
              <p:cNvPr id="1862" name="Google Shape;1862;p32"/>
              <p:cNvCxnSpPr/>
              <p:nvPr/>
            </p:nvCxnSpPr>
            <p:spPr>
              <a:xfrm>
                <a:off x="5885100" y="2863775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63" name="Google Shape;1863;p32"/>
              <p:cNvSpPr/>
              <p:nvPr/>
            </p:nvSpPr>
            <p:spPr>
              <a:xfrm flipH="1">
                <a:off x="4980000" y="2433275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4" name="Google Shape;1864;p32"/>
          <p:cNvGrpSpPr/>
          <p:nvPr/>
        </p:nvGrpSpPr>
        <p:grpSpPr>
          <a:xfrm>
            <a:off x="4827600" y="3584300"/>
            <a:ext cx="4035748" cy="861000"/>
            <a:chOff x="4827600" y="3584300"/>
            <a:chExt cx="4035748" cy="861000"/>
          </a:xfrm>
        </p:grpSpPr>
        <p:sp>
          <p:nvSpPr>
            <p:cNvPr id="1867" name="Google Shape;1867;p32"/>
            <p:cNvSpPr txBox="1"/>
            <p:nvPr/>
          </p:nvSpPr>
          <p:spPr>
            <a:xfrm flipH="1">
              <a:off x="6472500" y="3854939"/>
              <a:ext cx="2390848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Датчики </a:t>
              </a:r>
              <a:r>
                <a:rPr lang="en-US" sz="20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PM2.5/PM10</a:t>
              </a:r>
              <a:endParaRPr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68" name="Google Shape;1868;p32"/>
            <p:cNvGrpSpPr/>
            <p:nvPr/>
          </p:nvGrpSpPr>
          <p:grpSpPr>
            <a:xfrm>
              <a:off x="4827600" y="3584300"/>
              <a:ext cx="1568700" cy="861000"/>
              <a:chOff x="4980000" y="3584300"/>
              <a:chExt cx="1568700" cy="861000"/>
            </a:xfrm>
          </p:grpSpPr>
          <p:cxnSp>
            <p:nvCxnSpPr>
              <p:cNvPr id="1869" name="Google Shape;1869;p32"/>
              <p:cNvCxnSpPr/>
              <p:nvPr/>
            </p:nvCxnSpPr>
            <p:spPr>
              <a:xfrm>
                <a:off x="5885100" y="4014800"/>
                <a:ext cx="663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70" name="Google Shape;1870;p32"/>
              <p:cNvSpPr/>
              <p:nvPr/>
            </p:nvSpPr>
            <p:spPr>
              <a:xfrm flipH="1">
                <a:off x="4980000" y="3584300"/>
                <a:ext cx="905100" cy="861000"/>
              </a:xfrm>
              <a:prstGeom prst="decagon">
                <a:avLst>
                  <a:gd name="vf" fmla="val 105146"/>
                </a:avLst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9D575D-B08F-8A40-B5AC-C1B22AD5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155" y="1361209"/>
            <a:ext cx="623455" cy="623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AF9CD-DB29-934F-ACB5-7077EEDB9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92" y="1414868"/>
            <a:ext cx="623456" cy="623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EE22E-288B-3349-A4CD-DDF10AF2C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795" y="2555662"/>
            <a:ext cx="635815" cy="635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CBF5CB-0F7E-9F4F-BE62-01B9A6CF0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209" y="2610423"/>
            <a:ext cx="501621" cy="501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12B484-8B65-B240-AB12-9B767C8E1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860" y="3660089"/>
            <a:ext cx="592281" cy="592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C36EB4-B31F-A245-8921-999FEC2096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5975" y="3747664"/>
            <a:ext cx="528351" cy="5283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2BD83B1-BD9A-EE4E-8DBD-5554882D93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201B082-0845-154A-8EC7-F3EBB32988F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5"/>
          <p:cNvSpPr txBox="1">
            <a:spLocks noGrp="1"/>
          </p:cNvSpPr>
          <p:nvPr>
            <p:ph type="title"/>
          </p:nvPr>
        </p:nvSpPr>
        <p:spPr>
          <a:xfrm>
            <a:off x="2324876" y="419677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Заметки на будущие запуски</a:t>
            </a:r>
            <a:endParaRPr dirty="0"/>
          </a:p>
        </p:txBody>
      </p:sp>
      <p:grpSp>
        <p:nvGrpSpPr>
          <p:cNvPr id="2386" name="Google Shape;2386;p35"/>
          <p:cNvGrpSpPr/>
          <p:nvPr/>
        </p:nvGrpSpPr>
        <p:grpSpPr>
          <a:xfrm rot="-5400000">
            <a:off x="795724" y="3057171"/>
            <a:ext cx="610926" cy="858950"/>
            <a:chOff x="4410650" y="3155300"/>
            <a:chExt cx="497375" cy="699300"/>
          </a:xfrm>
        </p:grpSpPr>
        <p:sp>
          <p:nvSpPr>
            <p:cNvPr id="2387" name="Google Shape;2387;p35"/>
            <p:cNvSpPr/>
            <p:nvPr/>
          </p:nvSpPr>
          <p:spPr>
            <a:xfrm>
              <a:off x="4410650" y="3155300"/>
              <a:ext cx="289350" cy="287250"/>
            </a:xfrm>
            <a:custGeom>
              <a:avLst/>
              <a:gdLst/>
              <a:ahLst/>
              <a:cxnLst/>
              <a:rect l="l" t="t" r="r" b="b"/>
              <a:pathLst>
                <a:path w="11574" h="11490" extrusionOk="0">
                  <a:moveTo>
                    <a:pt x="3799" y="845"/>
                  </a:moveTo>
                  <a:lnTo>
                    <a:pt x="3799" y="845"/>
                  </a:lnTo>
                  <a:cubicBezTo>
                    <a:pt x="4740" y="1583"/>
                    <a:pt x="5561" y="2500"/>
                    <a:pt x="6371" y="3381"/>
                  </a:cubicBezTo>
                  <a:cubicBezTo>
                    <a:pt x="6427" y="3459"/>
                    <a:pt x="6517" y="3499"/>
                    <a:pt x="6608" y="3499"/>
                  </a:cubicBezTo>
                  <a:cubicBezTo>
                    <a:pt x="6670" y="3499"/>
                    <a:pt x="6734" y="3479"/>
                    <a:pt x="6787" y="3441"/>
                  </a:cubicBezTo>
                  <a:cubicBezTo>
                    <a:pt x="7692" y="3333"/>
                    <a:pt x="8538" y="2845"/>
                    <a:pt x="9371" y="2429"/>
                  </a:cubicBezTo>
                  <a:lnTo>
                    <a:pt x="9371" y="2429"/>
                  </a:lnTo>
                  <a:cubicBezTo>
                    <a:pt x="9026" y="3345"/>
                    <a:pt x="8645" y="4238"/>
                    <a:pt x="8311" y="5155"/>
                  </a:cubicBezTo>
                  <a:cubicBezTo>
                    <a:pt x="8264" y="5238"/>
                    <a:pt x="8276" y="5346"/>
                    <a:pt x="8335" y="5429"/>
                  </a:cubicBezTo>
                  <a:cubicBezTo>
                    <a:pt x="8335" y="5453"/>
                    <a:pt x="8347" y="5477"/>
                    <a:pt x="8371" y="5500"/>
                  </a:cubicBezTo>
                  <a:cubicBezTo>
                    <a:pt x="8942" y="6262"/>
                    <a:pt x="9764" y="6786"/>
                    <a:pt x="10443" y="7465"/>
                  </a:cubicBezTo>
                  <a:cubicBezTo>
                    <a:pt x="10089" y="7483"/>
                    <a:pt x="9735" y="7493"/>
                    <a:pt x="9379" y="7493"/>
                  </a:cubicBezTo>
                  <a:cubicBezTo>
                    <a:pt x="8598" y="7493"/>
                    <a:pt x="7815" y="7448"/>
                    <a:pt x="7037" y="7358"/>
                  </a:cubicBezTo>
                  <a:cubicBezTo>
                    <a:pt x="7021" y="7355"/>
                    <a:pt x="7004" y="7353"/>
                    <a:pt x="6987" y="7353"/>
                  </a:cubicBezTo>
                  <a:cubicBezTo>
                    <a:pt x="6871" y="7353"/>
                    <a:pt x="6757" y="7422"/>
                    <a:pt x="6716" y="7536"/>
                  </a:cubicBezTo>
                  <a:cubicBezTo>
                    <a:pt x="6287" y="8060"/>
                    <a:pt x="6013" y="8703"/>
                    <a:pt x="5656" y="9263"/>
                  </a:cubicBezTo>
                  <a:cubicBezTo>
                    <a:pt x="5406" y="9668"/>
                    <a:pt x="5132" y="10049"/>
                    <a:pt x="4859" y="10430"/>
                  </a:cubicBezTo>
                  <a:cubicBezTo>
                    <a:pt x="4847" y="10322"/>
                    <a:pt x="4823" y="10227"/>
                    <a:pt x="4811" y="10180"/>
                  </a:cubicBezTo>
                  <a:cubicBezTo>
                    <a:pt x="4740" y="9870"/>
                    <a:pt x="4668" y="9560"/>
                    <a:pt x="4609" y="9251"/>
                  </a:cubicBezTo>
                  <a:cubicBezTo>
                    <a:pt x="4489" y="8667"/>
                    <a:pt x="4454" y="8072"/>
                    <a:pt x="4311" y="7513"/>
                  </a:cubicBezTo>
                  <a:cubicBezTo>
                    <a:pt x="4266" y="7366"/>
                    <a:pt x="4136" y="7273"/>
                    <a:pt x="3992" y="7273"/>
                  </a:cubicBezTo>
                  <a:cubicBezTo>
                    <a:pt x="3983" y="7273"/>
                    <a:pt x="3974" y="7274"/>
                    <a:pt x="3966" y="7274"/>
                  </a:cubicBezTo>
                  <a:cubicBezTo>
                    <a:pt x="3239" y="6846"/>
                    <a:pt x="2299" y="6727"/>
                    <a:pt x="1430" y="6560"/>
                  </a:cubicBezTo>
                  <a:cubicBezTo>
                    <a:pt x="1763" y="6381"/>
                    <a:pt x="2096" y="6215"/>
                    <a:pt x="2430" y="6048"/>
                  </a:cubicBezTo>
                  <a:cubicBezTo>
                    <a:pt x="2823" y="5846"/>
                    <a:pt x="3489" y="5619"/>
                    <a:pt x="3763" y="5250"/>
                  </a:cubicBezTo>
                  <a:cubicBezTo>
                    <a:pt x="3942" y="5012"/>
                    <a:pt x="3870" y="4798"/>
                    <a:pt x="3858" y="4500"/>
                  </a:cubicBezTo>
                  <a:lnTo>
                    <a:pt x="3858" y="4381"/>
                  </a:lnTo>
                  <a:cubicBezTo>
                    <a:pt x="3918" y="3214"/>
                    <a:pt x="3811" y="2012"/>
                    <a:pt x="3799" y="845"/>
                  </a:cubicBezTo>
                  <a:close/>
                  <a:moveTo>
                    <a:pt x="3501" y="0"/>
                  </a:moveTo>
                  <a:cubicBezTo>
                    <a:pt x="3359" y="0"/>
                    <a:pt x="3224" y="106"/>
                    <a:pt x="3216" y="262"/>
                  </a:cubicBezTo>
                  <a:cubicBezTo>
                    <a:pt x="3192" y="1452"/>
                    <a:pt x="3108" y="2750"/>
                    <a:pt x="3239" y="3964"/>
                  </a:cubicBezTo>
                  <a:cubicBezTo>
                    <a:pt x="3216" y="4381"/>
                    <a:pt x="3144" y="4762"/>
                    <a:pt x="2846" y="4976"/>
                  </a:cubicBezTo>
                  <a:cubicBezTo>
                    <a:pt x="2084" y="5536"/>
                    <a:pt x="1096" y="5869"/>
                    <a:pt x="298" y="6370"/>
                  </a:cubicBezTo>
                  <a:cubicBezTo>
                    <a:pt x="48" y="6536"/>
                    <a:pt x="1" y="6941"/>
                    <a:pt x="334" y="7048"/>
                  </a:cubicBezTo>
                  <a:cubicBezTo>
                    <a:pt x="1228" y="7335"/>
                    <a:pt x="2460" y="7735"/>
                    <a:pt x="3488" y="7735"/>
                  </a:cubicBezTo>
                  <a:cubicBezTo>
                    <a:pt x="3569" y="7735"/>
                    <a:pt x="3649" y="7732"/>
                    <a:pt x="3727" y="7727"/>
                  </a:cubicBezTo>
                  <a:cubicBezTo>
                    <a:pt x="3727" y="8417"/>
                    <a:pt x="3894" y="9108"/>
                    <a:pt x="4025" y="9775"/>
                  </a:cubicBezTo>
                  <a:cubicBezTo>
                    <a:pt x="4120" y="10215"/>
                    <a:pt x="4168" y="11061"/>
                    <a:pt x="4525" y="11382"/>
                  </a:cubicBezTo>
                  <a:cubicBezTo>
                    <a:pt x="4592" y="11454"/>
                    <a:pt x="4684" y="11490"/>
                    <a:pt x="4776" y="11490"/>
                  </a:cubicBezTo>
                  <a:cubicBezTo>
                    <a:pt x="4883" y="11490"/>
                    <a:pt x="4991" y="11442"/>
                    <a:pt x="5061" y="11346"/>
                  </a:cubicBezTo>
                  <a:cubicBezTo>
                    <a:pt x="5787" y="10453"/>
                    <a:pt x="6775" y="9263"/>
                    <a:pt x="7073" y="8072"/>
                  </a:cubicBezTo>
                  <a:cubicBezTo>
                    <a:pt x="7595" y="8123"/>
                    <a:pt x="8115" y="8138"/>
                    <a:pt x="8634" y="8138"/>
                  </a:cubicBezTo>
                  <a:cubicBezTo>
                    <a:pt x="9382" y="8138"/>
                    <a:pt x="10128" y="8107"/>
                    <a:pt x="10878" y="8107"/>
                  </a:cubicBezTo>
                  <a:cubicBezTo>
                    <a:pt x="10951" y="8107"/>
                    <a:pt x="11024" y="8107"/>
                    <a:pt x="11097" y="8108"/>
                  </a:cubicBezTo>
                  <a:cubicBezTo>
                    <a:pt x="11324" y="8108"/>
                    <a:pt x="11574" y="7858"/>
                    <a:pt x="11431" y="7620"/>
                  </a:cubicBezTo>
                  <a:cubicBezTo>
                    <a:pt x="10800" y="6631"/>
                    <a:pt x="9943" y="5822"/>
                    <a:pt x="8931" y="5238"/>
                  </a:cubicBezTo>
                  <a:cubicBezTo>
                    <a:pt x="9431" y="4167"/>
                    <a:pt x="9847" y="3036"/>
                    <a:pt x="10240" y="1917"/>
                  </a:cubicBezTo>
                  <a:cubicBezTo>
                    <a:pt x="10319" y="1691"/>
                    <a:pt x="10138" y="1481"/>
                    <a:pt x="9926" y="1481"/>
                  </a:cubicBezTo>
                  <a:cubicBezTo>
                    <a:pt x="9881" y="1481"/>
                    <a:pt x="9834" y="1491"/>
                    <a:pt x="9788" y="1512"/>
                  </a:cubicBezTo>
                  <a:cubicBezTo>
                    <a:pt x="8776" y="1893"/>
                    <a:pt x="7740" y="2357"/>
                    <a:pt x="6752" y="2845"/>
                  </a:cubicBezTo>
                  <a:cubicBezTo>
                    <a:pt x="5835" y="1798"/>
                    <a:pt x="4799" y="857"/>
                    <a:pt x="3656" y="47"/>
                  </a:cubicBezTo>
                  <a:cubicBezTo>
                    <a:pt x="3607" y="15"/>
                    <a:pt x="3554" y="0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5"/>
            <p:cNvSpPr/>
            <p:nvPr/>
          </p:nvSpPr>
          <p:spPr>
            <a:xfrm>
              <a:off x="4563800" y="3415575"/>
              <a:ext cx="76975" cy="439025"/>
            </a:xfrm>
            <a:custGeom>
              <a:avLst/>
              <a:gdLst/>
              <a:ahLst/>
              <a:cxnLst/>
              <a:rect l="l" t="t" r="r" b="b"/>
              <a:pathLst>
                <a:path w="3079" h="17561" extrusionOk="0">
                  <a:moveTo>
                    <a:pt x="267" y="1"/>
                  </a:moveTo>
                  <a:cubicBezTo>
                    <a:pt x="133" y="1"/>
                    <a:pt x="0" y="114"/>
                    <a:pt x="30" y="280"/>
                  </a:cubicBezTo>
                  <a:cubicBezTo>
                    <a:pt x="280" y="1733"/>
                    <a:pt x="840" y="3150"/>
                    <a:pt x="1161" y="4591"/>
                  </a:cubicBezTo>
                  <a:cubicBezTo>
                    <a:pt x="1471" y="5948"/>
                    <a:pt x="1721" y="7317"/>
                    <a:pt x="1900" y="8686"/>
                  </a:cubicBezTo>
                  <a:cubicBezTo>
                    <a:pt x="2078" y="10139"/>
                    <a:pt x="2185" y="11591"/>
                    <a:pt x="2209" y="13056"/>
                  </a:cubicBezTo>
                  <a:cubicBezTo>
                    <a:pt x="2233" y="14461"/>
                    <a:pt x="2043" y="15890"/>
                    <a:pt x="2114" y="17294"/>
                  </a:cubicBezTo>
                  <a:cubicBezTo>
                    <a:pt x="2127" y="17467"/>
                    <a:pt x="2290" y="17561"/>
                    <a:pt x="2450" y="17561"/>
                  </a:cubicBezTo>
                  <a:cubicBezTo>
                    <a:pt x="2589" y="17561"/>
                    <a:pt x="2724" y="17491"/>
                    <a:pt x="2757" y="17342"/>
                  </a:cubicBezTo>
                  <a:cubicBezTo>
                    <a:pt x="3078" y="15985"/>
                    <a:pt x="3019" y="14497"/>
                    <a:pt x="2995" y="13103"/>
                  </a:cubicBezTo>
                  <a:cubicBezTo>
                    <a:pt x="2971" y="11639"/>
                    <a:pt x="2876" y="10163"/>
                    <a:pt x="2685" y="8698"/>
                  </a:cubicBezTo>
                  <a:cubicBezTo>
                    <a:pt x="2507" y="7210"/>
                    <a:pt x="2233" y="5745"/>
                    <a:pt x="1876" y="4293"/>
                  </a:cubicBezTo>
                  <a:cubicBezTo>
                    <a:pt x="1519" y="2912"/>
                    <a:pt x="1173" y="1376"/>
                    <a:pt x="471" y="126"/>
                  </a:cubicBezTo>
                  <a:cubicBezTo>
                    <a:pt x="423" y="39"/>
                    <a:pt x="345" y="1"/>
                    <a:pt x="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5"/>
            <p:cNvSpPr/>
            <p:nvPr/>
          </p:nvSpPr>
          <p:spPr>
            <a:xfrm>
              <a:off x="4612825" y="3390075"/>
              <a:ext cx="183400" cy="427950"/>
            </a:xfrm>
            <a:custGeom>
              <a:avLst/>
              <a:gdLst/>
              <a:ahLst/>
              <a:cxnLst/>
              <a:rect l="l" t="t" r="r" b="b"/>
              <a:pathLst>
                <a:path w="7336" h="17118" extrusionOk="0">
                  <a:moveTo>
                    <a:pt x="176" y="1"/>
                  </a:moveTo>
                  <a:cubicBezTo>
                    <a:pt x="88" y="1"/>
                    <a:pt x="1" y="62"/>
                    <a:pt x="34" y="169"/>
                  </a:cubicBezTo>
                  <a:cubicBezTo>
                    <a:pt x="415" y="1479"/>
                    <a:pt x="1272" y="2705"/>
                    <a:pt x="1891" y="3932"/>
                  </a:cubicBezTo>
                  <a:cubicBezTo>
                    <a:pt x="2606" y="5325"/>
                    <a:pt x="3249" y="6754"/>
                    <a:pt x="3844" y="8194"/>
                  </a:cubicBezTo>
                  <a:cubicBezTo>
                    <a:pt x="4439" y="9671"/>
                    <a:pt x="4987" y="11159"/>
                    <a:pt x="5475" y="12671"/>
                  </a:cubicBezTo>
                  <a:cubicBezTo>
                    <a:pt x="5927" y="14064"/>
                    <a:pt x="6166" y="15576"/>
                    <a:pt x="6713" y="16933"/>
                  </a:cubicBezTo>
                  <a:cubicBezTo>
                    <a:pt x="6765" y="17063"/>
                    <a:pt x="6863" y="17117"/>
                    <a:pt x="6965" y="17117"/>
                  </a:cubicBezTo>
                  <a:cubicBezTo>
                    <a:pt x="7143" y="17117"/>
                    <a:pt x="7336" y="16951"/>
                    <a:pt x="7321" y="16731"/>
                  </a:cubicBezTo>
                  <a:cubicBezTo>
                    <a:pt x="7190" y="15171"/>
                    <a:pt x="6547" y="13528"/>
                    <a:pt x="6058" y="12040"/>
                  </a:cubicBezTo>
                  <a:cubicBezTo>
                    <a:pt x="5618" y="10683"/>
                    <a:pt x="5130" y="9349"/>
                    <a:pt x="4582" y="8027"/>
                  </a:cubicBezTo>
                  <a:cubicBezTo>
                    <a:pt x="4011" y="6646"/>
                    <a:pt x="3380" y="5277"/>
                    <a:pt x="2689" y="3932"/>
                  </a:cubicBezTo>
                  <a:cubicBezTo>
                    <a:pt x="2022" y="2634"/>
                    <a:pt x="1344" y="1062"/>
                    <a:pt x="284" y="38"/>
                  </a:cubicBezTo>
                  <a:cubicBezTo>
                    <a:pt x="255" y="13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5"/>
            <p:cNvSpPr/>
            <p:nvPr/>
          </p:nvSpPr>
          <p:spPr>
            <a:xfrm>
              <a:off x="4656300" y="3377325"/>
              <a:ext cx="251725" cy="284825"/>
            </a:xfrm>
            <a:custGeom>
              <a:avLst/>
              <a:gdLst/>
              <a:ahLst/>
              <a:cxnLst/>
              <a:rect l="l" t="t" r="r" b="b"/>
              <a:pathLst>
                <a:path w="10069" h="11393" extrusionOk="0">
                  <a:moveTo>
                    <a:pt x="186" y="0"/>
                  </a:moveTo>
                  <a:cubicBezTo>
                    <a:pt x="64" y="0"/>
                    <a:pt x="1" y="148"/>
                    <a:pt x="81" y="251"/>
                  </a:cubicBezTo>
                  <a:cubicBezTo>
                    <a:pt x="855" y="1013"/>
                    <a:pt x="1902" y="1513"/>
                    <a:pt x="2724" y="2251"/>
                  </a:cubicBezTo>
                  <a:cubicBezTo>
                    <a:pt x="3641" y="3096"/>
                    <a:pt x="4486" y="4001"/>
                    <a:pt x="5272" y="4966"/>
                  </a:cubicBezTo>
                  <a:cubicBezTo>
                    <a:pt x="6129" y="5990"/>
                    <a:pt x="6915" y="7061"/>
                    <a:pt x="7641" y="8180"/>
                  </a:cubicBezTo>
                  <a:cubicBezTo>
                    <a:pt x="8296" y="9192"/>
                    <a:pt x="8796" y="10335"/>
                    <a:pt x="9522" y="11300"/>
                  </a:cubicBezTo>
                  <a:cubicBezTo>
                    <a:pt x="9569" y="11365"/>
                    <a:pt x="9640" y="11392"/>
                    <a:pt x="9714" y="11392"/>
                  </a:cubicBezTo>
                  <a:cubicBezTo>
                    <a:pt x="9884" y="11392"/>
                    <a:pt x="10069" y="11244"/>
                    <a:pt x="10011" y="11062"/>
                  </a:cubicBezTo>
                  <a:cubicBezTo>
                    <a:pt x="9630" y="9859"/>
                    <a:pt x="8868" y="8740"/>
                    <a:pt x="8165" y="7680"/>
                  </a:cubicBezTo>
                  <a:cubicBezTo>
                    <a:pt x="7415" y="6525"/>
                    <a:pt x="6594" y="5418"/>
                    <a:pt x="5701" y="4358"/>
                  </a:cubicBezTo>
                  <a:cubicBezTo>
                    <a:pt x="4927" y="3430"/>
                    <a:pt x="4081" y="2549"/>
                    <a:pt x="3176" y="1727"/>
                  </a:cubicBezTo>
                  <a:cubicBezTo>
                    <a:pt x="2367" y="1013"/>
                    <a:pt x="1319" y="96"/>
                    <a:pt x="200" y="1"/>
                  </a:cubicBezTo>
                  <a:cubicBezTo>
                    <a:pt x="195" y="0"/>
                    <a:pt x="190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1" name="Google Shape;2391;p35"/>
          <p:cNvSpPr/>
          <p:nvPr/>
        </p:nvSpPr>
        <p:spPr>
          <a:xfrm rot="-5400000">
            <a:off x="7480224" y="1473498"/>
            <a:ext cx="619278" cy="1173093"/>
          </a:xfrm>
          <a:custGeom>
            <a:avLst/>
            <a:gdLst/>
            <a:ahLst/>
            <a:cxnLst/>
            <a:rect l="l" t="t" r="r" b="b"/>
            <a:pathLst>
              <a:path w="29581" h="56035" extrusionOk="0">
                <a:moveTo>
                  <a:pt x="21543" y="933"/>
                </a:moveTo>
                <a:cubicBezTo>
                  <a:pt x="21686" y="1707"/>
                  <a:pt x="21758" y="2493"/>
                  <a:pt x="21734" y="3278"/>
                </a:cubicBezTo>
                <a:cubicBezTo>
                  <a:pt x="21722" y="3350"/>
                  <a:pt x="21734" y="3433"/>
                  <a:pt x="21746" y="3517"/>
                </a:cubicBezTo>
                <a:cubicBezTo>
                  <a:pt x="21817" y="3743"/>
                  <a:pt x="22043" y="3862"/>
                  <a:pt x="22270" y="3945"/>
                </a:cubicBezTo>
                <a:cubicBezTo>
                  <a:pt x="22794" y="4171"/>
                  <a:pt x="23341" y="4374"/>
                  <a:pt x="23877" y="4552"/>
                </a:cubicBezTo>
                <a:cubicBezTo>
                  <a:pt x="23377" y="4874"/>
                  <a:pt x="22829" y="5100"/>
                  <a:pt x="22246" y="5243"/>
                </a:cubicBezTo>
                <a:lnTo>
                  <a:pt x="22139" y="5267"/>
                </a:lnTo>
                <a:cubicBezTo>
                  <a:pt x="22091" y="5279"/>
                  <a:pt x="22043" y="5302"/>
                  <a:pt x="21996" y="5338"/>
                </a:cubicBezTo>
                <a:cubicBezTo>
                  <a:pt x="21841" y="5457"/>
                  <a:pt x="21865" y="5672"/>
                  <a:pt x="21877" y="5862"/>
                </a:cubicBezTo>
                <a:cubicBezTo>
                  <a:pt x="21936" y="6445"/>
                  <a:pt x="21996" y="7041"/>
                  <a:pt x="22055" y="7624"/>
                </a:cubicBezTo>
                <a:lnTo>
                  <a:pt x="20436" y="6326"/>
                </a:lnTo>
                <a:cubicBezTo>
                  <a:pt x="20341" y="6243"/>
                  <a:pt x="20222" y="6172"/>
                  <a:pt x="20103" y="6124"/>
                </a:cubicBezTo>
                <a:cubicBezTo>
                  <a:pt x="20051" y="6115"/>
                  <a:pt x="19999" y="6110"/>
                  <a:pt x="19946" y="6110"/>
                </a:cubicBezTo>
                <a:cubicBezTo>
                  <a:pt x="19792" y="6110"/>
                  <a:pt x="19637" y="6148"/>
                  <a:pt x="19495" y="6219"/>
                </a:cubicBezTo>
                <a:lnTo>
                  <a:pt x="18079" y="6767"/>
                </a:lnTo>
                <a:cubicBezTo>
                  <a:pt x="18281" y="6255"/>
                  <a:pt x="18555" y="5779"/>
                  <a:pt x="18900" y="5350"/>
                </a:cubicBezTo>
                <a:cubicBezTo>
                  <a:pt x="18960" y="5291"/>
                  <a:pt x="19019" y="5207"/>
                  <a:pt x="19043" y="5124"/>
                </a:cubicBezTo>
                <a:cubicBezTo>
                  <a:pt x="19091" y="4945"/>
                  <a:pt x="18960" y="4767"/>
                  <a:pt x="18841" y="4624"/>
                </a:cubicBezTo>
                <a:cubicBezTo>
                  <a:pt x="18364" y="4040"/>
                  <a:pt x="17960" y="3386"/>
                  <a:pt x="17650" y="2695"/>
                </a:cubicBezTo>
                <a:lnTo>
                  <a:pt x="17650" y="2695"/>
                </a:lnTo>
                <a:lnTo>
                  <a:pt x="19531" y="3255"/>
                </a:lnTo>
                <a:cubicBezTo>
                  <a:pt x="19583" y="3272"/>
                  <a:pt x="19630" y="3280"/>
                  <a:pt x="19673" y="3280"/>
                </a:cubicBezTo>
                <a:cubicBezTo>
                  <a:pt x="19836" y="3280"/>
                  <a:pt x="19939" y="3162"/>
                  <a:pt x="20043" y="2993"/>
                </a:cubicBezTo>
                <a:cubicBezTo>
                  <a:pt x="20377" y="2469"/>
                  <a:pt x="20758" y="1981"/>
                  <a:pt x="21127" y="1469"/>
                </a:cubicBezTo>
                <a:cubicBezTo>
                  <a:pt x="21186" y="1397"/>
                  <a:pt x="21555" y="1004"/>
                  <a:pt x="21543" y="933"/>
                </a:cubicBezTo>
                <a:close/>
                <a:moveTo>
                  <a:pt x="19829" y="6695"/>
                </a:moveTo>
                <a:cubicBezTo>
                  <a:pt x="20519" y="7410"/>
                  <a:pt x="21353" y="8017"/>
                  <a:pt x="22151" y="8589"/>
                </a:cubicBezTo>
                <a:cubicBezTo>
                  <a:pt x="22139" y="8791"/>
                  <a:pt x="22151" y="8993"/>
                  <a:pt x="22151" y="9267"/>
                </a:cubicBezTo>
                <a:cubicBezTo>
                  <a:pt x="22162" y="10148"/>
                  <a:pt x="22186" y="11029"/>
                  <a:pt x="22234" y="11910"/>
                </a:cubicBezTo>
                <a:cubicBezTo>
                  <a:pt x="22317" y="13327"/>
                  <a:pt x="22317" y="14887"/>
                  <a:pt x="22639" y="16304"/>
                </a:cubicBezTo>
                <a:cubicBezTo>
                  <a:pt x="21948" y="16030"/>
                  <a:pt x="21222" y="15804"/>
                  <a:pt x="20496" y="15661"/>
                </a:cubicBezTo>
                <a:cubicBezTo>
                  <a:pt x="20469" y="15655"/>
                  <a:pt x="20443" y="15652"/>
                  <a:pt x="20418" y="15652"/>
                </a:cubicBezTo>
                <a:cubicBezTo>
                  <a:pt x="20204" y="15652"/>
                  <a:pt x="20039" y="15865"/>
                  <a:pt x="20103" y="16078"/>
                </a:cubicBezTo>
                <a:cubicBezTo>
                  <a:pt x="20388" y="16863"/>
                  <a:pt x="20769" y="17613"/>
                  <a:pt x="21234" y="18304"/>
                </a:cubicBezTo>
                <a:cubicBezTo>
                  <a:pt x="18638" y="18161"/>
                  <a:pt x="16019" y="18137"/>
                  <a:pt x="13411" y="18066"/>
                </a:cubicBezTo>
                <a:lnTo>
                  <a:pt x="9328" y="17935"/>
                </a:lnTo>
                <a:cubicBezTo>
                  <a:pt x="8606" y="17907"/>
                  <a:pt x="7869" y="17849"/>
                  <a:pt x="7135" y="17849"/>
                </a:cubicBezTo>
                <a:cubicBezTo>
                  <a:pt x="6937" y="17849"/>
                  <a:pt x="6739" y="17853"/>
                  <a:pt x="6541" y="17864"/>
                </a:cubicBezTo>
                <a:cubicBezTo>
                  <a:pt x="7125" y="17637"/>
                  <a:pt x="7684" y="17328"/>
                  <a:pt x="8185" y="16947"/>
                </a:cubicBezTo>
                <a:cubicBezTo>
                  <a:pt x="8446" y="16768"/>
                  <a:pt x="8375" y="16363"/>
                  <a:pt x="8065" y="16292"/>
                </a:cubicBezTo>
                <a:cubicBezTo>
                  <a:pt x="7423" y="16054"/>
                  <a:pt x="6780" y="15804"/>
                  <a:pt x="6125" y="15601"/>
                </a:cubicBezTo>
                <a:cubicBezTo>
                  <a:pt x="10137" y="13422"/>
                  <a:pt x="13292" y="9863"/>
                  <a:pt x="17257" y="7600"/>
                </a:cubicBezTo>
                <a:cubicBezTo>
                  <a:pt x="17322" y="7641"/>
                  <a:pt x="17392" y="7665"/>
                  <a:pt x="17464" y="7665"/>
                </a:cubicBezTo>
                <a:cubicBezTo>
                  <a:pt x="17498" y="7665"/>
                  <a:pt x="17532" y="7659"/>
                  <a:pt x="17567" y="7648"/>
                </a:cubicBezTo>
                <a:cubicBezTo>
                  <a:pt x="18364" y="7457"/>
                  <a:pt x="19126" y="7136"/>
                  <a:pt x="19829" y="6695"/>
                </a:cubicBezTo>
                <a:close/>
                <a:moveTo>
                  <a:pt x="4851" y="13125"/>
                </a:moveTo>
                <a:lnTo>
                  <a:pt x="4851" y="13125"/>
                </a:lnTo>
                <a:cubicBezTo>
                  <a:pt x="5006" y="13899"/>
                  <a:pt x="5065" y="14685"/>
                  <a:pt x="5041" y="15458"/>
                </a:cubicBezTo>
                <a:cubicBezTo>
                  <a:pt x="5041" y="15542"/>
                  <a:pt x="5041" y="15625"/>
                  <a:pt x="5065" y="15708"/>
                </a:cubicBezTo>
                <a:cubicBezTo>
                  <a:pt x="5125" y="15935"/>
                  <a:pt x="5363" y="16054"/>
                  <a:pt x="5577" y="16137"/>
                </a:cubicBezTo>
                <a:cubicBezTo>
                  <a:pt x="6113" y="16363"/>
                  <a:pt x="6649" y="16566"/>
                  <a:pt x="7196" y="16744"/>
                </a:cubicBezTo>
                <a:cubicBezTo>
                  <a:pt x="6684" y="17066"/>
                  <a:pt x="6125" y="17292"/>
                  <a:pt x="5553" y="17435"/>
                </a:cubicBezTo>
                <a:cubicBezTo>
                  <a:pt x="5506" y="17447"/>
                  <a:pt x="5470" y="17459"/>
                  <a:pt x="5434" y="17471"/>
                </a:cubicBezTo>
                <a:cubicBezTo>
                  <a:pt x="5387" y="17483"/>
                  <a:pt x="5339" y="17506"/>
                  <a:pt x="5291" y="17530"/>
                </a:cubicBezTo>
                <a:cubicBezTo>
                  <a:pt x="5137" y="17649"/>
                  <a:pt x="5160" y="17875"/>
                  <a:pt x="5172" y="18054"/>
                </a:cubicBezTo>
                <a:cubicBezTo>
                  <a:pt x="5232" y="18637"/>
                  <a:pt x="5291" y="19233"/>
                  <a:pt x="5351" y="19816"/>
                </a:cubicBezTo>
                <a:lnTo>
                  <a:pt x="3744" y="18518"/>
                </a:lnTo>
                <a:cubicBezTo>
                  <a:pt x="3648" y="18423"/>
                  <a:pt x="3529" y="18352"/>
                  <a:pt x="3410" y="18316"/>
                </a:cubicBezTo>
                <a:cubicBezTo>
                  <a:pt x="3358" y="18307"/>
                  <a:pt x="3306" y="18302"/>
                  <a:pt x="3253" y="18302"/>
                </a:cubicBezTo>
                <a:cubicBezTo>
                  <a:pt x="3100" y="18302"/>
                  <a:pt x="2945" y="18340"/>
                  <a:pt x="2803" y="18411"/>
                </a:cubicBezTo>
                <a:lnTo>
                  <a:pt x="1398" y="18947"/>
                </a:lnTo>
                <a:cubicBezTo>
                  <a:pt x="1588" y="18435"/>
                  <a:pt x="1862" y="17971"/>
                  <a:pt x="2208" y="17542"/>
                </a:cubicBezTo>
                <a:cubicBezTo>
                  <a:pt x="2279" y="17483"/>
                  <a:pt x="2327" y="17399"/>
                  <a:pt x="2362" y="17316"/>
                </a:cubicBezTo>
                <a:cubicBezTo>
                  <a:pt x="2410" y="17137"/>
                  <a:pt x="2279" y="16959"/>
                  <a:pt x="2160" y="16816"/>
                </a:cubicBezTo>
                <a:cubicBezTo>
                  <a:pt x="1672" y="16232"/>
                  <a:pt x="1267" y="15578"/>
                  <a:pt x="969" y="14887"/>
                </a:cubicBezTo>
                <a:lnTo>
                  <a:pt x="969" y="14887"/>
                </a:lnTo>
                <a:lnTo>
                  <a:pt x="2851" y="15447"/>
                </a:lnTo>
                <a:cubicBezTo>
                  <a:pt x="2902" y="15464"/>
                  <a:pt x="2949" y="15472"/>
                  <a:pt x="2992" y="15472"/>
                </a:cubicBezTo>
                <a:cubicBezTo>
                  <a:pt x="3155" y="15472"/>
                  <a:pt x="3259" y="15354"/>
                  <a:pt x="3363" y="15185"/>
                </a:cubicBezTo>
                <a:cubicBezTo>
                  <a:pt x="3696" y="14661"/>
                  <a:pt x="4065" y="14161"/>
                  <a:pt x="4434" y="13661"/>
                </a:cubicBezTo>
                <a:cubicBezTo>
                  <a:pt x="4494" y="13589"/>
                  <a:pt x="4863" y="13196"/>
                  <a:pt x="4851" y="13125"/>
                </a:cubicBezTo>
                <a:close/>
                <a:moveTo>
                  <a:pt x="24877" y="14720"/>
                </a:moveTo>
                <a:cubicBezTo>
                  <a:pt x="25032" y="15482"/>
                  <a:pt x="25091" y="16268"/>
                  <a:pt x="25068" y="17054"/>
                </a:cubicBezTo>
                <a:cubicBezTo>
                  <a:pt x="25068" y="17137"/>
                  <a:pt x="25068" y="17221"/>
                  <a:pt x="25091" y="17304"/>
                </a:cubicBezTo>
                <a:cubicBezTo>
                  <a:pt x="25151" y="17530"/>
                  <a:pt x="25389" y="17649"/>
                  <a:pt x="25603" y="17733"/>
                </a:cubicBezTo>
                <a:cubicBezTo>
                  <a:pt x="26139" y="17959"/>
                  <a:pt x="26675" y="18149"/>
                  <a:pt x="27223" y="18328"/>
                </a:cubicBezTo>
                <a:cubicBezTo>
                  <a:pt x="26711" y="18649"/>
                  <a:pt x="26163" y="18876"/>
                  <a:pt x="25580" y="19018"/>
                </a:cubicBezTo>
                <a:cubicBezTo>
                  <a:pt x="25544" y="19018"/>
                  <a:pt x="25508" y="19030"/>
                  <a:pt x="25472" y="19042"/>
                </a:cubicBezTo>
                <a:cubicBezTo>
                  <a:pt x="25425" y="19054"/>
                  <a:pt x="25377" y="19078"/>
                  <a:pt x="25330" y="19114"/>
                </a:cubicBezTo>
                <a:cubicBezTo>
                  <a:pt x="25187" y="19233"/>
                  <a:pt x="25199" y="19447"/>
                  <a:pt x="25210" y="19638"/>
                </a:cubicBezTo>
                <a:lnTo>
                  <a:pt x="25401" y="21400"/>
                </a:lnTo>
                <a:lnTo>
                  <a:pt x="23782" y="20090"/>
                </a:lnTo>
                <a:cubicBezTo>
                  <a:pt x="23686" y="20007"/>
                  <a:pt x="23579" y="19935"/>
                  <a:pt x="23448" y="19888"/>
                </a:cubicBezTo>
                <a:cubicBezTo>
                  <a:pt x="23401" y="19882"/>
                  <a:pt x="23352" y="19879"/>
                  <a:pt x="23303" y="19879"/>
                </a:cubicBezTo>
                <a:cubicBezTo>
                  <a:pt x="23146" y="19879"/>
                  <a:pt x="22987" y="19910"/>
                  <a:pt x="22841" y="19983"/>
                </a:cubicBezTo>
                <a:lnTo>
                  <a:pt x="21436" y="20530"/>
                </a:lnTo>
                <a:cubicBezTo>
                  <a:pt x="21627" y="20019"/>
                  <a:pt x="21912" y="19542"/>
                  <a:pt x="22258" y="19126"/>
                </a:cubicBezTo>
                <a:cubicBezTo>
                  <a:pt x="22317" y="19066"/>
                  <a:pt x="22377" y="18983"/>
                  <a:pt x="22401" y="18899"/>
                </a:cubicBezTo>
                <a:cubicBezTo>
                  <a:pt x="22448" y="18709"/>
                  <a:pt x="22317" y="18542"/>
                  <a:pt x="22198" y="18399"/>
                </a:cubicBezTo>
                <a:cubicBezTo>
                  <a:pt x="21722" y="17816"/>
                  <a:pt x="21317" y="17161"/>
                  <a:pt x="21008" y="16459"/>
                </a:cubicBezTo>
                <a:lnTo>
                  <a:pt x="21008" y="16459"/>
                </a:lnTo>
                <a:lnTo>
                  <a:pt x="22877" y="17042"/>
                </a:lnTo>
                <a:cubicBezTo>
                  <a:pt x="22924" y="17055"/>
                  <a:pt x="22967" y="17062"/>
                  <a:pt x="23006" y="17062"/>
                </a:cubicBezTo>
                <a:cubicBezTo>
                  <a:pt x="23176" y="17062"/>
                  <a:pt x="23282" y="16944"/>
                  <a:pt x="23389" y="16780"/>
                </a:cubicBezTo>
                <a:cubicBezTo>
                  <a:pt x="23722" y="16256"/>
                  <a:pt x="24091" y="15756"/>
                  <a:pt x="24460" y="15256"/>
                </a:cubicBezTo>
                <a:cubicBezTo>
                  <a:pt x="24520" y="15185"/>
                  <a:pt x="24889" y="14792"/>
                  <a:pt x="24877" y="14720"/>
                </a:cubicBezTo>
                <a:close/>
                <a:moveTo>
                  <a:pt x="5910" y="18328"/>
                </a:moveTo>
                <a:lnTo>
                  <a:pt x="5910" y="18328"/>
                </a:lnTo>
                <a:cubicBezTo>
                  <a:pt x="6958" y="18542"/>
                  <a:pt x="8077" y="18506"/>
                  <a:pt x="9137" y="18542"/>
                </a:cubicBezTo>
                <a:lnTo>
                  <a:pt x="13447" y="18697"/>
                </a:lnTo>
                <a:cubicBezTo>
                  <a:pt x="16126" y="18804"/>
                  <a:pt x="18805" y="18983"/>
                  <a:pt x="21484" y="18995"/>
                </a:cubicBezTo>
                <a:cubicBezTo>
                  <a:pt x="21091" y="19602"/>
                  <a:pt x="20758" y="20257"/>
                  <a:pt x="20508" y="20935"/>
                </a:cubicBezTo>
                <a:cubicBezTo>
                  <a:pt x="20413" y="21188"/>
                  <a:pt x="20560" y="21450"/>
                  <a:pt x="20817" y="21450"/>
                </a:cubicBezTo>
                <a:cubicBezTo>
                  <a:pt x="20851" y="21450"/>
                  <a:pt x="20887" y="21445"/>
                  <a:pt x="20924" y="21435"/>
                </a:cubicBezTo>
                <a:cubicBezTo>
                  <a:pt x="21674" y="21245"/>
                  <a:pt x="22401" y="20947"/>
                  <a:pt x="23055" y="20554"/>
                </a:cubicBezTo>
                <a:lnTo>
                  <a:pt x="23055" y="20554"/>
                </a:lnTo>
                <a:cubicBezTo>
                  <a:pt x="22996" y="22221"/>
                  <a:pt x="23246" y="23995"/>
                  <a:pt x="23317" y="25579"/>
                </a:cubicBezTo>
                <a:cubicBezTo>
                  <a:pt x="23401" y="27627"/>
                  <a:pt x="23377" y="29734"/>
                  <a:pt x="23579" y="31770"/>
                </a:cubicBezTo>
                <a:cubicBezTo>
                  <a:pt x="23079" y="31401"/>
                  <a:pt x="22555" y="31068"/>
                  <a:pt x="22008" y="30758"/>
                </a:cubicBezTo>
                <a:cubicBezTo>
                  <a:pt x="21956" y="30731"/>
                  <a:pt x="21903" y="30719"/>
                  <a:pt x="21851" y="30719"/>
                </a:cubicBezTo>
                <a:cubicBezTo>
                  <a:pt x="21672" y="30719"/>
                  <a:pt x="21510" y="30862"/>
                  <a:pt x="21520" y="31056"/>
                </a:cubicBezTo>
                <a:cubicBezTo>
                  <a:pt x="21567" y="31972"/>
                  <a:pt x="21734" y="32865"/>
                  <a:pt x="22032" y="33723"/>
                </a:cubicBezTo>
                <a:cubicBezTo>
                  <a:pt x="19555" y="31365"/>
                  <a:pt x="16840" y="29222"/>
                  <a:pt x="14126" y="27127"/>
                </a:cubicBezTo>
                <a:cubicBezTo>
                  <a:pt x="12757" y="26091"/>
                  <a:pt x="11387" y="25055"/>
                  <a:pt x="10042" y="23983"/>
                </a:cubicBezTo>
                <a:cubicBezTo>
                  <a:pt x="8661" y="22888"/>
                  <a:pt x="7411" y="21673"/>
                  <a:pt x="6077" y="20530"/>
                </a:cubicBezTo>
                <a:lnTo>
                  <a:pt x="6077" y="20519"/>
                </a:lnTo>
                <a:cubicBezTo>
                  <a:pt x="6089" y="19864"/>
                  <a:pt x="6101" y="19030"/>
                  <a:pt x="5910" y="18328"/>
                </a:cubicBezTo>
                <a:close/>
                <a:moveTo>
                  <a:pt x="26473" y="31127"/>
                </a:moveTo>
                <a:cubicBezTo>
                  <a:pt x="26389" y="31913"/>
                  <a:pt x="26223" y="32675"/>
                  <a:pt x="25972" y="33425"/>
                </a:cubicBezTo>
                <a:cubicBezTo>
                  <a:pt x="25949" y="33496"/>
                  <a:pt x="25925" y="33580"/>
                  <a:pt x="25925" y="33663"/>
                </a:cubicBezTo>
                <a:cubicBezTo>
                  <a:pt x="25925" y="33901"/>
                  <a:pt x="26115" y="34080"/>
                  <a:pt x="26294" y="34235"/>
                </a:cubicBezTo>
                <a:cubicBezTo>
                  <a:pt x="26734" y="34592"/>
                  <a:pt x="27187" y="34937"/>
                  <a:pt x="27663" y="35270"/>
                </a:cubicBezTo>
                <a:cubicBezTo>
                  <a:pt x="27189" y="35396"/>
                  <a:pt x="26707" y="35459"/>
                  <a:pt x="26224" y="35459"/>
                </a:cubicBezTo>
                <a:cubicBezTo>
                  <a:pt x="26112" y="35459"/>
                  <a:pt x="26001" y="35456"/>
                  <a:pt x="25889" y="35449"/>
                </a:cubicBezTo>
                <a:lnTo>
                  <a:pt x="25782" y="35449"/>
                </a:lnTo>
                <a:cubicBezTo>
                  <a:pt x="25722" y="35449"/>
                  <a:pt x="25675" y="35461"/>
                  <a:pt x="25627" y="35485"/>
                </a:cubicBezTo>
                <a:cubicBezTo>
                  <a:pt x="25461" y="35556"/>
                  <a:pt x="25401" y="35759"/>
                  <a:pt x="25365" y="35937"/>
                </a:cubicBezTo>
                <a:cubicBezTo>
                  <a:pt x="25258" y="36521"/>
                  <a:pt x="25139" y="37104"/>
                  <a:pt x="25032" y="37687"/>
                </a:cubicBezTo>
                <a:lnTo>
                  <a:pt x="23853" y="35961"/>
                </a:lnTo>
                <a:cubicBezTo>
                  <a:pt x="23731" y="35708"/>
                  <a:pt x="23477" y="35558"/>
                  <a:pt x="23205" y="35558"/>
                </a:cubicBezTo>
                <a:cubicBezTo>
                  <a:pt x="23132" y="35558"/>
                  <a:pt x="23057" y="35569"/>
                  <a:pt x="22984" y="35592"/>
                </a:cubicBezTo>
                <a:lnTo>
                  <a:pt x="21484" y="35699"/>
                </a:lnTo>
                <a:cubicBezTo>
                  <a:pt x="21817" y="35270"/>
                  <a:pt x="22210" y="34889"/>
                  <a:pt x="22674" y="34592"/>
                </a:cubicBezTo>
                <a:cubicBezTo>
                  <a:pt x="22746" y="34544"/>
                  <a:pt x="22817" y="34485"/>
                  <a:pt x="22877" y="34413"/>
                </a:cubicBezTo>
                <a:cubicBezTo>
                  <a:pt x="22972" y="34258"/>
                  <a:pt x="22889" y="34056"/>
                  <a:pt x="22817" y="33877"/>
                </a:cubicBezTo>
                <a:cubicBezTo>
                  <a:pt x="22532" y="33175"/>
                  <a:pt x="22329" y="32437"/>
                  <a:pt x="22234" y="31687"/>
                </a:cubicBezTo>
                <a:lnTo>
                  <a:pt x="22234" y="31687"/>
                </a:lnTo>
                <a:lnTo>
                  <a:pt x="23746" y="32687"/>
                </a:lnTo>
                <a:cubicBezTo>
                  <a:pt x="23794" y="32734"/>
                  <a:pt x="23841" y="32770"/>
                  <a:pt x="23901" y="32782"/>
                </a:cubicBezTo>
                <a:cubicBezTo>
                  <a:pt x="23971" y="32827"/>
                  <a:pt x="24036" y="32847"/>
                  <a:pt x="24100" y="32847"/>
                </a:cubicBezTo>
                <a:cubicBezTo>
                  <a:pt x="24220" y="32847"/>
                  <a:pt x="24332" y="32776"/>
                  <a:pt x="24448" y="32675"/>
                </a:cubicBezTo>
                <a:cubicBezTo>
                  <a:pt x="24913" y="32270"/>
                  <a:pt x="25425" y="31901"/>
                  <a:pt x="25913" y="31532"/>
                </a:cubicBezTo>
                <a:cubicBezTo>
                  <a:pt x="25996" y="31472"/>
                  <a:pt x="26461" y="31210"/>
                  <a:pt x="26473" y="31127"/>
                </a:cubicBezTo>
                <a:close/>
                <a:moveTo>
                  <a:pt x="27163" y="48360"/>
                </a:moveTo>
                <a:cubicBezTo>
                  <a:pt x="27091" y="49144"/>
                  <a:pt x="26925" y="49905"/>
                  <a:pt x="26675" y="50653"/>
                </a:cubicBezTo>
                <a:cubicBezTo>
                  <a:pt x="26639" y="50725"/>
                  <a:pt x="26627" y="50808"/>
                  <a:pt x="26615" y="50891"/>
                </a:cubicBezTo>
                <a:cubicBezTo>
                  <a:pt x="26615" y="51129"/>
                  <a:pt x="26806" y="51308"/>
                  <a:pt x="26985" y="51451"/>
                </a:cubicBezTo>
                <a:cubicBezTo>
                  <a:pt x="27437" y="51820"/>
                  <a:pt x="27889" y="52165"/>
                  <a:pt x="28354" y="52499"/>
                </a:cubicBezTo>
                <a:cubicBezTo>
                  <a:pt x="27889" y="52624"/>
                  <a:pt x="27409" y="52687"/>
                  <a:pt x="26926" y="52687"/>
                </a:cubicBezTo>
                <a:cubicBezTo>
                  <a:pt x="26815" y="52687"/>
                  <a:pt x="26703" y="52684"/>
                  <a:pt x="26592" y="52677"/>
                </a:cubicBezTo>
                <a:lnTo>
                  <a:pt x="26473" y="52677"/>
                </a:lnTo>
                <a:cubicBezTo>
                  <a:pt x="26413" y="52677"/>
                  <a:pt x="26365" y="52689"/>
                  <a:pt x="26318" y="52701"/>
                </a:cubicBezTo>
                <a:cubicBezTo>
                  <a:pt x="26151" y="52773"/>
                  <a:pt x="26092" y="52987"/>
                  <a:pt x="26056" y="53165"/>
                </a:cubicBezTo>
                <a:lnTo>
                  <a:pt x="25722" y="54904"/>
                </a:lnTo>
                <a:cubicBezTo>
                  <a:pt x="25330" y="54332"/>
                  <a:pt x="24937" y="53761"/>
                  <a:pt x="24556" y="53189"/>
                </a:cubicBezTo>
                <a:cubicBezTo>
                  <a:pt x="24424" y="52936"/>
                  <a:pt x="24175" y="52786"/>
                  <a:pt x="23907" y="52786"/>
                </a:cubicBezTo>
                <a:cubicBezTo>
                  <a:pt x="23834" y="52786"/>
                  <a:pt x="23760" y="52797"/>
                  <a:pt x="23686" y="52820"/>
                </a:cubicBezTo>
                <a:lnTo>
                  <a:pt x="22186" y="52927"/>
                </a:lnTo>
                <a:cubicBezTo>
                  <a:pt x="22520" y="52499"/>
                  <a:pt x="22913" y="52118"/>
                  <a:pt x="23377" y="51820"/>
                </a:cubicBezTo>
                <a:cubicBezTo>
                  <a:pt x="23448" y="51772"/>
                  <a:pt x="23520" y="51713"/>
                  <a:pt x="23579" y="51641"/>
                </a:cubicBezTo>
                <a:cubicBezTo>
                  <a:pt x="23675" y="51475"/>
                  <a:pt x="23591" y="51272"/>
                  <a:pt x="23520" y="51106"/>
                </a:cubicBezTo>
                <a:cubicBezTo>
                  <a:pt x="23234" y="50403"/>
                  <a:pt x="23032" y="49665"/>
                  <a:pt x="22936" y="48915"/>
                </a:cubicBezTo>
                <a:lnTo>
                  <a:pt x="22936" y="48915"/>
                </a:lnTo>
                <a:lnTo>
                  <a:pt x="24579" y="49998"/>
                </a:lnTo>
                <a:cubicBezTo>
                  <a:pt x="24656" y="50054"/>
                  <a:pt x="24727" y="50077"/>
                  <a:pt x="24794" y="50077"/>
                </a:cubicBezTo>
                <a:cubicBezTo>
                  <a:pt x="24915" y="50077"/>
                  <a:pt x="25024" y="50002"/>
                  <a:pt x="25139" y="49903"/>
                </a:cubicBezTo>
                <a:cubicBezTo>
                  <a:pt x="25615" y="49486"/>
                  <a:pt x="26115" y="49129"/>
                  <a:pt x="26615" y="48748"/>
                </a:cubicBezTo>
                <a:cubicBezTo>
                  <a:pt x="26686" y="48690"/>
                  <a:pt x="27147" y="48447"/>
                  <a:pt x="27163" y="48360"/>
                </a:cubicBezTo>
                <a:close/>
                <a:moveTo>
                  <a:pt x="21691" y="1"/>
                </a:moveTo>
                <a:cubicBezTo>
                  <a:pt x="21617" y="1"/>
                  <a:pt x="21543" y="28"/>
                  <a:pt x="21484" y="88"/>
                </a:cubicBezTo>
                <a:cubicBezTo>
                  <a:pt x="20853" y="838"/>
                  <a:pt x="20019" y="1742"/>
                  <a:pt x="19698" y="2719"/>
                </a:cubicBezTo>
                <a:cubicBezTo>
                  <a:pt x="18912" y="2302"/>
                  <a:pt x="17983" y="2076"/>
                  <a:pt x="17126" y="1873"/>
                </a:cubicBezTo>
                <a:cubicBezTo>
                  <a:pt x="17104" y="1869"/>
                  <a:pt x="17083" y="1867"/>
                  <a:pt x="17062" y="1867"/>
                </a:cubicBezTo>
                <a:cubicBezTo>
                  <a:pt x="16841" y="1867"/>
                  <a:pt x="16669" y="2085"/>
                  <a:pt x="16745" y="2302"/>
                </a:cubicBezTo>
                <a:cubicBezTo>
                  <a:pt x="17090" y="3278"/>
                  <a:pt x="17590" y="4207"/>
                  <a:pt x="18233" y="5029"/>
                </a:cubicBezTo>
                <a:cubicBezTo>
                  <a:pt x="17852" y="5588"/>
                  <a:pt x="17531" y="6172"/>
                  <a:pt x="17281" y="6791"/>
                </a:cubicBezTo>
                <a:cubicBezTo>
                  <a:pt x="15150" y="7946"/>
                  <a:pt x="13292" y="9458"/>
                  <a:pt x="11411" y="10958"/>
                </a:cubicBezTo>
                <a:cubicBezTo>
                  <a:pt x="9530" y="12470"/>
                  <a:pt x="7434" y="13708"/>
                  <a:pt x="5637" y="15256"/>
                </a:cubicBezTo>
                <a:cubicBezTo>
                  <a:pt x="5637" y="14292"/>
                  <a:pt x="5518" y="13327"/>
                  <a:pt x="5279" y="12399"/>
                </a:cubicBezTo>
                <a:cubicBezTo>
                  <a:pt x="5235" y="12272"/>
                  <a:pt x="5120" y="12201"/>
                  <a:pt x="5002" y="12201"/>
                </a:cubicBezTo>
                <a:cubicBezTo>
                  <a:pt x="4932" y="12201"/>
                  <a:pt x="4861" y="12226"/>
                  <a:pt x="4803" y="12279"/>
                </a:cubicBezTo>
                <a:cubicBezTo>
                  <a:pt x="4172" y="13030"/>
                  <a:pt x="3351" y="13934"/>
                  <a:pt x="3017" y="14899"/>
                </a:cubicBezTo>
                <a:cubicBezTo>
                  <a:pt x="2231" y="14482"/>
                  <a:pt x="1303" y="14268"/>
                  <a:pt x="445" y="14065"/>
                </a:cubicBezTo>
                <a:cubicBezTo>
                  <a:pt x="419" y="14059"/>
                  <a:pt x="393" y="14056"/>
                  <a:pt x="368" y="14056"/>
                </a:cubicBezTo>
                <a:cubicBezTo>
                  <a:pt x="156" y="14056"/>
                  <a:pt x="1" y="14270"/>
                  <a:pt x="64" y="14494"/>
                </a:cubicBezTo>
                <a:cubicBezTo>
                  <a:pt x="410" y="15470"/>
                  <a:pt x="910" y="16387"/>
                  <a:pt x="1553" y="17221"/>
                </a:cubicBezTo>
                <a:cubicBezTo>
                  <a:pt x="1100" y="17875"/>
                  <a:pt x="731" y="18590"/>
                  <a:pt x="457" y="19328"/>
                </a:cubicBezTo>
                <a:cubicBezTo>
                  <a:pt x="363" y="19591"/>
                  <a:pt x="510" y="19854"/>
                  <a:pt x="767" y="19854"/>
                </a:cubicBezTo>
                <a:cubicBezTo>
                  <a:pt x="801" y="19854"/>
                  <a:pt x="837" y="19850"/>
                  <a:pt x="874" y="19840"/>
                </a:cubicBezTo>
                <a:cubicBezTo>
                  <a:pt x="1672" y="19638"/>
                  <a:pt x="2434" y="19316"/>
                  <a:pt x="3136" y="18887"/>
                </a:cubicBezTo>
                <a:cubicBezTo>
                  <a:pt x="3827" y="19602"/>
                  <a:pt x="4660" y="20209"/>
                  <a:pt x="5470" y="20792"/>
                </a:cubicBezTo>
                <a:cubicBezTo>
                  <a:pt x="5506" y="20816"/>
                  <a:pt x="5553" y="20840"/>
                  <a:pt x="5601" y="20852"/>
                </a:cubicBezTo>
                <a:lnTo>
                  <a:pt x="5601" y="20864"/>
                </a:lnTo>
                <a:cubicBezTo>
                  <a:pt x="7601" y="23531"/>
                  <a:pt x="10697" y="25531"/>
                  <a:pt x="13364" y="27591"/>
                </a:cubicBezTo>
                <a:cubicBezTo>
                  <a:pt x="16221" y="29794"/>
                  <a:pt x="18984" y="32091"/>
                  <a:pt x="21674" y="34485"/>
                </a:cubicBezTo>
                <a:cubicBezTo>
                  <a:pt x="21234" y="34878"/>
                  <a:pt x="20829" y="35318"/>
                  <a:pt x="20460" y="35794"/>
                </a:cubicBezTo>
                <a:cubicBezTo>
                  <a:pt x="20281" y="36044"/>
                  <a:pt x="20388" y="36390"/>
                  <a:pt x="20722" y="36390"/>
                </a:cubicBezTo>
                <a:cubicBezTo>
                  <a:pt x="20871" y="36398"/>
                  <a:pt x="21021" y="36403"/>
                  <a:pt x="21170" y="36403"/>
                </a:cubicBezTo>
                <a:cubicBezTo>
                  <a:pt x="21841" y="36403"/>
                  <a:pt x="22510" y="36315"/>
                  <a:pt x="23163" y="36140"/>
                </a:cubicBezTo>
                <a:cubicBezTo>
                  <a:pt x="23365" y="36521"/>
                  <a:pt x="23591" y="36902"/>
                  <a:pt x="23841" y="37259"/>
                </a:cubicBezTo>
                <a:cubicBezTo>
                  <a:pt x="23758" y="38938"/>
                  <a:pt x="24008" y="40723"/>
                  <a:pt x="24079" y="42331"/>
                </a:cubicBezTo>
                <a:cubicBezTo>
                  <a:pt x="24187" y="44557"/>
                  <a:pt x="24139" y="46879"/>
                  <a:pt x="24425" y="49105"/>
                </a:cubicBezTo>
                <a:cubicBezTo>
                  <a:pt x="23877" y="48677"/>
                  <a:pt x="23294" y="48296"/>
                  <a:pt x="22674" y="47962"/>
                </a:cubicBezTo>
                <a:cubicBezTo>
                  <a:pt x="22624" y="47935"/>
                  <a:pt x="22571" y="47922"/>
                  <a:pt x="22518" y="47922"/>
                </a:cubicBezTo>
                <a:cubicBezTo>
                  <a:pt x="22347" y="47922"/>
                  <a:pt x="22186" y="48059"/>
                  <a:pt x="22186" y="48260"/>
                </a:cubicBezTo>
                <a:cubicBezTo>
                  <a:pt x="22234" y="49308"/>
                  <a:pt x="22448" y="50332"/>
                  <a:pt x="22829" y="51308"/>
                </a:cubicBezTo>
                <a:cubicBezTo>
                  <a:pt x="22198" y="51808"/>
                  <a:pt x="21639" y="52380"/>
                  <a:pt x="21162" y="53011"/>
                </a:cubicBezTo>
                <a:cubicBezTo>
                  <a:pt x="20972" y="53261"/>
                  <a:pt x="21079" y="53606"/>
                  <a:pt x="21412" y="53618"/>
                </a:cubicBezTo>
                <a:cubicBezTo>
                  <a:pt x="21536" y="53623"/>
                  <a:pt x="21659" y="53626"/>
                  <a:pt x="21782" y="53626"/>
                </a:cubicBezTo>
                <a:cubicBezTo>
                  <a:pt x="22480" y="53626"/>
                  <a:pt x="23175" y="53540"/>
                  <a:pt x="23853" y="53368"/>
                </a:cubicBezTo>
                <a:cubicBezTo>
                  <a:pt x="24306" y="54249"/>
                  <a:pt x="24937" y="55070"/>
                  <a:pt x="25532" y="55868"/>
                </a:cubicBezTo>
                <a:cubicBezTo>
                  <a:pt x="25604" y="55981"/>
                  <a:pt x="25720" y="56034"/>
                  <a:pt x="25836" y="56034"/>
                </a:cubicBezTo>
                <a:cubicBezTo>
                  <a:pt x="25988" y="56034"/>
                  <a:pt x="26139" y="55942"/>
                  <a:pt x="26187" y="55773"/>
                </a:cubicBezTo>
                <a:cubicBezTo>
                  <a:pt x="26413" y="55070"/>
                  <a:pt x="26711" y="54166"/>
                  <a:pt x="26663" y="53380"/>
                </a:cubicBezTo>
                <a:lnTo>
                  <a:pt x="26663" y="53380"/>
                </a:lnTo>
                <a:cubicBezTo>
                  <a:pt x="26751" y="53383"/>
                  <a:pt x="26840" y="53385"/>
                  <a:pt x="26928" y="53385"/>
                </a:cubicBezTo>
                <a:cubicBezTo>
                  <a:pt x="27718" y="53385"/>
                  <a:pt x="28496" y="53242"/>
                  <a:pt x="29235" y="52963"/>
                </a:cubicBezTo>
                <a:cubicBezTo>
                  <a:pt x="29521" y="52868"/>
                  <a:pt x="29580" y="52487"/>
                  <a:pt x="29330" y="52320"/>
                </a:cubicBezTo>
                <a:cubicBezTo>
                  <a:pt x="28663" y="51820"/>
                  <a:pt x="27985" y="51272"/>
                  <a:pt x="27258" y="50832"/>
                </a:cubicBezTo>
                <a:cubicBezTo>
                  <a:pt x="27580" y="49844"/>
                  <a:pt x="27770" y="48820"/>
                  <a:pt x="27818" y="47784"/>
                </a:cubicBezTo>
                <a:cubicBezTo>
                  <a:pt x="27809" y="47613"/>
                  <a:pt x="27663" y="47496"/>
                  <a:pt x="27510" y="47496"/>
                </a:cubicBezTo>
                <a:cubicBezTo>
                  <a:pt x="27461" y="47496"/>
                  <a:pt x="27412" y="47508"/>
                  <a:pt x="27366" y="47534"/>
                </a:cubicBezTo>
                <a:cubicBezTo>
                  <a:pt x="26639" y="48010"/>
                  <a:pt x="25734" y="48558"/>
                  <a:pt x="25127" y="49248"/>
                </a:cubicBezTo>
                <a:lnTo>
                  <a:pt x="25127" y="49236"/>
                </a:lnTo>
                <a:cubicBezTo>
                  <a:pt x="25210" y="46950"/>
                  <a:pt x="24937" y="44593"/>
                  <a:pt x="24829" y="42307"/>
                </a:cubicBezTo>
                <a:cubicBezTo>
                  <a:pt x="24770" y="41093"/>
                  <a:pt x="24794" y="39783"/>
                  <a:pt x="24722" y="38485"/>
                </a:cubicBezTo>
                <a:lnTo>
                  <a:pt x="24722" y="38485"/>
                </a:lnTo>
                <a:lnTo>
                  <a:pt x="24841" y="38664"/>
                </a:lnTo>
                <a:cubicBezTo>
                  <a:pt x="24913" y="38777"/>
                  <a:pt x="25030" y="38830"/>
                  <a:pt x="25145" y="38830"/>
                </a:cubicBezTo>
                <a:cubicBezTo>
                  <a:pt x="25298" y="38830"/>
                  <a:pt x="25449" y="38738"/>
                  <a:pt x="25496" y="38568"/>
                </a:cubicBezTo>
                <a:cubicBezTo>
                  <a:pt x="25722" y="37866"/>
                  <a:pt x="26020" y="36961"/>
                  <a:pt x="25972" y="36175"/>
                </a:cubicBezTo>
                <a:lnTo>
                  <a:pt x="25972" y="36175"/>
                </a:lnTo>
                <a:cubicBezTo>
                  <a:pt x="26061" y="36179"/>
                  <a:pt x="26149" y="36181"/>
                  <a:pt x="26238" y="36181"/>
                </a:cubicBezTo>
                <a:cubicBezTo>
                  <a:pt x="27030" y="36181"/>
                  <a:pt x="27817" y="36037"/>
                  <a:pt x="28556" y="35759"/>
                </a:cubicBezTo>
                <a:cubicBezTo>
                  <a:pt x="28854" y="35663"/>
                  <a:pt x="28901" y="35258"/>
                  <a:pt x="28628" y="35092"/>
                </a:cubicBezTo>
                <a:cubicBezTo>
                  <a:pt x="27961" y="34592"/>
                  <a:pt x="27282" y="34056"/>
                  <a:pt x="26556" y="33615"/>
                </a:cubicBezTo>
                <a:cubicBezTo>
                  <a:pt x="26877" y="32627"/>
                  <a:pt x="27068" y="31603"/>
                  <a:pt x="27115" y="30567"/>
                </a:cubicBezTo>
                <a:cubicBezTo>
                  <a:pt x="27106" y="30396"/>
                  <a:pt x="26961" y="30279"/>
                  <a:pt x="26808" y="30279"/>
                </a:cubicBezTo>
                <a:cubicBezTo>
                  <a:pt x="26759" y="30279"/>
                  <a:pt x="26709" y="30291"/>
                  <a:pt x="26663" y="30317"/>
                </a:cubicBezTo>
                <a:cubicBezTo>
                  <a:pt x="25901" y="30817"/>
                  <a:pt x="24937" y="31389"/>
                  <a:pt x="24329" y="32139"/>
                </a:cubicBezTo>
                <a:cubicBezTo>
                  <a:pt x="24389" y="29960"/>
                  <a:pt x="24139" y="27722"/>
                  <a:pt x="24020" y="25543"/>
                </a:cubicBezTo>
                <a:cubicBezTo>
                  <a:pt x="23960" y="24150"/>
                  <a:pt x="24008" y="22602"/>
                  <a:pt x="23877" y="21138"/>
                </a:cubicBezTo>
                <a:lnTo>
                  <a:pt x="23877" y="21138"/>
                </a:lnTo>
                <a:cubicBezTo>
                  <a:pt x="24401" y="21590"/>
                  <a:pt x="24960" y="21995"/>
                  <a:pt x="25508" y="22388"/>
                </a:cubicBezTo>
                <a:cubicBezTo>
                  <a:pt x="25576" y="22449"/>
                  <a:pt x="25658" y="22476"/>
                  <a:pt x="25738" y="22476"/>
                </a:cubicBezTo>
                <a:cubicBezTo>
                  <a:pt x="25924" y="22476"/>
                  <a:pt x="26103" y="22330"/>
                  <a:pt x="26103" y="22114"/>
                </a:cubicBezTo>
                <a:cubicBezTo>
                  <a:pt x="26115" y="21364"/>
                  <a:pt x="26127" y="20435"/>
                  <a:pt x="25853" y="19685"/>
                </a:cubicBezTo>
                <a:cubicBezTo>
                  <a:pt x="26711" y="19471"/>
                  <a:pt x="27508" y="19078"/>
                  <a:pt x="28199" y="18530"/>
                </a:cubicBezTo>
                <a:cubicBezTo>
                  <a:pt x="28461" y="18364"/>
                  <a:pt x="28389" y="17959"/>
                  <a:pt x="28092" y="17875"/>
                </a:cubicBezTo>
                <a:cubicBezTo>
                  <a:pt x="27294" y="17602"/>
                  <a:pt x="26484" y="17268"/>
                  <a:pt x="25675" y="17066"/>
                </a:cubicBezTo>
                <a:cubicBezTo>
                  <a:pt x="25687" y="16030"/>
                  <a:pt x="25568" y="14994"/>
                  <a:pt x="25318" y="13982"/>
                </a:cubicBezTo>
                <a:cubicBezTo>
                  <a:pt x="25274" y="13858"/>
                  <a:pt x="25154" y="13787"/>
                  <a:pt x="25034" y="13787"/>
                </a:cubicBezTo>
                <a:cubicBezTo>
                  <a:pt x="24959" y="13787"/>
                  <a:pt x="24885" y="13815"/>
                  <a:pt x="24829" y="13875"/>
                </a:cubicBezTo>
                <a:cubicBezTo>
                  <a:pt x="24341" y="14446"/>
                  <a:pt x="23746" y="15113"/>
                  <a:pt x="23353" y="15828"/>
                </a:cubicBezTo>
                <a:cubicBezTo>
                  <a:pt x="23317" y="14446"/>
                  <a:pt x="23055" y="13018"/>
                  <a:pt x="22960" y="11660"/>
                </a:cubicBezTo>
                <a:cubicBezTo>
                  <a:pt x="22901" y="10851"/>
                  <a:pt x="22841" y="10053"/>
                  <a:pt x="22794" y="9243"/>
                </a:cubicBezTo>
                <a:cubicBezTo>
                  <a:pt x="22782" y="8993"/>
                  <a:pt x="22758" y="8731"/>
                  <a:pt x="22722" y="8481"/>
                </a:cubicBezTo>
                <a:cubicBezTo>
                  <a:pt x="22734" y="8434"/>
                  <a:pt x="22746" y="8386"/>
                  <a:pt x="22746" y="8339"/>
                </a:cubicBezTo>
                <a:cubicBezTo>
                  <a:pt x="22758" y="7588"/>
                  <a:pt x="22782" y="6660"/>
                  <a:pt x="22508" y="5910"/>
                </a:cubicBezTo>
                <a:cubicBezTo>
                  <a:pt x="23353" y="5695"/>
                  <a:pt x="24151" y="5302"/>
                  <a:pt x="24853" y="4767"/>
                </a:cubicBezTo>
                <a:cubicBezTo>
                  <a:pt x="25127" y="4588"/>
                  <a:pt x="25068" y="4171"/>
                  <a:pt x="24746" y="4100"/>
                </a:cubicBezTo>
                <a:cubicBezTo>
                  <a:pt x="23960" y="3814"/>
                  <a:pt x="23151" y="3481"/>
                  <a:pt x="22329" y="3278"/>
                </a:cubicBezTo>
                <a:cubicBezTo>
                  <a:pt x="22353" y="2243"/>
                  <a:pt x="22234" y="1207"/>
                  <a:pt x="21972" y="207"/>
                </a:cubicBezTo>
                <a:cubicBezTo>
                  <a:pt x="21928" y="74"/>
                  <a:pt x="21811" y="1"/>
                  <a:pt x="216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2" name="Google Shape;2392;p35"/>
          <p:cNvGrpSpPr/>
          <p:nvPr/>
        </p:nvGrpSpPr>
        <p:grpSpPr>
          <a:xfrm>
            <a:off x="2784781" y="1859256"/>
            <a:ext cx="858996" cy="712494"/>
            <a:chOff x="4802525" y="3680325"/>
            <a:chExt cx="794925" cy="659350"/>
          </a:xfrm>
        </p:grpSpPr>
        <p:sp>
          <p:nvSpPr>
            <p:cNvPr id="2393" name="Google Shape;2393;p35"/>
            <p:cNvSpPr/>
            <p:nvPr/>
          </p:nvSpPr>
          <p:spPr>
            <a:xfrm>
              <a:off x="4918750" y="3745000"/>
              <a:ext cx="524200" cy="447550"/>
            </a:xfrm>
            <a:custGeom>
              <a:avLst/>
              <a:gdLst/>
              <a:ahLst/>
              <a:cxnLst/>
              <a:rect l="l" t="t" r="r" b="b"/>
              <a:pathLst>
                <a:path w="20968" h="17902" extrusionOk="0">
                  <a:moveTo>
                    <a:pt x="9816" y="1"/>
                  </a:moveTo>
                  <a:cubicBezTo>
                    <a:pt x="6066" y="1"/>
                    <a:pt x="2551" y="2366"/>
                    <a:pt x="1334" y="6058"/>
                  </a:cubicBezTo>
                  <a:cubicBezTo>
                    <a:pt x="1" y="10154"/>
                    <a:pt x="1918" y="14702"/>
                    <a:pt x="5728" y="16679"/>
                  </a:cubicBezTo>
                  <a:cubicBezTo>
                    <a:pt x="7390" y="17540"/>
                    <a:pt x="9243" y="17901"/>
                    <a:pt x="11094" y="17901"/>
                  </a:cubicBezTo>
                  <a:cubicBezTo>
                    <a:pt x="11417" y="17901"/>
                    <a:pt x="11740" y="17890"/>
                    <a:pt x="12062" y="17869"/>
                  </a:cubicBezTo>
                  <a:cubicBezTo>
                    <a:pt x="14253" y="17714"/>
                    <a:pt x="16777" y="17202"/>
                    <a:pt x="18586" y="15881"/>
                  </a:cubicBezTo>
                  <a:cubicBezTo>
                    <a:pt x="20158" y="14726"/>
                    <a:pt x="20968" y="12785"/>
                    <a:pt x="20253" y="10916"/>
                  </a:cubicBezTo>
                  <a:cubicBezTo>
                    <a:pt x="19491" y="8892"/>
                    <a:pt x="17491" y="7808"/>
                    <a:pt x="15479" y="7356"/>
                  </a:cubicBezTo>
                  <a:cubicBezTo>
                    <a:pt x="14870" y="7219"/>
                    <a:pt x="14179" y="7117"/>
                    <a:pt x="13492" y="7117"/>
                  </a:cubicBezTo>
                  <a:cubicBezTo>
                    <a:pt x="12096" y="7117"/>
                    <a:pt x="10720" y="7535"/>
                    <a:pt x="10097" y="8916"/>
                  </a:cubicBezTo>
                  <a:cubicBezTo>
                    <a:pt x="9510" y="10203"/>
                    <a:pt x="10322" y="11750"/>
                    <a:pt x="11647" y="11750"/>
                  </a:cubicBezTo>
                  <a:cubicBezTo>
                    <a:pt x="11853" y="11750"/>
                    <a:pt x="12072" y="11712"/>
                    <a:pt x="12300" y="11630"/>
                  </a:cubicBezTo>
                  <a:cubicBezTo>
                    <a:pt x="12456" y="11575"/>
                    <a:pt x="12393" y="11341"/>
                    <a:pt x="12247" y="11341"/>
                  </a:cubicBezTo>
                  <a:cubicBezTo>
                    <a:pt x="12237" y="11341"/>
                    <a:pt x="12227" y="11342"/>
                    <a:pt x="12217" y="11345"/>
                  </a:cubicBezTo>
                  <a:cubicBezTo>
                    <a:pt x="12148" y="11358"/>
                    <a:pt x="12079" y="11364"/>
                    <a:pt x="12012" y="11364"/>
                  </a:cubicBezTo>
                  <a:cubicBezTo>
                    <a:pt x="11239" y="11364"/>
                    <a:pt x="10580" y="10528"/>
                    <a:pt x="10657" y="9773"/>
                  </a:cubicBezTo>
                  <a:cubicBezTo>
                    <a:pt x="10752" y="8773"/>
                    <a:pt x="11764" y="8154"/>
                    <a:pt x="12645" y="7987"/>
                  </a:cubicBezTo>
                  <a:cubicBezTo>
                    <a:pt x="12963" y="7926"/>
                    <a:pt x="13298" y="7897"/>
                    <a:pt x="13642" y="7897"/>
                  </a:cubicBezTo>
                  <a:cubicBezTo>
                    <a:pt x="15102" y="7897"/>
                    <a:pt x="16721" y="8416"/>
                    <a:pt x="17848" y="9178"/>
                  </a:cubicBezTo>
                  <a:cubicBezTo>
                    <a:pt x="19241" y="10106"/>
                    <a:pt x="20194" y="11857"/>
                    <a:pt x="19515" y="13511"/>
                  </a:cubicBezTo>
                  <a:cubicBezTo>
                    <a:pt x="18741" y="15405"/>
                    <a:pt x="16598" y="16155"/>
                    <a:pt x="14776" y="16595"/>
                  </a:cubicBezTo>
                  <a:cubicBezTo>
                    <a:pt x="13594" y="16875"/>
                    <a:pt x="12357" y="17041"/>
                    <a:pt x="11127" y="17041"/>
                  </a:cubicBezTo>
                  <a:cubicBezTo>
                    <a:pt x="8952" y="17041"/>
                    <a:pt x="6801" y="16521"/>
                    <a:pt x="5013" y="15190"/>
                  </a:cubicBezTo>
                  <a:cubicBezTo>
                    <a:pt x="2239" y="13083"/>
                    <a:pt x="1168" y="9404"/>
                    <a:pt x="2382" y="6142"/>
                  </a:cubicBezTo>
                  <a:cubicBezTo>
                    <a:pt x="3577" y="2968"/>
                    <a:pt x="6574" y="1034"/>
                    <a:pt x="9828" y="1034"/>
                  </a:cubicBezTo>
                  <a:cubicBezTo>
                    <a:pt x="10334" y="1034"/>
                    <a:pt x="10847" y="1081"/>
                    <a:pt x="11359" y="1177"/>
                  </a:cubicBezTo>
                  <a:cubicBezTo>
                    <a:pt x="11395" y="1183"/>
                    <a:pt x="11429" y="1186"/>
                    <a:pt x="11461" y="1186"/>
                  </a:cubicBezTo>
                  <a:cubicBezTo>
                    <a:pt x="12012" y="1186"/>
                    <a:pt x="12073" y="276"/>
                    <a:pt x="11455" y="153"/>
                  </a:cubicBezTo>
                  <a:cubicBezTo>
                    <a:pt x="10908" y="50"/>
                    <a:pt x="10360" y="1"/>
                    <a:pt x="9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5"/>
            <p:cNvSpPr/>
            <p:nvPr/>
          </p:nvSpPr>
          <p:spPr>
            <a:xfrm>
              <a:off x="5028300" y="3835500"/>
              <a:ext cx="542350" cy="444800"/>
            </a:xfrm>
            <a:custGeom>
              <a:avLst/>
              <a:gdLst/>
              <a:ahLst/>
              <a:cxnLst/>
              <a:rect l="l" t="t" r="r" b="b"/>
              <a:pathLst>
                <a:path w="21694" h="17792" extrusionOk="0">
                  <a:moveTo>
                    <a:pt x="8741" y="1"/>
                  </a:moveTo>
                  <a:cubicBezTo>
                    <a:pt x="6577" y="1"/>
                    <a:pt x="4420" y="475"/>
                    <a:pt x="2620" y="1545"/>
                  </a:cubicBezTo>
                  <a:cubicBezTo>
                    <a:pt x="1024" y="2498"/>
                    <a:pt x="0" y="4117"/>
                    <a:pt x="334" y="6010"/>
                  </a:cubicBezTo>
                  <a:cubicBezTo>
                    <a:pt x="631" y="7760"/>
                    <a:pt x="1870" y="9141"/>
                    <a:pt x="3465" y="9856"/>
                  </a:cubicBezTo>
                  <a:cubicBezTo>
                    <a:pt x="4390" y="10272"/>
                    <a:pt x="5638" y="10561"/>
                    <a:pt x="6853" y="10561"/>
                  </a:cubicBezTo>
                  <a:cubicBezTo>
                    <a:pt x="7970" y="10561"/>
                    <a:pt x="9060" y="10317"/>
                    <a:pt x="9847" y="9701"/>
                  </a:cubicBezTo>
                  <a:cubicBezTo>
                    <a:pt x="10549" y="9153"/>
                    <a:pt x="11037" y="8213"/>
                    <a:pt x="10740" y="7320"/>
                  </a:cubicBezTo>
                  <a:cubicBezTo>
                    <a:pt x="10522" y="6679"/>
                    <a:pt x="10027" y="6236"/>
                    <a:pt x="9372" y="6236"/>
                  </a:cubicBezTo>
                  <a:cubicBezTo>
                    <a:pt x="9310" y="6236"/>
                    <a:pt x="9245" y="6240"/>
                    <a:pt x="9180" y="6248"/>
                  </a:cubicBezTo>
                  <a:cubicBezTo>
                    <a:pt x="9013" y="6284"/>
                    <a:pt x="8990" y="6522"/>
                    <a:pt x="9156" y="6582"/>
                  </a:cubicBezTo>
                  <a:cubicBezTo>
                    <a:pt x="10323" y="7058"/>
                    <a:pt x="10240" y="8367"/>
                    <a:pt x="9323" y="9058"/>
                  </a:cubicBezTo>
                  <a:cubicBezTo>
                    <a:pt x="8656" y="9566"/>
                    <a:pt x="7698" y="9670"/>
                    <a:pt x="6857" y="9670"/>
                  </a:cubicBezTo>
                  <a:cubicBezTo>
                    <a:pt x="6752" y="9670"/>
                    <a:pt x="6649" y="9668"/>
                    <a:pt x="6549" y="9665"/>
                  </a:cubicBezTo>
                  <a:cubicBezTo>
                    <a:pt x="4929" y="9630"/>
                    <a:pt x="3179" y="9141"/>
                    <a:pt x="2096" y="7879"/>
                  </a:cubicBezTo>
                  <a:cubicBezTo>
                    <a:pt x="1072" y="6689"/>
                    <a:pt x="691" y="4903"/>
                    <a:pt x="1596" y="3534"/>
                  </a:cubicBezTo>
                  <a:cubicBezTo>
                    <a:pt x="2548" y="2093"/>
                    <a:pt x="4465" y="1450"/>
                    <a:pt x="6084" y="1117"/>
                  </a:cubicBezTo>
                  <a:cubicBezTo>
                    <a:pt x="7029" y="912"/>
                    <a:pt x="7986" y="812"/>
                    <a:pt x="8940" y="812"/>
                  </a:cubicBezTo>
                  <a:cubicBezTo>
                    <a:pt x="10990" y="812"/>
                    <a:pt x="13026" y="1278"/>
                    <a:pt x="14895" y="2188"/>
                  </a:cubicBezTo>
                  <a:cubicBezTo>
                    <a:pt x="17967" y="3688"/>
                    <a:pt x="20765" y="6736"/>
                    <a:pt x="20348" y="10368"/>
                  </a:cubicBezTo>
                  <a:cubicBezTo>
                    <a:pt x="19848" y="14666"/>
                    <a:pt x="15288" y="16368"/>
                    <a:pt x="11597" y="16952"/>
                  </a:cubicBezTo>
                  <a:cubicBezTo>
                    <a:pt x="11087" y="17031"/>
                    <a:pt x="11181" y="17791"/>
                    <a:pt x="11654" y="17791"/>
                  </a:cubicBezTo>
                  <a:cubicBezTo>
                    <a:pt x="11678" y="17791"/>
                    <a:pt x="11702" y="17789"/>
                    <a:pt x="11728" y="17785"/>
                  </a:cubicBezTo>
                  <a:cubicBezTo>
                    <a:pt x="15812" y="17142"/>
                    <a:pt x="20658" y="15154"/>
                    <a:pt x="21193" y="10451"/>
                  </a:cubicBezTo>
                  <a:cubicBezTo>
                    <a:pt x="21693" y="6034"/>
                    <a:pt x="18110" y="2533"/>
                    <a:pt x="14300" y="1045"/>
                  </a:cubicBezTo>
                  <a:cubicBezTo>
                    <a:pt x="12605" y="377"/>
                    <a:pt x="10670" y="1"/>
                    <a:pt x="8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5"/>
            <p:cNvSpPr/>
            <p:nvPr/>
          </p:nvSpPr>
          <p:spPr>
            <a:xfrm>
              <a:off x="5231725" y="3680325"/>
              <a:ext cx="135025" cy="102475"/>
            </a:xfrm>
            <a:custGeom>
              <a:avLst/>
              <a:gdLst/>
              <a:ahLst/>
              <a:cxnLst/>
              <a:rect l="l" t="t" r="r" b="b"/>
              <a:pathLst>
                <a:path w="5401" h="4099" extrusionOk="0">
                  <a:moveTo>
                    <a:pt x="1984" y="1001"/>
                  </a:moveTo>
                  <a:cubicBezTo>
                    <a:pt x="2379" y="1203"/>
                    <a:pt x="2819" y="1308"/>
                    <a:pt x="3263" y="1308"/>
                  </a:cubicBezTo>
                  <a:cubicBezTo>
                    <a:pt x="3500" y="1308"/>
                    <a:pt x="3739" y="1278"/>
                    <a:pt x="3972" y="1216"/>
                  </a:cubicBezTo>
                  <a:lnTo>
                    <a:pt x="3972" y="1216"/>
                  </a:lnTo>
                  <a:cubicBezTo>
                    <a:pt x="3698" y="1775"/>
                    <a:pt x="3555" y="2383"/>
                    <a:pt x="3555" y="3002"/>
                  </a:cubicBezTo>
                  <a:cubicBezTo>
                    <a:pt x="3276" y="2921"/>
                    <a:pt x="2995" y="2885"/>
                    <a:pt x="2713" y="2885"/>
                  </a:cubicBezTo>
                  <a:cubicBezTo>
                    <a:pt x="2251" y="2885"/>
                    <a:pt x="1788" y="2980"/>
                    <a:pt x="1329" y="3121"/>
                  </a:cubicBezTo>
                  <a:cubicBezTo>
                    <a:pt x="1745" y="2466"/>
                    <a:pt x="2019" y="1763"/>
                    <a:pt x="1984" y="1001"/>
                  </a:cubicBezTo>
                  <a:close/>
                  <a:moveTo>
                    <a:pt x="1529" y="1"/>
                  </a:moveTo>
                  <a:cubicBezTo>
                    <a:pt x="1327" y="1"/>
                    <a:pt x="1169" y="262"/>
                    <a:pt x="1234" y="466"/>
                  </a:cubicBezTo>
                  <a:cubicBezTo>
                    <a:pt x="1626" y="1656"/>
                    <a:pt x="888" y="2716"/>
                    <a:pt x="174" y="3597"/>
                  </a:cubicBezTo>
                  <a:cubicBezTo>
                    <a:pt x="0" y="3821"/>
                    <a:pt x="211" y="4098"/>
                    <a:pt x="448" y="4098"/>
                  </a:cubicBezTo>
                  <a:cubicBezTo>
                    <a:pt x="487" y="4098"/>
                    <a:pt x="527" y="4090"/>
                    <a:pt x="567" y="4073"/>
                  </a:cubicBezTo>
                  <a:cubicBezTo>
                    <a:pt x="1253" y="3785"/>
                    <a:pt x="1949" y="3522"/>
                    <a:pt x="2653" y="3522"/>
                  </a:cubicBezTo>
                  <a:cubicBezTo>
                    <a:pt x="3023" y="3522"/>
                    <a:pt x="3396" y="3595"/>
                    <a:pt x="3770" y="3776"/>
                  </a:cubicBezTo>
                  <a:cubicBezTo>
                    <a:pt x="3807" y="3793"/>
                    <a:pt x="3844" y="3801"/>
                    <a:pt x="3880" y="3801"/>
                  </a:cubicBezTo>
                  <a:cubicBezTo>
                    <a:pt x="4064" y="3801"/>
                    <a:pt x="4218" y="3597"/>
                    <a:pt x="4198" y="3418"/>
                  </a:cubicBezTo>
                  <a:cubicBezTo>
                    <a:pt x="4055" y="2275"/>
                    <a:pt x="4496" y="1382"/>
                    <a:pt x="5222" y="549"/>
                  </a:cubicBezTo>
                  <a:cubicBezTo>
                    <a:pt x="5400" y="352"/>
                    <a:pt x="5194" y="110"/>
                    <a:pt x="4982" y="110"/>
                  </a:cubicBezTo>
                  <a:cubicBezTo>
                    <a:pt x="4925" y="110"/>
                    <a:pt x="4868" y="128"/>
                    <a:pt x="4817" y="168"/>
                  </a:cubicBezTo>
                  <a:cubicBezTo>
                    <a:pt x="4686" y="275"/>
                    <a:pt x="4543" y="370"/>
                    <a:pt x="4389" y="454"/>
                  </a:cubicBezTo>
                  <a:cubicBezTo>
                    <a:pt x="4022" y="592"/>
                    <a:pt x="3654" y="671"/>
                    <a:pt x="3292" y="671"/>
                  </a:cubicBezTo>
                  <a:cubicBezTo>
                    <a:pt x="2749" y="671"/>
                    <a:pt x="2217" y="494"/>
                    <a:pt x="1710" y="73"/>
                  </a:cubicBezTo>
                  <a:cubicBezTo>
                    <a:pt x="1649" y="22"/>
                    <a:pt x="1587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5"/>
            <p:cNvSpPr/>
            <p:nvPr/>
          </p:nvSpPr>
          <p:spPr>
            <a:xfrm>
              <a:off x="4802525" y="4029775"/>
              <a:ext cx="135125" cy="102750"/>
            </a:xfrm>
            <a:custGeom>
              <a:avLst/>
              <a:gdLst/>
              <a:ahLst/>
              <a:cxnLst/>
              <a:rect l="l" t="t" r="r" b="b"/>
              <a:pathLst>
                <a:path w="5405" h="4110" extrusionOk="0">
                  <a:moveTo>
                    <a:pt x="1971" y="1001"/>
                  </a:moveTo>
                  <a:cubicBezTo>
                    <a:pt x="2375" y="1211"/>
                    <a:pt x="2815" y="1315"/>
                    <a:pt x="3261" y="1315"/>
                  </a:cubicBezTo>
                  <a:cubicBezTo>
                    <a:pt x="3497" y="1315"/>
                    <a:pt x="3736" y="1285"/>
                    <a:pt x="3971" y="1228"/>
                  </a:cubicBezTo>
                  <a:lnTo>
                    <a:pt x="3971" y="1228"/>
                  </a:lnTo>
                  <a:cubicBezTo>
                    <a:pt x="3685" y="1775"/>
                    <a:pt x="3554" y="2394"/>
                    <a:pt x="3554" y="3013"/>
                  </a:cubicBezTo>
                  <a:cubicBezTo>
                    <a:pt x="3268" y="2926"/>
                    <a:pt x="2980" y="2888"/>
                    <a:pt x="2692" y="2888"/>
                  </a:cubicBezTo>
                  <a:cubicBezTo>
                    <a:pt x="2237" y="2888"/>
                    <a:pt x="1780" y="2982"/>
                    <a:pt x="1328" y="3121"/>
                  </a:cubicBezTo>
                  <a:cubicBezTo>
                    <a:pt x="1733" y="2466"/>
                    <a:pt x="2007" y="1763"/>
                    <a:pt x="1971" y="1001"/>
                  </a:cubicBezTo>
                  <a:close/>
                  <a:moveTo>
                    <a:pt x="1539" y="1"/>
                  </a:moveTo>
                  <a:cubicBezTo>
                    <a:pt x="1334" y="1"/>
                    <a:pt x="1171" y="262"/>
                    <a:pt x="1245" y="466"/>
                  </a:cubicBezTo>
                  <a:cubicBezTo>
                    <a:pt x="1626" y="1656"/>
                    <a:pt x="899" y="2716"/>
                    <a:pt x="185" y="3609"/>
                  </a:cubicBezTo>
                  <a:cubicBezTo>
                    <a:pt x="1" y="3824"/>
                    <a:pt x="221" y="4109"/>
                    <a:pt x="461" y="4109"/>
                  </a:cubicBezTo>
                  <a:cubicBezTo>
                    <a:pt x="500" y="4109"/>
                    <a:pt x="540" y="4102"/>
                    <a:pt x="578" y="4085"/>
                  </a:cubicBezTo>
                  <a:cubicBezTo>
                    <a:pt x="1257" y="3788"/>
                    <a:pt x="1957" y="3522"/>
                    <a:pt x="2665" y="3522"/>
                  </a:cubicBezTo>
                  <a:cubicBezTo>
                    <a:pt x="3035" y="3522"/>
                    <a:pt x="3408" y="3595"/>
                    <a:pt x="3781" y="3775"/>
                  </a:cubicBezTo>
                  <a:cubicBezTo>
                    <a:pt x="3819" y="3794"/>
                    <a:pt x="3858" y="3802"/>
                    <a:pt x="3895" y="3802"/>
                  </a:cubicBezTo>
                  <a:cubicBezTo>
                    <a:pt x="4076" y="3802"/>
                    <a:pt x="4227" y="3608"/>
                    <a:pt x="4197" y="3430"/>
                  </a:cubicBezTo>
                  <a:cubicBezTo>
                    <a:pt x="4054" y="2275"/>
                    <a:pt x="4495" y="1394"/>
                    <a:pt x="5233" y="549"/>
                  </a:cubicBezTo>
                  <a:cubicBezTo>
                    <a:pt x="5404" y="359"/>
                    <a:pt x="5196" y="116"/>
                    <a:pt x="4984" y="116"/>
                  </a:cubicBezTo>
                  <a:cubicBezTo>
                    <a:pt x="4931" y="116"/>
                    <a:pt x="4877" y="132"/>
                    <a:pt x="4828" y="168"/>
                  </a:cubicBezTo>
                  <a:cubicBezTo>
                    <a:pt x="4686" y="275"/>
                    <a:pt x="4543" y="370"/>
                    <a:pt x="4400" y="454"/>
                  </a:cubicBezTo>
                  <a:cubicBezTo>
                    <a:pt x="4029" y="596"/>
                    <a:pt x="3662" y="676"/>
                    <a:pt x="3302" y="676"/>
                  </a:cubicBezTo>
                  <a:cubicBezTo>
                    <a:pt x="2758" y="676"/>
                    <a:pt x="2229" y="495"/>
                    <a:pt x="1721" y="73"/>
                  </a:cubicBezTo>
                  <a:cubicBezTo>
                    <a:pt x="1660" y="22"/>
                    <a:pt x="1598" y="1"/>
                    <a:pt x="1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5"/>
            <p:cNvSpPr/>
            <p:nvPr/>
          </p:nvSpPr>
          <p:spPr>
            <a:xfrm>
              <a:off x="5157000" y="4236950"/>
              <a:ext cx="134800" cy="102725"/>
            </a:xfrm>
            <a:custGeom>
              <a:avLst/>
              <a:gdLst/>
              <a:ahLst/>
              <a:cxnLst/>
              <a:rect l="l" t="t" r="r" b="b"/>
              <a:pathLst>
                <a:path w="5392" h="4109" extrusionOk="0">
                  <a:moveTo>
                    <a:pt x="1972" y="1001"/>
                  </a:moveTo>
                  <a:lnTo>
                    <a:pt x="1972" y="1001"/>
                  </a:lnTo>
                  <a:cubicBezTo>
                    <a:pt x="2369" y="1211"/>
                    <a:pt x="2811" y="1314"/>
                    <a:pt x="3256" y="1314"/>
                  </a:cubicBezTo>
                  <a:cubicBezTo>
                    <a:pt x="3492" y="1314"/>
                    <a:pt x="3729" y="1285"/>
                    <a:pt x="3961" y="1227"/>
                  </a:cubicBezTo>
                  <a:lnTo>
                    <a:pt x="3961" y="1227"/>
                  </a:lnTo>
                  <a:cubicBezTo>
                    <a:pt x="3687" y="1775"/>
                    <a:pt x="3544" y="2394"/>
                    <a:pt x="3544" y="3013"/>
                  </a:cubicBezTo>
                  <a:cubicBezTo>
                    <a:pt x="3258" y="2926"/>
                    <a:pt x="2970" y="2888"/>
                    <a:pt x="2682" y="2888"/>
                  </a:cubicBezTo>
                  <a:cubicBezTo>
                    <a:pt x="2226" y="2888"/>
                    <a:pt x="1769" y="2982"/>
                    <a:pt x="1317" y="3120"/>
                  </a:cubicBezTo>
                  <a:cubicBezTo>
                    <a:pt x="1734" y="2465"/>
                    <a:pt x="2008" y="1763"/>
                    <a:pt x="1972" y="1001"/>
                  </a:cubicBezTo>
                  <a:close/>
                  <a:moveTo>
                    <a:pt x="1530" y="1"/>
                  </a:moveTo>
                  <a:cubicBezTo>
                    <a:pt x="1327" y="1"/>
                    <a:pt x="1169" y="262"/>
                    <a:pt x="1234" y="465"/>
                  </a:cubicBezTo>
                  <a:cubicBezTo>
                    <a:pt x="1615" y="1656"/>
                    <a:pt x="889" y="2716"/>
                    <a:pt x="174" y="3608"/>
                  </a:cubicBezTo>
                  <a:cubicBezTo>
                    <a:pt x="0" y="3824"/>
                    <a:pt x="214" y="4109"/>
                    <a:pt x="451" y="4109"/>
                  </a:cubicBezTo>
                  <a:cubicBezTo>
                    <a:pt x="490" y="4109"/>
                    <a:pt x="529" y="4101"/>
                    <a:pt x="567" y="4085"/>
                  </a:cubicBezTo>
                  <a:cubicBezTo>
                    <a:pt x="1255" y="3788"/>
                    <a:pt x="1952" y="3522"/>
                    <a:pt x="2657" y="3522"/>
                  </a:cubicBezTo>
                  <a:cubicBezTo>
                    <a:pt x="3026" y="3522"/>
                    <a:pt x="3397" y="3595"/>
                    <a:pt x="3770" y="3775"/>
                  </a:cubicBezTo>
                  <a:cubicBezTo>
                    <a:pt x="3809" y="3793"/>
                    <a:pt x="3847" y="3802"/>
                    <a:pt x="3885" y="3802"/>
                  </a:cubicBezTo>
                  <a:cubicBezTo>
                    <a:pt x="4066" y="3802"/>
                    <a:pt x="4216" y="3608"/>
                    <a:pt x="4187" y="3430"/>
                  </a:cubicBezTo>
                  <a:cubicBezTo>
                    <a:pt x="4044" y="2275"/>
                    <a:pt x="4484" y="1394"/>
                    <a:pt x="5223" y="549"/>
                  </a:cubicBezTo>
                  <a:cubicBezTo>
                    <a:pt x="5391" y="361"/>
                    <a:pt x="5191" y="122"/>
                    <a:pt x="4982" y="122"/>
                  </a:cubicBezTo>
                  <a:cubicBezTo>
                    <a:pt x="4925" y="122"/>
                    <a:pt x="4868" y="139"/>
                    <a:pt x="4818" y="179"/>
                  </a:cubicBezTo>
                  <a:cubicBezTo>
                    <a:pt x="4687" y="287"/>
                    <a:pt x="4532" y="382"/>
                    <a:pt x="4389" y="465"/>
                  </a:cubicBezTo>
                  <a:cubicBezTo>
                    <a:pt x="4019" y="603"/>
                    <a:pt x="3653" y="682"/>
                    <a:pt x="3292" y="682"/>
                  </a:cubicBezTo>
                  <a:cubicBezTo>
                    <a:pt x="2749" y="682"/>
                    <a:pt x="2219" y="502"/>
                    <a:pt x="1710" y="72"/>
                  </a:cubicBezTo>
                  <a:cubicBezTo>
                    <a:pt x="1649" y="22"/>
                    <a:pt x="1588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5"/>
            <p:cNvSpPr/>
            <p:nvPr/>
          </p:nvSpPr>
          <p:spPr>
            <a:xfrm>
              <a:off x="4884525" y="3944175"/>
              <a:ext cx="8075" cy="7550"/>
            </a:xfrm>
            <a:custGeom>
              <a:avLst/>
              <a:gdLst/>
              <a:ahLst/>
              <a:cxnLst/>
              <a:rect l="l" t="t" r="r" b="b"/>
              <a:pathLst>
                <a:path w="323" h="302" extrusionOk="0">
                  <a:moveTo>
                    <a:pt x="169" y="0"/>
                  </a:moveTo>
                  <a:cubicBezTo>
                    <a:pt x="134" y="0"/>
                    <a:pt x="99" y="13"/>
                    <a:pt x="72" y="44"/>
                  </a:cubicBezTo>
                  <a:lnTo>
                    <a:pt x="72" y="56"/>
                  </a:lnTo>
                  <a:lnTo>
                    <a:pt x="48" y="80"/>
                  </a:lnTo>
                  <a:cubicBezTo>
                    <a:pt x="1" y="127"/>
                    <a:pt x="1" y="187"/>
                    <a:pt x="48" y="234"/>
                  </a:cubicBezTo>
                  <a:lnTo>
                    <a:pt x="72" y="258"/>
                  </a:lnTo>
                  <a:cubicBezTo>
                    <a:pt x="99" y="288"/>
                    <a:pt x="134" y="302"/>
                    <a:pt x="169" y="302"/>
                  </a:cubicBezTo>
                  <a:cubicBezTo>
                    <a:pt x="245" y="302"/>
                    <a:pt x="322" y="240"/>
                    <a:pt x="322" y="151"/>
                  </a:cubicBezTo>
                  <a:cubicBezTo>
                    <a:pt x="322" y="62"/>
                    <a:pt x="245" y="0"/>
                    <a:pt x="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5"/>
            <p:cNvSpPr/>
            <p:nvPr/>
          </p:nvSpPr>
          <p:spPr>
            <a:xfrm>
              <a:off x="4899700" y="3881850"/>
              <a:ext cx="10150" cy="7650"/>
            </a:xfrm>
            <a:custGeom>
              <a:avLst/>
              <a:gdLst/>
              <a:ahLst/>
              <a:cxnLst/>
              <a:rect l="l" t="t" r="r" b="b"/>
              <a:pathLst>
                <a:path w="406" h="306" extrusionOk="0">
                  <a:moveTo>
                    <a:pt x="239" y="1"/>
                  </a:moveTo>
                  <a:cubicBezTo>
                    <a:pt x="193" y="1"/>
                    <a:pt x="148" y="17"/>
                    <a:pt x="108" y="48"/>
                  </a:cubicBezTo>
                  <a:cubicBezTo>
                    <a:pt x="1" y="124"/>
                    <a:pt x="38" y="305"/>
                    <a:pt x="169" y="305"/>
                  </a:cubicBezTo>
                  <a:cubicBezTo>
                    <a:pt x="183" y="305"/>
                    <a:pt x="199" y="303"/>
                    <a:pt x="215" y="298"/>
                  </a:cubicBezTo>
                  <a:cubicBezTo>
                    <a:pt x="298" y="287"/>
                    <a:pt x="358" y="227"/>
                    <a:pt x="382" y="156"/>
                  </a:cubicBezTo>
                  <a:cubicBezTo>
                    <a:pt x="406" y="96"/>
                    <a:pt x="370" y="25"/>
                    <a:pt x="310" y="13"/>
                  </a:cubicBezTo>
                  <a:cubicBezTo>
                    <a:pt x="287" y="5"/>
                    <a:pt x="263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5"/>
            <p:cNvSpPr/>
            <p:nvPr/>
          </p:nvSpPr>
          <p:spPr>
            <a:xfrm>
              <a:off x="4923825" y="3892350"/>
              <a:ext cx="8650" cy="8125"/>
            </a:xfrm>
            <a:custGeom>
              <a:avLst/>
              <a:gdLst/>
              <a:ahLst/>
              <a:cxnLst/>
              <a:rect l="l" t="t" r="r" b="b"/>
              <a:pathLst>
                <a:path w="346" h="325" extrusionOk="0">
                  <a:moveTo>
                    <a:pt x="173" y="0"/>
                  </a:moveTo>
                  <a:cubicBezTo>
                    <a:pt x="87" y="0"/>
                    <a:pt x="0" y="63"/>
                    <a:pt x="24" y="188"/>
                  </a:cubicBezTo>
                  <a:cubicBezTo>
                    <a:pt x="36" y="200"/>
                    <a:pt x="36" y="212"/>
                    <a:pt x="48" y="236"/>
                  </a:cubicBezTo>
                  <a:cubicBezTo>
                    <a:pt x="72" y="295"/>
                    <a:pt x="125" y="325"/>
                    <a:pt x="179" y="325"/>
                  </a:cubicBezTo>
                  <a:cubicBezTo>
                    <a:pt x="232" y="325"/>
                    <a:pt x="286" y="295"/>
                    <a:pt x="310" y="236"/>
                  </a:cubicBezTo>
                  <a:cubicBezTo>
                    <a:pt x="310" y="224"/>
                    <a:pt x="310" y="200"/>
                    <a:pt x="322" y="188"/>
                  </a:cubicBezTo>
                  <a:cubicBezTo>
                    <a:pt x="345" y="63"/>
                    <a:pt x="259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5"/>
            <p:cNvSpPr/>
            <p:nvPr/>
          </p:nvSpPr>
          <p:spPr>
            <a:xfrm>
              <a:off x="4922025" y="3828575"/>
              <a:ext cx="11350" cy="7475"/>
            </a:xfrm>
            <a:custGeom>
              <a:avLst/>
              <a:gdLst/>
              <a:ahLst/>
              <a:cxnLst/>
              <a:rect l="l" t="t" r="r" b="b"/>
              <a:pathLst>
                <a:path w="454" h="299" extrusionOk="0">
                  <a:moveTo>
                    <a:pt x="203" y="1"/>
                  </a:moveTo>
                  <a:cubicBezTo>
                    <a:pt x="1" y="1"/>
                    <a:pt x="1" y="298"/>
                    <a:pt x="203" y="298"/>
                  </a:cubicBezTo>
                  <a:lnTo>
                    <a:pt x="251" y="298"/>
                  </a:lnTo>
                  <a:cubicBezTo>
                    <a:pt x="453" y="298"/>
                    <a:pt x="453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5"/>
            <p:cNvSpPr/>
            <p:nvPr/>
          </p:nvSpPr>
          <p:spPr>
            <a:xfrm>
              <a:off x="4921825" y="3792975"/>
              <a:ext cx="11225" cy="9400"/>
            </a:xfrm>
            <a:custGeom>
              <a:avLst/>
              <a:gdLst/>
              <a:ahLst/>
              <a:cxnLst/>
              <a:rect l="l" t="t" r="r" b="b"/>
              <a:pathLst>
                <a:path w="449" h="376" extrusionOk="0">
                  <a:moveTo>
                    <a:pt x="253" y="1"/>
                  </a:moveTo>
                  <a:cubicBezTo>
                    <a:pt x="228" y="1"/>
                    <a:pt x="202" y="7"/>
                    <a:pt x="175" y="20"/>
                  </a:cubicBezTo>
                  <a:cubicBezTo>
                    <a:pt x="128" y="43"/>
                    <a:pt x="92" y="79"/>
                    <a:pt x="68" y="127"/>
                  </a:cubicBezTo>
                  <a:cubicBezTo>
                    <a:pt x="0" y="243"/>
                    <a:pt x="90" y="375"/>
                    <a:pt x="203" y="375"/>
                  </a:cubicBezTo>
                  <a:cubicBezTo>
                    <a:pt x="229" y="375"/>
                    <a:pt x="256" y="368"/>
                    <a:pt x="283" y="353"/>
                  </a:cubicBezTo>
                  <a:cubicBezTo>
                    <a:pt x="330" y="317"/>
                    <a:pt x="366" y="282"/>
                    <a:pt x="390" y="234"/>
                  </a:cubicBezTo>
                  <a:cubicBezTo>
                    <a:pt x="448" y="117"/>
                    <a:pt x="364" y="1"/>
                    <a:pt x="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5"/>
            <p:cNvSpPr/>
            <p:nvPr/>
          </p:nvSpPr>
          <p:spPr>
            <a:xfrm>
              <a:off x="5245275" y="4130925"/>
              <a:ext cx="7275" cy="5825"/>
            </a:xfrm>
            <a:custGeom>
              <a:avLst/>
              <a:gdLst/>
              <a:ahLst/>
              <a:cxnLst/>
              <a:rect l="l" t="t" r="r" b="b"/>
              <a:pathLst>
                <a:path w="291" h="233" extrusionOk="0">
                  <a:moveTo>
                    <a:pt x="179" y="0"/>
                  </a:moveTo>
                  <a:cubicBezTo>
                    <a:pt x="171" y="0"/>
                    <a:pt x="164" y="1"/>
                    <a:pt x="156" y="3"/>
                  </a:cubicBezTo>
                  <a:lnTo>
                    <a:pt x="108" y="3"/>
                  </a:lnTo>
                  <a:cubicBezTo>
                    <a:pt x="1" y="27"/>
                    <a:pt x="1" y="182"/>
                    <a:pt x="108" y="218"/>
                  </a:cubicBezTo>
                  <a:lnTo>
                    <a:pt x="156" y="230"/>
                  </a:lnTo>
                  <a:cubicBezTo>
                    <a:pt x="164" y="232"/>
                    <a:pt x="171" y="232"/>
                    <a:pt x="179" y="232"/>
                  </a:cubicBezTo>
                  <a:cubicBezTo>
                    <a:pt x="291" y="232"/>
                    <a:pt x="291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5"/>
            <p:cNvSpPr/>
            <p:nvPr/>
          </p:nvSpPr>
          <p:spPr>
            <a:xfrm>
              <a:off x="5296250" y="4088300"/>
              <a:ext cx="11075" cy="8250"/>
            </a:xfrm>
            <a:custGeom>
              <a:avLst/>
              <a:gdLst/>
              <a:ahLst/>
              <a:cxnLst/>
              <a:rect l="l" t="t" r="r" b="b"/>
              <a:pathLst>
                <a:path w="443" h="330" extrusionOk="0">
                  <a:moveTo>
                    <a:pt x="229" y="0"/>
                  </a:moveTo>
                  <a:cubicBezTo>
                    <a:pt x="198" y="0"/>
                    <a:pt x="167" y="13"/>
                    <a:pt x="141" y="41"/>
                  </a:cubicBezTo>
                  <a:lnTo>
                    <a:pt x="93" y="101"/>
                  </a:lnTo>
                  <a:cubicBezTo>
                    <a:pt x="1" y="193"/>
                    <a:pt x="88" y="329"/>
                    <a:pt x="193" y="329"/>
                  </a:cubicBezTo>
                  <a:cubicBezTo>
                    <a:pt x="223" y="329"/>
                    <a:pt x="254" y="318"/>
                    <a:pt x="284" y="291"/>
                  </a:cubicBezTo>
                  <a:lnTo>
                    <a:pt x="331" y="244"/>
                  </a:lnTo>
                  <a:cubicBezTo>
                    <a:pt x="443" y="151"/>
                    <a:pt x="337" y="0"/>
                    <a:pt x="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5"/>
            <p:cNvSpPr/>
            <p:nvPr/>
          </p:nvSpPr>
          <p:spPr>
            <a:xfrm>
              <a:off x="5316425" y="4036075"/>
              <a:ext cx="8850" cy="7050"/>
            </a:xfrm>
            <a:custGeom>
              <a:avLst/>
              <a:gdLst/>
              <a:ahLst/>
              <a:cxnLst/>
              <a:rect l="l" t="t" r="r" b="b"/>
              <a:pathLst>
                <a:path w="354" h="282" extrusionOk="0">
                  <a:moveTo>
                    <a:pt x="209" y="0"/>
                  </a:moveTo>
                  <a:cubicBezTo>
                    <a:pt x="193" y="0"/>
                    <a:pt x="175" y="3"/>
                    <a:pt x="155" y="11"/>
                  </a:cubicBezTo>
                  <a:lnTo>
                    <a:pt x="108" y="35"/>
                  </a:lnTo>
                  <a:cubicBezTo>
                    <a:pt x="1" y="59"/>
                    <a:pt x="1" y="214"/>
                    <a:pt x="108" y="249"/>
                  </a:cubicBezTo>
                  <a:lnTo>
                    <a:pt x="155" y="273"/>
                  </a:lnTo>
                  <a:cubicBezTo>
                    <a:pt x="172" y="279"/>
                    <a:pt x="188" y="281"/>
                    <a:pt x="202" y="281"/>
                  </a:cubicBezTo>
                  <a:cubicBezTo>
                    <a:pt x="352" y="281"/>
                    <a:pt x="354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5"/>
            <p:cNvSpPr/>
            <p:nvPr/>
          </p:nvSpPr>
          <p:spPr>
            <a:xfrm>
              <a:off x="5343800" y="4083675"/>
              <a:ext cx="9250" cy="6575"/>
            </a:xfrm>
            <a:custGeom>
              <a:avLst/>
              <a:gdLst/>
              <a:ahLst/>
              <a:cxnLst/>
              <a:rect l="l" t="t" r="r" b="b"/>
              <a:pathLst>
                <a:path w="370" h="263" extrusionOk="0">
                  <a:moveTo>
                    <a:pt x="168" y="0"/>
                  </a:moveTo>
                  <a:cubicBezTo>
                    <a:pt x="1" y="0"/>
                    <a:pt x="1" y="262"/>
                    <a:pt x="168" y="262"/>
                  </a:cubicBezTo>
                  <a:lnTo>
                    <a:pt x="215" y="262"/>
                  </a:lnTo>
                  <a:cubicBezTo>
                    <a:pt x="370" y="238"/>
                    <a:pt x="370" y="24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5"/>
            <p:cNvSpPr/>
            <p:nvPr/>
          </p:nvSpPr>
          <p:spPr>
            <a:xfrm>
              <a:off x="5372375" y="4031575"/>
              <a:ext cx="7175" cy="5975"/>
            </a:xfrm>
            <a:custGeom>
              <a:avLst/>
              <a:gdLst/>
              <a:ahLst/>
              <a:cxnLst/>
              <a:rect l="l" t="t" r="r" b="b"/>
              <a:pathLst>
                <a:path w="287" h="239" extrusionOk="0">
                  <a:moveTo>
                    <a:pt x="144" y="1"/>
                  </a:moveTo>
                  <a:cubicBezTo>
                    <a:pt x="1" y="13"/>
                    <a:pt x="1" y="227"/>
                    <a:pt x="144" y="239"/>
                  </a:cubicBezTo>
                  <a:cubicBezTo>
                    <a:pt x="287" y="227"/>
                    <a:pt x="287" y="13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5"/>
            <p:cNvSpPr/>
            <p:nvPr/>
          </p:nvSpPr>
          <p:spPr>
            <a:xfrm>
              <a:off x="5351850" y="3989025"/>
              <a:ext cx="7475" cy="7150"/>
            </a:xfrm>
            <a:custGeom>
              <a:avLst/>
              <a:gdLst/>
              <a:ahLst/>
              <a:cxnLst/>
              <a:rect l="l" t="t" r="r" b="b"/>
              <a:pathLst>
                <a:path w="299" h="286" extrusionOk="0">
                  <a:moveTo>
                    <a:pt x="155" y="0"/>
                  </a:moveTo>
                  <a:cubicBezTo>
                    <a:pt x="0" y="36"/>
                    <a:pt x="0" y="250"/>
                    <a:pt x="155" y="286"/>
                  </a:cubicBezTo>
                  <a:cubicBezTo>
                    <a:pt x="298" y="250"/>
                    <a:pt x="298" y="36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5"/>
            <p:cNvSpPr/>
            <p:nvPr/>
          </p:nvSpPr>
          <p:spPr>
            <a:xfrm>
              <a:off x="5097050" y="3972350"/>
              <a:ext cx="13425" cy="10150"/>
            </a:xfrm>
            <a:custGeom>
              <a:avLst/>
              <a:gdLst/>
              <a:ahLst/>
              <a:cxnLst/>
              <a:rect l="l" t="t" r="r" b="b"/>
              <a:pathLst>
                <a:path w="537" h="406" extrusionOk="0">
                  <a:moveTo>
                    <a:pt x="274" y="0"/>
                  </a:moveTo>
                  <a:cubicBezTo>
                    <a:pt x="1" y="0"/>
                    <a:pt x="1" y="405"/>
                    <a:pt x="274" y="405"/>
                  </a:cubicBezTo>
                  <a:cubicBezTo>
                    <a:pt x="536" y="405"/>
                    <a:pt x="536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5"/>
            <p:cNvSpPr/>
            <p:nvPr/>
          </p:nvSpPr>
          <p:spPr>
            <a:xfrm>
              <a:off x="5157475" y="3921750"/>
              <a:ext cx="11925" cy="9550"/>
            </a:xfrm>
            <a:custGeom>
              <a:avLst/>
              <a:gdLst/>
              <a:ahLst/>
              <a:cxnLst/>
              <a:rect l="l" t="t" r="r" b="b"/>
              <a:pathLst>
                <a:path w="477" h="382" extrusionOk="0">
                  <a:moveTo>
                    <a:pt x="239" y="0"/>
                  </a:moveTo>
                  <a:cubicBezTo>
                    <a:pt x="1" y="12"/>
                    <a:pt x="1" y="369"/>
                    <a:pt x="239" y="381"/>
                  </a:cubicBezTo>
                  <a:cubicBezTo>
                    <a:pt x="477" y="369"/>
                    <a:pt x="477" y="12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5"/>
            <p:cNvSpPr/>
            <p:nvPr/>
          </p:nvSpPr>
          <p:spPr>
            <a:xfrm>
              <a:off x="5132475" y="3894050"/>
              <a:ext cx="11625" cy="8975"/>
            </a:xfrm>
            <a:custGeom>
              <a:avLst/>
              <a:gdLst/>
              <a:ahLst/>
              <a:cxnLst/>
              <a:rect l="l" t="t" r="r" b="b"/>
              <a:pathLst>
                <a:path w="465" h="359" extrusionOk="0">
                  <a:moveTo>
                    <a:pt x="239" y="1"/>
                  </a:moveTo>
                  <a:cubicBezTo>
                    <a:pt x="0" y="1"/>
                    <a:pt x="0" y="358"/>
                    <a:pt x="239" y="358"/>
                  </a:cubicBezTo>
                  <a:cubicBezTo>
                    <a:pt x="465" y="358"/>
                    <a:pt x="465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5"/>
            <p:cNvSpPr/>
            <p:nvPr/>
          </p:nvSpPr>
          <p:spPr>
            <a:xfrm>
              <a:off x="5107550" y="3945550"/>
              <a:ext cx="14225" cy="10150"/>
            </a:xfrm>
            <a:custGeom>
              <a:avLst/>
              <a:gdLst/>
              <a:ahLst/>
              <a:cxnLst/>
              <a:rect l="l" t="t" r="r" b="b"/>
              <a:pathLst>
                <a:path w="569" h="406" extrusionOk="0">
                  <a:moveTo>
                    <a:pt x="249" y="0"/>
                  </a:moveTo>
                  <a:cubicBezTo>
                    <a:pt x="1" y="0"/>
                    <a:pt x="1" y="406"/>
                    <a:pt x="249" y="406"/>
                  </a:cubicBezTo>
                  <a:cubicBezTo>
                    <a:pt x="252" y="406"/>
                    <a:pt x="256" y="406"/>
                    <a:pt x="259" y="406"/>
                  </a:cubicBezTo>
                  <a:lnTo>
                    <a:pt x="307" y="406"/>
                  </a:lnTo>
                  <a:cubicBezTo>
                    <a:pt x="569" y="406"/>
                    <a:pt x="569" y="13"/>
                    <a:pt x="307" y="13"/>
                  </a:cubicBezTo>
                  <a:lnTo>
                    <a:pt x="259" y="1"/>
                  </a:lnTo>
                  <a:cubicBezTo>
                    <a:pt x="256" y="1"/>
                    <a:pt x="252" y="0"/>
                    <a:pt x="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5"/>
            <p:cNvSpPr/>
            <p:nvPr/>
          </p:nvSpPr>
          <p:spPr>
            <a:xfrm>
              <a:off x="5418825" y="3827375"/>
              <a:ext cx="13700" cy="10150"/>
            </a:xfrm>
            <a:custGeom>
              <a:avLst/>
              <a:gdLst/>
              <a:ahLst/>
              <a:cxnLst/>
              <a:rect l="l" t="t" r="r" b="b"/>
              <a:pathLst>
                <a:path w="548" h="406" extrusionOk="0">
                  <a:moveTo>
                    <a:pt x="286" y="1"/>
                  </a:moveTo>
                  <a:cubicBezTo>
                    <a:pt x="282" y="1"/>
                    <a:pt x="278" y="1"/>
                    <a:pt x="274" y="1"/>
                  </a:cubicBezTo>
                  <a:cubicBezTo>
                    <a:pt x="0" y="1"/>
                    <a:pt x="0" y="406"/>
                    <a:pt x="274" y="406"/>
                  </a:cubicBezTo>
                  <a:cubicBezTo>
                    <a:pt x="544" y="406"/>
                    <a:pt x="548" y="1"/>
                    <a:pt x="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5"/>
            <p:cNvSpPr/>
            <p:nvPr/>
          </p:nvSpPr>
          <p:spPr>
            <a:xfrm>
              <a:off x="5465050" y="3811700"/>
              <a:ext cx="16925" cy="12375"/>
            </a:xfrm>
            <a:custGeom>
              <a:avLst/>
              <a:gdLst/>
              <a:ahLst/>
              <a:cxnLst/>
              <a:rect l="l" t="t" r="r" b="b"/>
              <a:pathLst>
                <a:path w="677" h="495" extrusionOk="0">
                  <a:moveTo>
                    <a:pt x="315" y="0"/>
                  </a:moveTo>
                  <a:cubicBezTo>
                    <a:pt x="143" y="0"/>
                    <a:pt x="0" y="211"/>
                    <a:pt x="140" y="378"/>
                  </a:cubicBezTo>
                  <a:lnTo>
                    <a:pt x="199" y="426"/>
                  </a:lnTo>
                  <a:cubicBezTo>
                    <a:pt x="243" y="474"/>
                    <a:pt x="293" y="495"/>
                    <a:pt x="344" y="495"/>
                  </a:cubicBezTo>
                  <a:cubicBezTo>
                    <a:pt x="514" y="495"/>
                    <a:pt x="677" y="260"/>
                    <a:pt x="521" y="104"/>
                  </a:cubicBezTo>
                  <a:lnTo>
                    <a:pt x="461" y="56"/>
                  </a:lnTo>
                  <a:cubicBezTo>
                    <a:pt x="414" y="17"/>
                    <a:pt x="363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5"/>
            <p:cNvSpPr/>
            <p:nvPr/>
          </p:nvSpPr>
          <p:spPr>
            <a:xfrm>
              <a:off x="5491450" y="3876500"/>
              <a:ext cx="13125" cy="11025"/>
            </a:xfrm>
            <a:custGeom>
              <a:avLst/>
              <a:gdLst/>
              <a:ahLst/>
              <a:cxnLst/>
              <a:rect l="l" t="t" r="r" b="b"/>
              <a:pathLst>
                <a:path w="525" h="441" extrusionOk="0">
                  <a:moveTo>
                    <a:pt x="262" y="0"/>
                  </a:moveTo>
                  <a:cubicBezTo>
                    <a:pt x="0" y="24"/>
                    <a:pt x="0" y="417"/>
                    <a:pt x="262" y="441"/>
                  </a:cubicBezTo>
                  <a:cubicBezTo>
                    <a:pt x="524" y="417"/>
                    <a:pt x="524" y="24"/>
                    <a:pt x="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5"/>
            <p:cNvSpPr/>
            <p:nvPr/>
          </p:nvSpPr>
          <p:spPr>
            <a:xfrm>
              <a:off x="5517050" y="3944650"/>
              <a:ext cx="14000" cy="9550"/>
            </a:xfrm>
            <a:custGeom>
              <a:avLst/>
              <a:gdLst/>
              <a:ahLst/>
              <a:cxnLst/>
              <a:rect l="l" t="t" r="r" b="b"/>
              <a:pathLst>
                <a:path w="560" h="382" extrusionOk="0">
                  <a:moveTo>
                    <a:pt x="262" y="1"/>
                  </a:moveTo>
                  <a:cubicBezTo>
                    <a:pt x="0" y="1"/>
                    <a:pt x="0" y="382"/>
                    <a:pt x="262" y="382"/>
                  </a:cubicBezTo>
                  <a:lnTo>
                    <a:pt x="310" y="382"/>
                  </a:lnTo>
                  <a:cubicBezTo>
                    <a:pt x="560" y="382"/>
                    <a:pt x="56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5"/>
            <p:cNvSpPr/>
            <p:nvPr/>
          </p:nvSpPr>
          <p:spPr>
            <a:xfrm>
              <a:off x="5581925" y="3929475"/>
              <a:ext cx="15525" cy="11950"/>
            </a:xfrm>
            <a:custGeom>
              <a:avLst/>
              <a:gdLst/>
              <a:ahLst/>
              <a:cxnLst/>
              <a:rect l="l" t="t" r="r" b="b"/>
              <a:pathLst>
                <a:path w="621" h="478" extrusionOk="0">
                  <a:moveTo>
                    <a:pt x="310" y="1"/>
                  </a:moveTo>
                  <a:cubicBezTo>
                    <a:pt x="1" y="1"/>
                    <a:pt x="1" y="477"/>
                    <a:pt x="310" y="477"/>
                  </a:cubicBezTo>
                  <a:cubicBezTo>
                    <a:pt x="620" y="465"/>
                    <a:pt x="62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5"/>
            <p:cNvSpPr/>
            <p:nvPr/>
          </p:nvSpPr>
          <p:spPr>
            <a:xfrm>
              <a:off x="5460500" y="4150350"/>
              <a:ext cx="14000" cy="10425"/>
            </a:xfrm>
            <a:custGeom>
              <a:avLst/>
              <a:gdLst/>
              <a:ahLst/>
              <a:cxnLst/>
              <a:rect l="l" t="t" r="r" b="b"/>
              <a:pathLst>
                <a:path w="560" h="417" extrusionOk="0">
                  <a:moveTo>
                    <a:pt x="286" y="0"/>
                  </a:moveTo>
                  <a:cubicBezTo>
                    <a:pt x="0" y="0"/>
                    <a:pt x="0" y="417"/>
                    <a:pt x="286" y="417"/>
                  </a:cubicBezTo>
                  <a:cubicBezTo>
                    <a:pt x="560" y="417"/>
                    <a:pt x="560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5"/>
            <p:cNvSpPr/>
            <p:nvPr/>
          </p:nvSpPr>
          <p:spPr>
            <a:xfrm>
              <a:off x="5487875" y="4072650"/>
              <a:ext cx="12825" cy="10450"/>
            </a:xfrm>
            <a:custGeom>
              <a:avLst/>
              <a:gdLst/>
              <a:ahLst/>
              <a:cxnLst/>
              <a:rect l="l" t="t" r="r" b="b"/>
              <a:pathLst>
                <a:path w="513" h="418" extrusionOk="0">
                  <a:moveTo>
                    <a:pt x="251" y="1"/>
                  </a:moveTo>
                  <a:cubicBezTo>
                    <a:pt x="1" y="13"/>
                    <a:pt x="1" y="394"/>
                    <a:pt x="251" y="417"/>
                  </a:cubicBezTo>
                  <a:cubicBezTo>
                    <a:pt x="513" y="394"/>
                    <a:pt x="513" y="13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5"/>
            <p:cNvSpPr/>
            <p:nvPr/>
          </p:nvSpPr>
          <p:spPr>
            <a:xfrm>
              <a:off x="5424475" y="4095550"/>
              <a:ext cx="13725" cy="15550"/>
            </a:xfrm>
            <a:custGeom>
              <a:avLst/>
              <a:gdLst/>
              <a:ahLst/>
              <a:cxnLst/>
              <a:rect l="l" t="t" r="r" b="b"/>
              <a:pathLst>
                <a:path w="549" h="622" extrusionOk="0">
                  <a:moveTo>
                    <a:pt x="287" y="0"/>
                  </a:moveTo>
                  <a:cubicBezTo>
                    <a:pt x="202" y="0"/>
                    <a:pt x="117" y="47"/>
                    <a:pt x="84" y="156"/>
                  </a:cubicBezTo>
                  <a:cubicBezTo>
                    <a:pt x="72" y="216"/>
                    <a:pt x="60" y="287"/>
                    <a:pt x="36" y="359"/>
                  </a:cubicBezTo>
                  <a:cubicBezTo>
                    <a:pt x="0" y="516"/>
                    <a:pt x="137" y="622"/>
                    <a:pt x="264" y="622"/>
                  </a:cubicBezTo>
                  <a:cubicBezTo>
                    <a:pt x="348" y="622"/>
                    <a:pt x="429" y="575"/>
                    <a:pt x="453" y="466"/>
                  </a:cubicBezTo>
                  <a:cubicBezTo>
                    <a:pt x="477" y="406"/>
                    <a:pt x="489" y="335"/>
                    <a:pt x="512" y="263"/>
                  </a:cubicBezTo>
                  <a:cubicBezTo>
                    <a:pt x="548" y="106"/>
                    <a:pt x="416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5"/>
            <p:cNvSpPr/>
            <p:nvPr/>
          </p:nvSpPr>
          <p:spPr>
            <a:xfrm>
              <a:off x="5388150" y="4199750"/>
              <a:ext cx="16100" cy="13125"/>
            </a:xfrm>
            <a:custGeom>
              <a:avLst/>
              <a:gdLst/>
              <a:ahLst/>
              <a:cxnLst/>
              <a:rect l="l" t="t" r="r" b="b"/>
              <a:pathLst>
                <a:path w="644" h="525" extrusionOk="0">
                  <a:moveTo>
                    <a:pt x="322" y="1"/>
                  </a:moveTo>
                  <a:cubicBezTo>
                    <a:pt x="1" y="24"/>
                    <a:pt x="1" y="501"/>
                    <a:pt x="322" y="525"/>
                  </a:cubicBezTo>
                  <a:cubicBezTo>
                    <a:pt x="644" y="501"/>
                    <a:pt x="644" y="24"/>
                    <a:pt x="3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5"/>
            <p:cNvSpPr/>
            <p:nvPr/>
          </p:nvSpPr>
          <p:spPr>
            <a:xfrm>
              <a:off x="5321775" y="4204825"/>
              <a:ext cx="14325" cy="10725"/>
            </a:xfrm>
            <a:custGeom>
              <a:avLst/>
              <a:gdLst/>
              <a:ahLst/>
              <a:cxnLst/>
              <a:rect l="l" t="t" r="r" b="b"/>
              <a:pathLst>
                <a:path w="573" h="429" extrusionOk="0">
                  <a:moveTo>
                    <a:pt x="287" y="0"/>
                  </a:moveTo>
                  <a:cubicBezTo>
                    <a:pt x="1" y="0"/>
                    <a:pt x="1" y="429"/>
                    <a:pt x="287" y="429"/>
                  </a:cubicBezTo>
                  <a:cubicBezTo>
                    <a:pt x="572" y="429"/>
                    <a:pt x="572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5139775" y="4236725"/>
              <a:ext cx="11925" cy="9700"/>
            </a:xfrm>
            <a:custGeom>
              <a:avLst/>
              <a:gdLst/>
              <a:ahLst/>
              <a:cxnLst/>
              <a:rect l="l" t="t" r="r" b="b"/>
              <a:pathLst>
                <a:path w="477" h="388" extrusionOk="0">
                  <a:moveTo>
                    <a:pt x="243" y="1"/>
                  </a:moveTo>
                  <a:cubicBezTo>
                    <a:pt x="158" y="1"/>
                    <a:pt x="72" y="52"/>
                    <a:pt x="42" y="153"/>
                  </a:cubicBezTo>
                  <a:cubicBezTo>
                    <a:pt x="42" y="177"/>
                    <a:pt x="42" y="188"/>
                    <a:pt x="30" y="200"/>
                  </a:cubicBezTo>
                  <a:cubicBezTo>
                    <a:pt x="0" y="325"/>
                    <a:pt x="119" y="388"/>
                    <a:pt x="238" y="388"/>
                  </a:cubicBezTo>
                  <a:cubicBezTo>
                    <a:pt x="357" y="388"/>
                    <a:pt x="476" y="325"/>
                    <a:pt x="447" y="200"/>
                  </a:cubicBezTo>
                  <a:cubicBezTo>
                    <a:pt x="447" y="188"/>
                    <a:pt x="447" y="177"/>
                    <a:pt x="435" y="153"/>
                  </a:cubicBezTo>
                  <a:cubicBezTo>
                    <a:pt x="411" y="52"/>
                    <a:pt x="328" y="1"/>
                    <a:pt x="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5"/>
            <p:cNvSpPr/>
            <p:nvPr/>
          </p:nvSpPr>
          <p:spPr>
            <a:xfrm>
              <a:off x="5070650" y="4204175"/>
              <a:ext cx="19225" cy="13200"/>
            </a:xfrm>
            <a:custGeom>
              <a:avLst/>
              <a:gdLst/>
              <a:ahLst/>
              <a:cxnLst/>
              <a:rect l="l" t="t" r="r" b="b"/>
              <a:pathLst>
                <a:path w="769" h="528" extrusionOk="0">
                  <a:moveTo>
                    <a:pt x="300" y="1"/>
                  </a:moveTo>
                  <a:cubicBezTo>
                    <a:pt x="73" y="1"/>
                    <a:pt x="1" y="370"/>
                    <a:pt x="259" y="467"/>
                  </a:cubicBezTo>
                  <a:lnTo>
                    <a:pt x="402" y="514"/>
                  </a:lnTo>
                  <a:cubicBezTo>
                    <a:pt x="428" y="523"/>
                    <a:pt x="452" y="527"/>
                    <a:pt x="475" y="527"/>
                  </a:cubicBezTo>
                  <a:cubicBezTo>
                    <a:pt x="695" y="527"/>
                    <a:pt x="769" y="148"/>
                    <a:pt x="521" y="62"/>
                  </a:cubicBezTo>
                  <a:lnTo>
                    <a:pt x="378" y="14"/>
                  </a:lnTo>
                  <a:cubicBezTo>
                    <a:pt x="350" y="5"/>
                    <a:pt x="324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5"/>
            <p:cNvSpPr/>
            <p:nvPr/>
          </p:nvSpPr>
          <p:spPr>
            <a:xfrm>
              <a:off x="5008650" y="4179800"/>
              <a:ext cx="14900" cy="12250"/>
            </a:xfrm>
            <a:custGeom>
              <a:avLst/>
              <a:gdLst/>
              <a:ahLst/>
              <a:cxnLst/>
              <a:rect l="l" t="t" r="r" b="b"/>
              <a:pathLst>
                <a:path w="596" h="490" extrusionOk="0">
                  <a:moveTo>
                    <a:pt x="298" y="1"/>
                  </a:moveTo>
                  <a:cubicBezTo>
                    <a:pt x="0" y="25"/>
                    <a:pt x="0" y="465"/>
                    <a:pt x="298" y="489"/>
                  </a:cubicBezTo>
                  <a:cubicBezTo>
                    <a:pt x="596" y="465"/>
                    <a:pt x="596" y="25"/>
                    <a:pt x="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5"/>
            <p:cNvSpPr/>
            <p:nvPr/>
          </p:nvSpPr>
          <p:spPr>
            <a:xfrm>
              <a:off x="4982150" y="4209275"/>
              <a:ext cx="19375" cy="14625"/>
            </a:xfrm>
            <a:custGeom>
              <a:avLst/>
              <a:gdLst/>
              <a:ahLst/>
              <a:cxnLst/>
              <a:rect l="l" t="t" r="r" b="b"/>
              <a:pathLst>
                <a:path w="775" h="585" extrusionOk="0">
                  <a:moveTo>
                    <a:pt x="394" y="1"/>
                  </a:moveTo>
                  <a:cubicBezTo>
                    <a:pt x="1" y="1"/>
                    <a:pt x="1" y="584"/>
                    <a:pt x="394" y="584"/>
                  </a:cubicBezTo>
                  <a:cubicBezTo>
                    <a:pt x="775" y="572"/>
                    <a:pt x="775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7" name="Google Shape;2427;p35"/>
          <p:cNvGrpSpPr/>
          <p:nvPr/>
        </p:nvGrpSpPr>
        <p:grpSpPr>
          <a:xfrm>
            <a:off x="4636193" y="3353877"/>
            <a:ext cx="770134" cy="619269"/>
            <a:chOff x="5157813" y="1543150"/>
            <a:chExt cx="671550" cy="539950"/>
          </a:xfrm>
        </p:grpSpPr>
        <p:sp>
          <p:nvSpPr>
            <p:cNvPr id="2428" name="Google Shape;2428;p35"/>
            <p:cNvSpPr/>
            <p:nvPr/>
          </p:nvSpPr>
          <p:spPr>
            <a:xfrm>
              <a:off x="5203438" y="1543150"/>
              <a:ext cx="172375" cy="164725"/>
            </a:xfrm>
            <a:custGeom>
              <a:avLst/>
              <a:gdLst/>
              <a:ahLst/>
              <a:cxnLst/>
              <a:rect l="l" t="t" r="r" b="b"/>
              <a:pathLst>
                <a:path w="6895" h="6589" extrusionOk="0">
                  <a:moveTo>
                    <a:pt x="3537" y="747"/>
                  </a:moveTo>
                  <a:lnTo>
                    <a:pt x="3537" y="747"/>
                  </a:lnTo>
                  <a:cubicBezTo>
                    <a:pt x="3787" y="1319"/>
                    <a:pt x="3966" y="1902"/>
                    <a:pt x="4085" y="2510"/>
                  </a:cubicBezTo>
                  <a:cubicBezTo>
                    <a:pt x="4085" y="2569"/>
                    <a:pt x="4109" y="2641"/>
                    <a:pt x="4132" y="2700"/>
                  </a:cubicBezTo>
                  <a:cubicBezTo>
                    <a:pt x="4216" y="2855"/>
                    <a:pt x="4418" y="2903"/>
                    <a:pt x="4597" y="2938"/>
                  </a:cubicBezTo>
                  <a:cubicBezTo>
                    <a:pt x="5049" y="3022"/>
                    <a:pt x="5490" y="3081"/>
                    <a:pt x="5942" y="3129"/>
                  </a:cubicBezTo>
                  <a:cubicBezTo>
                    <a:pt x="5609" y="3450"/>
                    <a:pt x="5216" y="3724"/>
                    <a:pt x="4787" y="3926"/>
                  </a:cubicBezTo>
                  <a:lnTo>
                    <a:pt x="4716" y="3974"/>
                  </a:lnTo>
                  <a:cubicBezTo>
                    <a:pt x="4680" y="3986"/>
                    <a:pt x="4644" y="4022"/>
                    <a:pt x="4620" y="4046"/>
                  </a:cubicBezTo>
                  <a:cubicBezTo>
                    <a:pt x="4525" y="4165"/>
                    <a:pt x="4573" y="4331"/>
                    <a:pt x="4620" y="4462"/>
                  </a:cubicBezTo>
                  <a:lnTo>
                    <a:pt x="5061" y="5784"/>
                  </a:lnTo>
                  <a:lnTo>
                    <a:pt x="3608" y="5058"/>
                  </a:lnTo>
                  <a:cubicBezTo>
                    <a:pt x="3508" y="4992"/>
                    <a:pt x="3394" y="4961"/>
                    <a:pt x="3282" y="4961"/>
                  </a:cubicBezTo>
                  <a:cubicBezTo>
                    <a:pt x="3130" y="4961"/>
                    <a:pt x="2980" y="5019"/>
                    <a:pt x="2870" y="5129"/>
                  </a:cubicBezTo>
                  <a:lnTo>
                    <a:pt x="1882" y="5796"/>
                  </a:lnTo>
                  <a:cubicBezTo>
                    <a:pt x="1942" y="5367"/>
                    <a:pt x="2073" y="4962"/>
                    <a:pt x="2275" y="4581"/>
                  </a:cubicBezTo>
                  <a:cubicBezTo>
                    <a:pt x="2311" y="4522"/>
                    <a:pt x="2334" y="4450"/>
                    <a:pt x="2346" y="4379"/>
                  </a:cubicBezTo>
                  <a:cubicBezTo>
                    <a:pt x="2346" y="4224"/>
                    <a:pt x="2215" y="4117"/>
                    <a:pt x="2096" y="4034"/>
                  </a:cubicBezTo>
                  <a:cubicBezTo>
                    <a:pt x="1632" y="3665"/>
                    <a:pt x="1215" y="3236"/>
                    <a:pt x="858" y="2760"/>
                  </a:cubicBezTo>
                  <a:lnTo>
                    <a:pt x="858" y="2760"/>
                  </a:lnTo>
                  <a:lnTo>
                    <a:pt x="2394" y="2867"/>
                  </a:lnTo>
                  <a:cubicBezTo>
                    <a:pt x="2410" y="2869"/>
                    <a:pt x="2425" y="2870"/>
                    <a:pt x="2440" y="2870"/>
                  </a:cubicBezTo>
                  <a:cubicBezTo>
                    <a:pt x="2609" y="2870"/>
                    <a:pt x="2684" y="2746"/>
                    <a:pt x="2739" y="2581"/>
                  </a:cubicBezTo>
                  <a:cubicBezTo>
                    <a:pt x="2906" y="2129"/>
                    <a:pt x="3108" y="1676"/>
                    <a:pt x="3311" y="1236"/>
                  </a:cubicBezTo>
                  <a:cubicBezTo>
                    <a:pt x="3335" y="1164"/>
                    <a:pt x="3561" y="807"/>
                    <a:pt x="3537" y="747"/>
                  </a:cubicBezTo>
                  <a:close/>
                  <a:moveTo>
                    <a:pt x="3549" y="0"/>
                  </a:moveTo>
                  <a:cubicBezTo>
                    <a:pt x="3472" y="0"/>
                    <a:pt x="3394" y="39"/>
                    <a:pt x="3347" y="116"/>
                  </a:cubicBezTo>
                  <a:cubicBezTo>
                    <a:pt x="2989" y="795"/>
                    <a:pt x="2513" y="1629"/>
                    <a:pt x="2430" y="2426"/>
                  </a:cubicBezTo>
                  <a:cubicBezTo>
                    <a:pt x="1763" y="2236"/>
                    <a:pt x="1013" y="2224"/>
                    <a:pt x="322" y="2212"/>
                  </a:cubicBezTo>
                  <a:cubicBezTo>
                    <a:pt x="120" y="2212"/>
                    <a:pt x="1" y="2438"/>
                    <a:pt x="96" y="2605"/>
                  </a:cubicBezTo>
                  <a:cubicBezTo>
                    <a:pt x="537" y="3295"/>
                    <a:pt x="1072" y="3915"/>
                    <a:pt x="1703" y="4438"/>
                  </a:cubicBezTo>
                  <a:cubicBezTo>
                    <a:pt x="1477" y="5022"/>
                    <a:pt x="1311" y="5629"/>
                    <a:pt x="1227" y="6248"/>
                  </a:cubicBezTo>
                  <a:cubicBezTo>
                    <a:pt x="1179" y="6430"/>
                    <a:pt x="1331" y="6588"/>
                    <a:pt x="1504" y="6588"/>
                  </a:cubicBezTo>
                  <a:cubicBezTo>
                    <a:pt x="1546" y="6588"/>
                    <a:pt x="1590" y="6579"/>
                    <a:pt x="1632" y="6558"/>
                  </a:cubicBezTo>
                  <a:cubicBezTo>
                    <a:pt x="2204" y="6272"/>
                    <a:pt x="2727" y="5903"/>
                    <a:pt x="3192" y="5450"/>
                  </a:cubicBezTo>
                  <a:cubicBezTo>
                    <a:pt x="3870" y="5867"/>
                    <a:pt x="4573" y="6212"/>
                    <a:pt x="5311" y="6510"/>
                  </a:cubicBezTo>
                  <a:cubicBezTo>
                    <a:pt x="5356" y="6535"/>
                    <a:pt x="5403" y="6547"/>
                    <a:pt x="5448" y="6547"/>
                  </a:cubicBezTo>
                  <a:cubicBezTo>
                    <a:pt x="5617" y="6547"/>
                    <a:pt x="5763" y="6388"/>
                    <a:pt x="5716" y="6201"/>
                  </a:cubicBezTo>
                  <a:cubicBezTo>
                    <a:pt x="5597" y="5629"/>
                    <a:pt x="5454" y="4903"/>
                    <a:pt x="5121" y="4379"/>
                  </a:cubicBezTo>
                  <a:cubicBezTo>
                    <a:pt x="5740" y="4069"/>
                    <a:pt x="6287" y="3641"/>
                    <a:pt x="6728" y="3105"/>
                  </a:cubicBezTo>
                  <a:cubicBezTo>
                    <a:pt x="6895" y="2926"/>
                    <a:pt x="6776" y="2629"/>
                    <a:pt x="6525" y="2629"/>
                  </a:cubicBezTo>
                  <a:cubicBezTo>
                    <a:pt x="5871" y="2545"/>
                    <a:pt x="5204" y="2426"/>
                    <a:pt x="4537" y="2402"/>
                  </a:cubicBezTo>
                  <a:cubicBezTo>
                    <a:pt x="4382" y="1617"/>
                    <a:pt x="4109" y="843"/>
                    <a:pt x="3751" y="116"/>
                  </a:cubicBezTo>
                  <a:cubicBezTo>
                    <a:pt x="3704" y="39"/>
                    <a:pt x="3626" y="0"/>
                    <a:pt x="3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5"/>
            <p:cNvSpPr/>
            <p:nvPr/>
          </p:nvSpPr>
          <p:spPr>
            <a:xfrm>
              <a:off x="5157813" y="1815450"/>
              <a:ext cx="172350" cy="164875"/>
            </a:xfrm>
            <a:custGeom>
              <a:avLst/>
              <a:gdLst/>
              <a:ahLst/>
              <a:cxnLst/>
              <a:rect l="l" t="t" r="r" b="b"/>
              <a:pathLst>
                <a:path w="6894" h="6595" extrusionOk="0">
                  <a:moveTo>
                    <a:pt x="3524" y="748"/>
                  </a:moveTo>
                  <a:cubicBezTo>
                    <a:pt x="3774" y="1319"/>
                    <a:pt x="3953" y="1903"/>
                    <a:pt x="4072" y="2510"/>
                  </a:cubicBezTo>
                  <a:cubicBezTo>
                    <a:pt x="4084" y="2570"/>
                    <a:pt x="4096" y="2641"/>
                    <a:pt x="4132" y="2689"/>
                  </a:cubicBezTo>
                  <a:cubicBezTo>
                    <a:pt x="4215" y="2855"/>
                    <a:pt x="4417" y="2903"/>
                    <a:pt x="4596" y="2939"/>
                  </a:cubicBezTo>
                  <a:cubicBezTo>
                    <a:pt x="5036" y="3022"/>
                    <a:pt x="5489" y="3082"/>
                    <a:pt x="5929" y="3129"/>
                  </a:cubicBezTo>
                  <a:cubicBezTo>
                    <a:pt x="5596" y="3451"/>
                    <a:pt x="5215" y="3725"/>
                    <a:pt x="4786" y="3927"/>
                  </a:cubicBezTo>
                  <a:lnTo>
                    <a:pt x="4715" y="3975"/>
                  </a:lnTo>
                  <a:cubicBezTo>
                    <a:pt x="4679" y="3986"/>
                    <a:pt x="4644" y="4010"/>
                    <a:pt x="4620" y="4046"/>
                  </a:cubicBezTo>
                  <a:cubicBezTo>
                    <a:pt x="4524" y="4165"/>
                    <a:pt x="4572" y="4320"/>
                    <a:pt x="4620" y="4463"/>
                  </a:cubicBezTo>
                  <a:lnTo>
                    <a:pt x="5060" y="5784"/>
                  </a:lnTo>
                  <a:lnTo>
                    <a:pt x="3596" y="5058"/>
                  </a:lnTo>
                  <a:cubicBezTo>
                    <a:pt x="3512" y="5010"/>
                    <a:pt x="3417" y="4975"/>
                    <a:pt x="3310" y="4963"/>
                  </a:cubicBezTo>
                  <a:cubicBezTo>
                    <a:pt x="3143" y="4975"/>
                    <a:pt x="2989" y="5034"/>
                    <a:pt x="2869" y="5129"/>
                  </a:cubicBezTo>
                  <a:lnTo>
                    <a:pt x="1881" y="5784"/>
                  </a:lnTo>
                  <a:cubicBezTo>
                    <a:pt x="1941" y="5368"/>
                    <a:pt x="2072" y="4951"/>
                    <a:pt x="2262" y="4582"/>
                  </a:cubicBezTo>
                  <a:cubicBezTo>
                    <a:pt x="2298" y="4510"/>
                    <a:pt x="2322" y="4451"/>
                    <a:pt x="2334" y="4379"/>
                  </a:cubicBezTo>
                  <a:cubicBezTo>
                    <a:pt x="2334" y="4225"/>
                    <a:pt x="2203" y="4117"/>
                    <a:pt x="2096" y="4034"/>
                  </a:cubicBezTo>
                  <a:cubicBezTo>
                    <a:pt x="1619" y="3665"/>
                    <a:pt x="1203" y="3236"/>
                    <a:pt x="857" y="2760"/>
                  </a:cubicBezTo>
                  <a:lnTo>
                    <a:pt x="857" y="2760"/>
                  </a:lnTo>
                  <a:lnTo>
                    <a:pt x="2393" y="2867"/>
                  </a:lnTo>
                  <a:cubicBezTo>
                    <a:pt x="2403" y="2868"/>
                    <a:pt x="2412" y="2868"/>
                    <a:pt x="2420" y="2868"/>
                  </a:cubicBezTo>
                  <a:cubicBezTo>
                    <a:pt x="2603" y="2868"/>
                    <a:pt x="2682" y="2752"/>
                    <a:pt x="2739" y="2582"/>
                  </a:cubicBezTo>
                  <a:cubicBezTo>
                    <a:pt x="2905" y="2129"/>
                    <a:pt x="3108" y="1677"/>
                    <a:pt x="3298" y="1236"/>
                  </a:cubicBezTo>
                  <a:cubicBezTo>
                    <a:pt x="3334" y="1165"/>
                    <a:pt x="3548" y="808"/>
                    <a:pt x="3524" y="748"/>
                  </a:cubicBezTo>
                  <a:close/>
                  <a:moveTo>
                    <a:pt x="3548" y="1"/>
                  </a:moveTo>
                  <a:cubicBezTo>
                    <a:pt x="3471" y="1"/>
                    <a:pt x="3393" y="40"/>
                    <a:pt x="3346" y="117"/>
                  </a:cubicBezTo>
                  <a:cubicBezTo>
                    <a:pt x="3000" y="796"/>
                    <a:pt x="2512" y="1629"/>
                    <a:pt x="2429" y="2427"/>
                  </a:cubicBezTo>
                  <a:cubicBezTo>
                    <a:pt x="1762" y="2236"/>
                    <a:pt x="1012" y="2224"/>
                    <a:pt x="322" y="2212"/>
                  </a:cubicBezTo>
                  <a:cubicBezTo>
                    <a:pt x="119" y="2212"/>
                    <a:pt x="0" y="2427"/>
                    <a:pt x="95" y="2605"/>
                  </a:cubicBezTo>
                  <a:cubicBezTo>
                    <a:pt x="536" y="3296"/>
                    <a:pt x="1072" y="3915"/>
                    <a:pt x="1703" y="4439"/>
                  </a:cubicBezTo>
                  <a:cubicBezTo>
                    <a:pt x="1476" y="5022"/>
                    <a:pt x="1310" y="5630"/>
                    <a:pt x="1226" y="6249"/>
                  </a:cubicBezTo>
                  <a:cubicBezTo>
                    <a:pt x="1179" y="6437"/>
                    <a:pt x="1325" y="6595"/>
                    <a:pt x="1494" y="6595"/>
                  </a:cubicBezTo>
                  <a:cubicBezTo>
                    <a:pt x="1539" y="6595"/>
                    <a:pt x="1586" y="6583"/>
                    <a:pt x="1631" y="6558"/>
                  </a:cubicBezTo>
                  <a:cubicBezTo>
                    <a:pt x="2203" y="6272"/>
                    <a:pt x="2739" y="5903"/>
                    <a:pt x="3203" y="5451"/>
                  </a:cubicBezTo>
                  <a:cubicBezTo>
                    <a:pt x="3870" y="5868"/>
                    <a:pt x="4572" y="6225"/>
                    <a:pt x="5310" y="6511"/>
                  </a:cubicBezTo>
                  <a:cubicBezTo>
                    <a:pt x="5356" y="6536"/>
                    <a:pt x="5402" y="6547"/>
                    <a:pt x="5448" y="6547"/>
                  </a:cubicBezTo>
                  <a:cubicBezTo>
                    <a:pt x="5616" y="6547"/>
                    <a:pt x="5762" y="6389"/>
                    <a:pt x="5715" y="6201"/>
                  </a:cubicBezTo>
                  <a:cubicBezTo>
                    <a:pt x="5608" y="5630"/>
                    <a:pt x="5465" y="4903"/>
                    <a:pt x="5120" y="4379"/>
                  </a:cubicBezTo>
                  <a:cubicBezTo>
                    <a:pt x="5739" y="4070"/>
                    <a:pt x="6287" y="3641"/>
                    <a:pt x="6727" y="3105"/>
                  </a:cubicBezTo>
                  <a:cubicBezTo>
                    <a:pt x="6894" y="2927"/>
                    <a:pt x="6775" y="2629"/>
                    <a:pt x="6525" y="2617"/>
                  </a:cubicBezTo>
                  <a:cubicBezTo>
                    <a:pt x="5870" y="2546"/>
                    <a:pt x="5203" y="2427"/>
                    <a:pt x="4536" y="2403"/>
                  </a:cubicBezTo>
                  <a:cubicBezTo>
                    <a:pt x="4382" y="1605"/>
                    <a:pt x="4108" y="843"/>
                    <a:pt x="3751" y="117"/>
                  </a:cubicBezTo>
                  <a:cubicBezTo>
                    <a:pt x="3703" y="40"/>
                    <a:pt x="3626" y="1"/>
                    <a:pt x="3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5"/>
            <p:cNvSpPr/>
            <p:nvPr/>
          </p:nvSpPr>
          <p:spPr>
            <a:xfrm>
              <a:off x="5407388" y="1707875"/>
              <a:ext cx="172375" cy="164875"/>
            </a:xfrm>
            <a:custGeom>
              <a:avLst/>
              <a:gdLst/>
              <a:ahLst/>
              <a:cxnLst/>
              <a:rect l="l" t="t" r="r" b="b"/>
              <a:pathLst>
                <a:path w="6895" h="6595" extrusionOk="0">
                  <a:moveTo>
                    <a:pt x="3513" y="761"/>
                  </a:moveTo>
                  <a:cubicBezTo>
                    <a:pt x="3763" y="1320"/>
                    <a:pt x="3941" y="1903"/>
                    <a:pt x="4060" y="2510"/>
                  </a:cubicBezTo>
                  <a:cubicBezTo>
                    <a:pt x="4072" y="2581"/>
                    <a:pt x="4084" y="2641"/>
                    <a:pt x="4120" y="2701"/>
                  </a:cubicBezTo>
                  <a:cubicBezTo>
                    <a:pt x="4203" y="2855"/>
                    <a:pt x="4406" y="2915"/>
                    <a:pt x="4584" y="2939"/>
                  </a:cubicBezTo>
                  <a:cubicBezTo>
                    <a:pt x="5025" y="3022"/>
                    <a:pt x="5477" y="3082"/>
                    <a:pt x="5918" y="3129"/>
                  </a:cubicBezTo>
                  <a:cubicBezTo>
                    <a:pt x="5584" y="3463"/>
                    <a:pt x="5203" y="3724"/>
                    <a:pt x="4787" y="3927"/>
                  </a:cubicBezTo>
                  <a:cubicBezTo>
                    <a:pt x="4763" y="3951"/>
                    <a:pt x="4727" y="3963"/>
                    <a:pt x="4703" y="3975"/>
                  </a:cubicBezTo>
                  <a:cubicBezTo>
                    <a:pt x="4668" y="3986"/>
                    <a:pt x="4632" y="4022"/>
                    <a:pt x="4608" y="4046"/>
                  </a:cubicBezTo>
                  <a:cubicBezTo>
                    <a:pt x="4525" y="4165"/>
                    <a:pt x="4561" y="4332"/>
                    <a:pt x="4608" y="4463"/>
                  </a:cubicBezTo>
                  <a:lnTo>
                    <a:pt x="5049" y="5784"/>
                  </a:lnTo>
                  <a:lnTo>
                    <a:pt x="3584" y="5058"/>
                  </a:lnTo>
                  <a:cubicBezTo>
                    <a:pt x="3501" y="5010"/>
                    <a:pt x="3406" y="4975"/>
                    <a:pt x="3298" y="4963"/>
                  </a:cubicBezTo>
                  <a:cubicBezTo>
                    <a:pt x="3144" y="4975"/>
                    <a:pt x="2977" y="5034"/>
                    <a:pt x="2858" y="5141"/>
                  </a:cubicBezTo>
                  <a:lnTo>
                    <a:pt x="1870" y="5796"/>
                  </a:lnTo>
                  <a:cubicBezTo>
                    <a:pt x="1929" y="5368"/>
                    <a:pt x="2060" y="4963"/>
                    <a:pt x="2263" y="4582"/>
                  </a:cubicBezTo>
                  <a:cubicBezTo>
                    <a:pt x="2298" y="4522"/>
                    <a:pt x="2322" y="4451"/>
                    <a:pt x="2322" y="4379"/>
                  </a:cubicBezTo>
                  <a:cubicBezTo>
                    <a:pt x="2322" y="4225"/>
                    <a:pt x="2203" y="4129"/>
                    <a:pt x="2084" y="4034"/>
                  </a:cubicBezTo>
                  <a:cubicBezTo>
                    <a:pt x="1620" y="3665"/>
                    <a:pt x="1203" y="3236"/>
                    <a:pt x="846" y="2760"/>
                  </a:cubicBezTo>
                  <a:lnTo>
                    <a:pt x="846" y="2760"/>
                  </a:lnTo>
                  <a:lnTo>
                    <a:pt x="2382" y="2879"/>
                  </a:lnTo>
                  <a:cubicBezTo>
                    <a:pt x="2391" y="2880"/>
                    <a:pt x="2400" y="2880"/>
                    <a:pt x="2409" y="2880"/>
                  </a:cubicBezTo>
                  <a:cubicBezTo>
                    <a:pt x="2591" y="2880"/>
                    <a:pt x="2659" y="2764"/>
                    <a:pt x="2727" y="2593"/>
                  </a:cubicBezTo>
                  <a:cubicBezTo>
                    <a:pt x="2894" y="2129"/>
                    <a:pt x="3096" y="1689"/>
                    <a:pt x="3287" y="1236"/>
                  </a:cubicBezTo>
                  <a:cubicBezTo>
                    <a:pt x="3322" y="1165"/>
                    <a:pt x="3534" y="812"/>
                    <a:pt x="3513" y="761"/>
                  </a:cubicBezTo>
                  <a:close/>
                  <a:moveTo>
                    <a:pt x="3548" y="1"/>
                  </a:moveTo>
                  <a:cubicBezTo>
                    <a:pt x="3471" y="1"/>
                    <a:pt x="3394" y="40"/>
                    <a:pt x="3346" y="117"/>
                  </a:cubicBezTo>
                  <a:cubicBezTo>
                    <a:pt x="2989" y="796"/>
                    <a:pt x="2513" y="1629"/>
                    <a:pt x="2429" y="2427"/>
                  </a:cubicBezTo>
                  <a:cubicBezTo>
                    <a:pt x="1763" y="2236"/>
                    <a:pt x="1012" y="2224"/>
                    <a:pt x="322" y="2224"/>
                  </a:cubicBezTo>
                  <a:cubicBezTo>
                    <a:pt x="119" y="2224"/>
                    <a:pt x="0" y="2439"/>
                    <a:pt x="96" y="2605"/>
                  </a:cubicBezTo>
                  <a:cubicBezTo>
                    <a:pt x="536" y="3296"/>
                    <a:pt x="1072" y="3915"/>
                    <a:pt x="1703" y="4439"/>
                  </a:cubicBezTo>
                  <a:cubicBezTo>
                    <a:pt x="1465" y="5022"/>
                    <a:pt x="1298" y="5629"/>
                    <a:pt x="1215" y="6249"/>
                  </a:cubicBezTo>
                  <a:cubicBezTo>
                    <a:pt x="1168" y="6436"/>
                    <a:pt x="1314" y="6595"/>
                    <a:pt x="1482" y="6595"/>
                  </a:cubicBezTo>
                  <a:cubicBezTo>
                    <a:pt x="1528" y="6595"/>
                    <a:pt x="1574" y="6583"/>
                    <a:pt x="1620" y="6558"/>
                  </a:cubicBezTo>
                  <a:cubicBezTo>
                    <a:pt x="2203" y="6272"/>
                    <a:pt x="2727" y="5903"/>
                    <a:pt x="3191" y="5451"/>
                  </a:cubicBezTo>
                  <a:cubicBezTo>
                    <a:pt x="3858" y="5868"/>
                    <a:pt x="4572" y="6225"/>
                    <a:pt x="5299" y="6522"/>
                  </a:cubicBezTo>
                  <a:cubicBezTo>
                    <a:pt x="5341" y="6543"/>
                    <a:pt x="5384" y="6553"/>
                    <a:pt x="5426" y="6553"/>
                  </a:cubicBezTo>
                  <a:cubicBezTo>
                    <a:pt x="5600" y="6553"/>
                    <a:pt x="5754" y="6392"/>
                    <a:pt x="5715" y="6201"/>
                  </a:cubicBezTo>
                  <a:cubicBezTo>
                    <a:pt x="5596" y="5641"/>
                    <a:pt x="5453" y="4915"/>
                    <a:pt x="5120" y="4379"/>
                  </a:cubicBezTo>
                  <a:cubicBezTo>
                    <a:pt x="5739" y="4070"/>
                    <a:pt x="6275" y="3641"/>
                    <a:pt x="6727" y="3105"/>
                  </a:cubicBezTo>
                  <a:cubicBezTo>
                    <a:pt x="6894" y="2927"/>
                    <a:pt x="6763" y="2629"/>
                    <a:pt x="6525" y="2629"/>
                  </a:cubicBezTo>
                  <a:cubicBezTo>
                    <a:pt x="5870" y="2546"/>
                    <a:pt x="5192" y="2427"/>
                    <a:pt x="4537" y="2415"/>
                  </a:cubicBezTo>
                  <a:cubicBezTo>
                    <a:pt x="4382" y="1617"/>
                    <a:pt x="4108" y="843"/>
                    <a:pt x="3751" y="117"/>
                  </a:cubicBezTo>
                  <a:cubicBezTo>
                    <a:pt x="3703" y="40"/>
                    <a:pt x="3626" y="1"/>
                    <a:pt x="3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5"/>
            <p:cNvSpPr/>
            <p:nvPr/>
          </p:nvSpPr>
          <p:spPr>
            <a:xfrm>
              <a:off x="5407400" y="1918300"/>
              <a:ext cx="172350" cy="164800"/>
            </a:xfrm>
            <a:custGeom>
              <a:avLst/>
              <a:gdLst/>
              <a:ahLst/>
              <a:cxnLst/>
              <a:rect l="l" t="t" r="r" b="b"/>
              <a:pathLst>
                <a:path w="6894" h="6592" extrusionOk="0">
                  <a:moveTo>
                    <a:pt x="3524" y="751"/>
                  </a:moveTo>
                  <a:lnTo>
                    <a:pt x="3524" y="751"/>
                  </a:lnTo>
                  <a:cubicBezTo>
                    <a:pt x="3774" y="1311"/>
                    <a:pt x="3953" y="1906"/>
                    <a:pt x="4072" y="2513"/>
                  </a:cubicBezTo>
                  <a:cubicBezTo>
                    <a:pt x="4084" y="2573"/>
                    <a:pt x="4096" y="2632"/>
                    <a:pt x="4120" y="2692"/>
                  </a:cubicBezTo>
                  <a:cubicBezTo>
                    <a:pt x="4215" y="2858"/>
                    <a:pt x="4417" y="2906"/>
                    <a:pt x="4596" y="2942"/>
                  </a:cubicBezTo>
                  <a:cubicBezTo>
                    <a:pt x="5036" y="3013"/>
                    <a:pt x="5489" y="3073"/>
                    <a:pt x="5929" y="3120"/>
                  </a:cubicBezTo>
                  <a:cubicBezTo>
                    <a:pt x="5596" y="3454"/>
                    <a:pt x="5215" y="3728"/>
                    <a:pt x="4786" y="3930"/>
                  </a:cubicBezTo>
                  <a:cubicBezTo>
                    <a:pt x="4763" y="3942"/>
                    <a:pt x="4739" y="3954"/>
                    <a:pt x="4715" y="3966"/>
                  </a:cubicBezTo>
                  <a:cubicBezTo>
                    <a:pt x="4679" y="3990"/>
                    <a:pt x="4644" y="4013"/>
                    <a:pt x="4620" y="4049"/>
                  </a:cubicBezTo>
                  <a:cubicBezTo>
                    <a:pt x="4524" y="4156"/>
                    <a:pt x="4572" y="4323"/>
                    <a:pt x="4620" y="4466"/>
                  </a:cubicBezTo>
                  <a:lnTo>
                    <a:pt x="5060" y="5787"/>
                  </a:lnTo>
                  <a:lnTo>
                    <a:pt x="5060" y="5787"/>
                  </a:lnTo>
                  <a:lnTo>
                    <a:pt x="3596" y="5061"/>
                  </a:lnTo>
                  <a:cubicBezTo>
                    <a:pt x="3501" y="5002"/>
                    <a:pt x="3405" y="4966"/>
                    <a:pt x="3310" y="4954"/>
                  </a:cubicBezTo>
                  <a:cubicBezTo>
                    <a:pt x="3143" y="4966"/>
                    <a:pt x="2989" y="5025"/>
                    <a:pt x="2858" y="5133"/>
                  </a:cubicBezTo>
                  <a:lnTo>
                    <a:pt x="1869" y="5787"/>
                  </a:lnTo>
                  <a:cubicBezTo>
                    <a:pt x="1941" y="5371"/>
                    <a:pt x="2072" y="4954"/>
                    <a:pt x="2262" y="4573"/>
                  </a:cubicBezTo>
                  <a:cubicBezTo>
                    <a:pt x="2298" y="4513"/>
                    <a:pt x="2322" y="4442"/>
                    <a:pt x="2334" y="4371"/>
                  </a:cubicBezTo>
                  <a:cubicBezTo>
                    <a:pt x="2334" y="4228"/>
                    <a:pt x="2203" y="4121"/>
                    <a:pt x="2096" y="4025"/>
                  </a:cubicBezTo>
                  <a:cubicBezTo>
                    <a:pt x="1619" y="3668"/>
                    <a:pt x="1203" y="3228"/>
                    <a:pt x="845" y="2751"/>
                  </a:cubicBezTo>
                  <a:lnTo>
                    <a:pt x="845" y="2751"/>
                  </a:lnTo>
                  <a:lnTo>
                    <a:pt x="2381" y="2870"/>
                  </a:lnTo>
                  <a:cubicBezTo>
                    <a:pt x="2391" y="2871"/>
                    <a:pt x="2401" y="2871"/>
                    <a:pt x="2410" y="2871"/>
                  </a:cubicBezTo>
                  <a:cubicBezTo>
                    <a:pt x="2602" y="2871"/>
                    <a:pt x="2670" y="2755"/>
                    <a:pt x="2739" y="2585"/>
                  </a:cubicBezTo>
                  <a:cubicBezTo>
                    <a:pt x="2893" y="2120"/>
                    <a:pt x="3108" y="1680"/>
                    <a:pt x="3298" y="1239"/>
                  </a:cubicBezTo>
                  <a:cubicBezTo>
                    <a:pt x="3334" y="1168"/>
                    <a:pt x="3548" y="811"/>
                    <a:pt x="3524" y="751"/>
                  </a:cubicBezTo>
                  <a:close/>
                  <a:moveTo>
                    <a:pt x="3548" y="1"/>
                  </a:moveTo>
                  <a:cubicBezTo>
                    <a:pt x="3471" y="1"/>
                    <a:pt x="3393" y="37"/>
                    <a:pt x="3346" y="108"/>
                  </a:cubicBezTo>
                  <a:cubicBezTo>
                    <a:pt x="2989" y="787"/>
                    <a:pt x="2512" y="1620"/>
                    <a:pt x="2429" y="2418"/>
                  </a:cubicBezTo>
                  <a:cubicBezTo>
                    <a:pt x="1762" y="2239"/>
                    <a:pt x="1012" y="2227"/>
                    <a:pt x="322" y="2216"/>
                  </a:cubicBezTo>
                  <a:cubicBezTo>
                    <a:pt x="119" y="2216"/>
                    <a:pt x="0" y="2430"/>
                    <a:pt x="95" y="2608"/>
                  </a:cubicBezTo>
                  <a:cubicBezTo>
                    <a:pt x="536" y="3299"/>
                    <a:pt x="1072" y="3918"/>
                    <a:pt x="1703" y="4442"/>
                  </a:cubicBezTo>
                  <a:cubicBezTo>
                    <a:pt x="1476" y="5014"/>
                    <a:pt x="1310" y="5621"/>
                    <a:pt x="1226" y="6240"/>
                  </a:cubicBezTo>
                  <a:cubicBezTo>
                    <a:pt x="1179" y="6431"/>
                    <a:pt x="1331" y="6592"/>
                    <a:pt x="1504" y="6592"/>
                  </a:cubicBezTo>
                  <a:cubicBezTo>
                    <a:pt x="1546" y="6592"/>
                    <a:pt x="1589" y="6582"/>
                    <a:pt x="1631" y="6561"/>
                  </a:cubicBezTo>
                  <a:cubicBezTo>
                    <a:pt x="2203" y="6276"/>
                    <a:pt x="2739" y="5895"/>
                    <a:pt x="3203" y="5454"/>
                  </a:cubicBezTo>
                  <a:cubicBezTo>
                    <a:pt x="3870" y="5859"/>
                    <a:pt x="4572" y="6216"/>
                    <a:pt x="5310" y="6514"/>
                  </a:cubicBezTo>
                  <a:cubicBezTo>
                    <a:pt x="5352" y="6535"/>
                    <a:pt x="5396" y="6544"/>
                    <a:pt x="5438" y="6544"/>
                  </a:cubicBezTo>
                  <a:cubicBezTo>
                    <a:pt x="5611" y="6544"/>
                    <a:pt x="5763" y="6384"/>
                    <a:pt x="5715" y="6192"/>
                  </a:cubicBezTo>
                  <a:cubicBezTo>
                    <a:pt x="5608" y="5633"/>
                    <a:pt x="5453" y="4906"/>
                    <a:pt x="5120" y="4382"/>
                  </a:cubicBezTo>
                  <a:cubicBezTo>
                    <a:pt x="5739" y="4073"/>
                    <a:pt x="6287" y="3632"/>
                    <a:pt x="6727" y="3109"/>
                  </a:cubicBezTo>
                  <a:cubicBezTo>
                    <a:pt x="6894" y="2930"/>
                    <a:pt x="6775" y="2632"/>
                    <a:pt x="6525" y="2620"/>
                  </a:cubicBezTo>
                  <a:cubicBezTo>
                    <a:pt x="5870" y="2537"/>
                    <a:pt x="5203" y="2430"/>
                    <a:pt x="4536" y="2406"/>
                  </a:cubicBezTo>
                  <a:cubicBezTo>
                    <a:pt x="4382" y="1608"/>
                    <a:pt x="4108" y="834"/>
                    <a:pt x="3751" y="108"/>
                  </a:cubicBezTo>
                  <a:cubicBezTo>
                    <a:pt x="3703" y="37"/>
                    <a:pt x="3626" y="1"/>
                    <a:pt x="3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5"/>
            <p:cNvSpPr/>
            <p:nvPr/>
          </p:nvSpPr>
          <p:spPr>
            <a:xfrm>
              <a:off x="5656988" y="1777700"/>
              <a:ext cx="172375" cy="164800"/>
            </a:xfrm>
            <a:custGeom>
              <a:avLst/>
              <a:gdLst/>
              <a:ahLst/>
              <a:cxnLst/>
              <a:rect l="l" t="t" r="r" b="b"/>
              <a:pathLst>
                <a:path w="6895" h="6592" extrusionOk="0">
                  <a:moveTo>
                    <a:pt x="3525" y="750"/>
                  </a:moveTo>
                  <a:lnTo>
                    <a:pt x="3525" y="750"/>
                  </a:lnTo>
                  <a:cubicBezTo>
                    <a:pt x="3775" y="1310"/>
                    <a:pt x="3953" y="1905"/>
                    <a:pt x="4073" y="2512"/>
                  </a:cubicBezTo>
                  <a:cubicBezTo>
                    <a:pt x="4073" y="2572"/>
                    <a:pt x="4096" y="2631"/>
                    <a:pt x="4120" y="2691"/>
                  </a:cubicBezTo>
                  <a:cubicBezTo>
                    <a:pt x="4204" y="2858"/>
                    <a:pt x="4406" y="2905"/>
                    <a:pt x="4596" y="2941"/>
                  </a:cubicBezTo>
                  <a:cubicBezTo>
                    <a:pt x="5037" y="3012"/>
                    <a:pt x="5477" y="3072"/>
                    <a:pt x="5930" y="3119"/>
                  </a:cubicBezTo>
                  <a:cubicBezTo>
                    <a:pt x="5597" y="3453"/>
                    <a:pt x="5216" y="3727"/>
                    <a:pt x="4787" y="3929"/>
                  </a:cubicBezTo>
                  <a:cubicBezTo>
                    <a:pt x="4763" y="3941"/>
                    <a:pt x="4739" y="3953"/>
                    <a:pt x="4715" y="3965"/>
                  </a:cubicBezTo>
                  <a:cubicBezTo>
                    <a:pt x="4668" y="3989"/>
                    <a:pt x="4644" y="4012"/>
                    <a:pt x="4620" y="4048"/>
                  </a:cubicBezTo>
                  <a:cubicBezTo>
                    <a:pt x="4525" y="4155"/>
                    <a:pt x="4573" y="4322"/>
                    <a:pt x="4620" y="4465"/>
                  </a:cubicBezTo>
                  <a:lnTo>
                    <a:pt x="5049" y="5786"/>
                  </a:lnTo>
                  <a:lnTo>
                    <a:pt x="3596" y="5060"/>
                  </a:lnTo>
                  <a:cubicBezTo>
                    <a:pt x="3493" y="4993"/>
                    <a:pt x="3376" y="4960"/>
                    <a:pt x="3262" y="4960"/>
                  </a:cubicBezTo>
                  <a:cubicBezTo>
                    <a:pt x="3112" y="4960"/>
                    <a:pt x="2966" y="5017"/>
                    <a:pt x="2858" y="5132"/>
                  </a:cubicBezTo>
                  <a:lnTo>
                    <a:pt x="1870" y="5786"/>
                  </a:lnTo>
                  <a:cubicBezTo>
                    <a:pt x="1929" y="5370"/>
                    <a:pt x="2060" y="4953"/>
                    <a:pt x="2263" y="4572"/>
                  </a:cubicBezTo>
                  <a:cubicBezTo>
                    <a:pt x="2299" y="4512"/>
                    <a:pt x="2322" y="4441"/>
                    <a:pt x="2334" y="4370"/>
                  </a:cubicBezTo>
                  <a:cubicBezTo>
                    <a:pt x="2334" y="4227"/>
                    <a:pt x="2203" y="4120"/>
                    <a:pt x="2084" y="4024"/>
                  </a:cubicBezTo>
                  <a:cubicBezTo>
                    <a:pt x="1620" y="3667"/>
                    <a:pt x="1203" y="3239"/>
                    <a:pt x="846" y="2750"/>
                  </a:cubicBezTo>
                  <a:lnTo>
                    <a:pt x="846" y="2750"/>
                  </a:lnTo>
                  <a:lnTo>
                    <a:pt x="2382" y="2869"/>
                  </a:lnTo>
                  <a:cubicBezTo>
                    <a:pt x="2391" y="2870"/>
                    <a:pt x="2400" y="2870"/>
                    <a:pt x="2409" y="2870"/>
                  </a:cubicBezTo>
                  <a:cubicBezTo>
                    <a:pt x="2592" y="2870"/>
                    <a:pt x="2670" y="2754"/>
                    <a:pt x="2727" y="2584"/>
                  </a:cubicBezTo>
                  <a:cubicBezTo>
                    <a:pt x="2894" y="2119"/>
                    <a:pt x="3096" y="1679"/>
                    <a:pt x="3299" y="1238"/>
                  </a:cubicBezTo>
                  <a:cubicBezTo>
                    <a:pt x="3322" y="1167"/>
                    <a:pt x="3549" y="810"/>
                    <a:pt x="3525" y="750"/>
                  </a:cubicBezTo>
                  <a:close/>
                  <a:moveTo>
                    <a:pt x="3547" y="0"/>
                  </a:moveTo>
                  <a:cubicBezTo>
                    <a:pt x="3471" y="0"/>
                    <a:pt x="3394" y="36"/>
                    <a:pt x="3346" y="107"/>
                  </a:cubicBezTo>
                  <a:cubicBezTo>
                    <a:pt x="2989" y="798"/>
                    <a:pt x="2513" y="1631"/>
                    <a:pt x="2429" y="2429"/>
                  </a:cubicBezTo>
                  <a:cubicBezTo>
                    <a:pt x="1763" y="2238"/>
                    <a:pt x="1013" y="2227"/>
                    <a:pt x="322" y="2215"/>
                  </a:cubicBezTo>
                  <a:cubicBezTo>
                    <a:pt x="120" y="2215"/>
                    <a:pt x="1" y="2429"/>
                    <a:pt x="96" y="2608"/>
                  </a:cubicBezTo>
                  <a:cubicBezTo>
                    <a:pt x="536" y="3298"/>
                    <a:pt x="1072" y="3917"/>
                    <a:pt x="1703" y="4441"/>
                  </a:cubicBezTo>
                  <a:cubicBezTo>
                    <a:pt x="1465" y="5024"/>
                    <a:pt x="1310" y="5632"/>
                    <a:pt x="1227" y="6251"/>
                  </a:cubicBezTo>
                  <a:cubicBezTo>
                    <a:pt x="1179" y="6432"/>
                    <a:pt x="1331" y="6591"/>
                    <a:pt x="1504" y="6591"/>
                  </a:cubicBezTo>
                  <a:cubicBezTo>
                    <a:pt x="1546" y="6591"/>
                    <a:pt x="1590" y="6581"/>
                    <a:pt x="1632" y="6560"/>
                  </a:cubicBezTo>
                  <a:cubicBezTo>
                    <a:pt x="2203" y="6275"/>
                    <a:pt x="2739" y="5906"/>
                    <a:pt x="3203" y="5453"/>
                  </a:cubicBezTo>
                  <a:cubicBezTo>
                    <a:pt x="3870" y="5858"/>
                    <a:pt x="4573" y="6215"/>
                    <a:pt x="5311" y="6513"/>
                  </a:cubicBezTo>
                  <a:cubicBezTo>
                    <a:pt x="5353" y="6534"/>
                    <a:pt x="5396" y="6543"/>
                    <a:pt x="5438" y="6543"/>
                  </a:cubicBezTo>
                  <a:cubicBezTo>
                    <a:pt x="5611" y="6543"/>
                    <a:pt x="5763" y="6383"/>
                    <a:pt x="5716" y="6191"/>
                  </a:cubicBezTo>
                  <a:cubicBezTo>
                    <a:pt x="5608" y="5632"/>
                    <a:pt x="5454" y="4905"/>
                    <a:pt x="5120" y="4370"/>
                  </a:cubicBezTo>
                  <a:cubicBezTo>
                    <a:pt x="5739" y="4060"/>
                    <a:pt x="6287" y="3631"/>
                    <a:pt x="6728" y="3108"/>
                  </a:cubicBezTo>
                  <a:cubicBezTo>
                    <a:pt x="6894" y="2929"/>
                    <a:pt x="6763" y="2631"/>
                    <a:pt x="6525" y="2619"/>
                  </a:cubicBezTo>
                  <a:cubicBezTo>
                    <a:pt x="5870" y="2536"/>
                    <a:pt x="5204" y="2429"/>
                    <a:pt x="4537" y="2405"/>
                  </a:cubicBezTo>
                  <a:cubicBezTo>
                    <a:pt x="4382" y="1607"/>
                    <a:pt x="4108" y="833"/>
                    <a:pt x="3739" y="107"/>
                  </a:cubicBezTo>
                  <a:cubicBezTo>
                    <a:pt x="3697" y="36"/>
                    <a:pt x="3623" y="0"/>
                    <a:pt x="3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9" name="Google Shape;2449;p35"/>
          <p:cNvGrpSpPr/>
          <p:nvPr/>
        </p:nvGrpSpPr>
        <p:grpSpPr>
          <a:xfrm>
            <a:off x="4023493" y="1502025"/>
            <a:ext cx="2953464" cy="1366643"/>
            <a:chOff x="4766285" y="2244550"/>
            <a:chExt cx="1454592" cy="2020799"/>
          </a:xfrm>
        </p:grpSpPr>
        <p:grpSp>
          <p:nvGrpSpPr>
            <p:cNvPr id="2450" name="Google Shape;2450;p35"/>
            <p:cNvGrpSpPr/>
            <p:nvPr/>
          </p:nvGrpSpPr>
          <p:grpSpPr>
            <a:xfrm>
              <a:off x="4774374" y="2906155"/>
              <a:ext cx="1393589" cy="1276253"/>
              <a:chOff x="4774374" y="2906155"/>
              <a:chExt cx="1393589" cy="1276253"/>
            </a:xfrm>
          </p:grpSpPr>
          <p:sp>
            <p:nvSpPr>
              <p:cNvPr id="2451" name="Google Shape;2451;p35"/>
              <p:cNvSpPr txBox="1"/>
              <p:nvPr/>
            </p:nvSpPr>
            <p:spPr>
              <a:xfrm>
                <a:off x="4819163" y="2906155"/>
                <a:ext cx="13488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Написать пошаговый инструктаж</a:t>
                </a:r>
                <a:endParaRPr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452" name="Google Shape;2452;p35"/>
              <p:cNvSpPr txBox="1"/>
              <p:nvPr/>
            </p:nvSpPr>
            <p:spPr>
              <a:xfrm>
                <a:off x="4774374" y="3269507"/>
                <a:ext cx="1393589" cy="912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Написать порядок необходимых действий и назначить руководящего</a:t>
                </a:r>
                <a:endParaRPr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53" name="Google Shape;2453;p35"/>
            <p:cNvGrpSpPr/>
            <p:nvPr/>
          </p:nvGrpSpPr>
          <p:grpSpPr>
            <a:xfrm>
              <a:off x="4766285" y="2244550"/>
              <a:ext cx="1454592" cy="2020799"/>
              <a:chOff x="4766285" y="2244550"/>
              <a:chExt cx="1454592" cy="2020799"/>
            </a:xfrm>
          </p:grpSpPr>
          <p:sp>
            <p:nvSpPr>
              <p:cNvPr id="2454" name="Google Shape;2454;p35"/>
              <p:cNvSpPr/>
              <p:nvPr/>
            </p:nvSpPr>
            <p:spPr>
              <a:xfrm>
                <a:off x="4766285" y="2244550"/>
                <a:ext cx="1454592" cy="2020799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59681" extrusionOk="0">
                    <a:moveTo>
                      <a:pt x="3728" y="1"/>
                    </a:moveTo>
                    <a:cubicBezTo>
                      <a:pt x="3632" y="13"/>
                      <a:pt x="3525" y="13"/>
                      <a:pt x="3430" y="25"/>
                    </a:cubicBezTo>
                    <a:lnTo>
                      <a:pt x="3132" y="72"/>
                    </a:lnTo>
                    <a:cubicBezTo>
                      <a:pt x="3037" y="84"/>
                      <a:pt x="2942" y="108"/>
                      <a:pt x="2846" y="132"/>
                    </a:cubicBezTo>
                    <a:cubicBezTo>
                      <a:pt x="2465" y="239"/>
                      <a:pt x="2096" y="394"/>
                      <a:pt x="1763" y="608"/>
                    </a:cubicBezTo>
                    <a:cubicBezTo>
                      <a:pt x="1442" y="834"/>
                      <a:pt x="1144" y="1096"/>
                      <a:pt x="882" y="1394"/>
                    </a:cubicBezTo>
                    <a:cubicBezTo>
                      <a:pt x="644" y="1703"/>
                      <a:pt x="441" y="2049"/>
                      <a:pt x="287" y="2406"/>
                    </a:cubicBezTo>
                    <a:cubicBezTo>
                      <a:pt x="144" y="2775"/>
                      <a:pt x="48" y="3168"/>
                      <a:pt x="25" y="3561"/>
                    </a:cubicBezTo>
                    <a:cubicBezTo>
                      <a:pt x="25" y="3668"/>
                      <a:pt x="13" y="3775"/>
                      <a:pt x="13" y="3858"/>
                    </a:cubicBezTo>
                    <a:lnTo>
                      <a:pt x="13" y="4608"/>
                    </a:lnTo>
                    <a:lnTo>
                      <a:pt x="13" y="5585"/>
                    </a:lnTo>
                    <a:cubicBezTo>
                      <a:pt x="1" y="13455"/>
                      <a:pt x="1" y="21313"/>
                      <a:pt x="13" y="29171"/>
                    </a:cubicBezTo>
                    <a:cubicBezTo>
                      <a:pt x="13" y="32683"/>
                      <a:pt x="84" y="36172"/>
                      <a:pt x="72" y="39672"/>
                    </a:cubicBezTo>
                    <a:cubicBezTo>
                      <a:pt x="60" y="42708"/>
                      <a:pt x="84" y="45733"/>
                      <a:pt x="120" y="48757"/>
                    </a:cubicBezTo>
                    <a:cubicBezTo>
                      <a:pt x="144" y="50269"/>
                      <a:pt x="156" y="51781"/>
                      <a:pt x="179" y="53293"/>
                    </a:cubicBezTo>
                    <a:lnTo>
                      <a:pt x="203" y="55567"/>
                    </a:lnTo>
                    <a:lnTo>
                      <a:pt x="203" y="56127"/>
                    </a:lnTo>
                    <a:cubicBezTo>
                      <a:pt x="203" y="56341"/>
                      <a:pt x="215" y="56555"/>
                      <a:pt x="239" y="56758"/>
                    </a:cubicBezTo>
                    <a:cubicBezTo>
                      <a:pt x="275" y="56984"/>
                      <a:pt x="334" y="57210"/>
                      <a:pt x="441" y="57424"/>
                    </a:cubicBezTo>
                    <a:lnTo>
                      <a:pt x="525" y="57591"/>
                    </a:lnTo>
                    <a:cubicBezTo>
                      <a:pt x="620" y="57746"/>
                      <a:pt x="739" y="57889"/>
                      <a:pt x="870" y="58020"/>
                    </a:cubicBezTo>
                    <a:cubicBezTo>
                      <a:pt x="1144" y="58270"/>
                      <a:pt x="1477" y="58460"/>
                      <a:pt x="1834" y="58556"/>
                    </a:cubicBezTo>
                    <a:cubicBezTo>
                      <a:pt x="2168" y="58651"/>
                      <a:pt x="2501" y="58710"/>
                      <a:pt x="2835" y="58734"/>
                    </a:cubicBezTo>
                    <a:cubicBezTo>
                      <a:pt x="3156" y="58758"/>
                      <a:pt x="3489" y="58758"/>
                      <a:pt x="3787" y="58758"/>
                    </a:cubicBezTo>
                    <a:lnTo>
                      <a:pt x="4704" y="58782"/>
                    </a:lnTo>
                    <a:cubicBezTo>
                      <a:pt x="5930" y="58806"/>
                      <a:pt x="7157" y="58841"/>
                      <a:pt x="8383" y="58877"/>
                    </a:cubicBezTo>
                    <a:lnTo>
                      <a:pt x="24849" y="59460"/>
                    </a:lnTo>
                    <a:cubicBezTo>
                      <a:pt x="27778" y="59556"/>
                      <a:pt x="30695" y="59591"/>
                      <a:pt x="33624" y="59675"/>
                    </a:cubicBezTo>
                    <a:cubicBezTo>
                      <a:pt x="33779" y="59679"/>
                      <a:pt x="33929" y="59681"/>
                      <a:pt x="34073" y="59681"/>
                    </a:cubicBezTo>
                    <a:cubicBezTo>
                      <a:pt x="35170" y="59681"/>
                      <a:pt x="35987" y="59571"/>
                      <a:pt x="36934" y="59508"/>
                    </a:cubicBezTo>
                    <a:cubicBezTo>
                      <a:pt x="37053" y="59496"/>
                      <a:pt x="37136" y="59449"/>
                      <a:pt x="37113" y="59413"/>
                    </a:cubicBezTo>
                    <a:cubicBezTo>
                      <a:pt x="37005" y="59365"/>
                      <a:pt x="36898" y="59329"/>
                      <a:pt x="36779" y="59329"/>
                    </a:cubicBezTo>
                    <a:cubicBezTo>
                      <a:pt x="36422" y="59294"/>
                      <a:pt x="36053" y="59258"/>
                      <a:pt x="35684" y="59246"/>
                    </a:cubicBezTo>
                    <a:lnTo>
                      <a:pt x="28040" y="58913"/>
                    </a:lnTo>
                    <a:cubicBezTo>
                      <a:pt x="25194" y="58794"/>
                      <a:pt x="22385" y="58651"/>
                      <a:pt x="19610" y="58413"/>
                    </a:cubicBezTo>
                    <a:cubicBezTo>
                      <a:pt x="17313" y="58222"/>
                      <a:pt x="14931" y="58044"/>
                      <a:pt x="12574" y="58044"/>
                    </a:cubicBezTo>
                    <a:cubicBezTo>
                      <a:pt x="10264" y="58032"/>
                      <a:pt x="7954" y="57948"/>
                      <a:pt x="5633" y="57853"/>
                    </a:cubicBezTo>
                    <a:lnTo>
                      <a:pt x="3906" y="57782"/>
                    </a:lnTo>
                    <a:cubicBezTo>
                      <a:pt x="3608" y="57782"/>
                      <a:pt x="3335" y="57782"/>
                      <a:pt x="3073" y="57758"/>
                    </a:cubicBezTo>
                    <a:cubicBezTo>
                      <a:pt x="2811" y="57734"/>
                      <a:pt x="2561" y="57698"/>
                      <a:pt x="2311" y="57639"/>
                    </a:cubicBezTo>
                    <a:cubicBezTo>
                      <a:pt x="2096" y="57591"/>
                      <a:pt x="1894" y="57508"/>
                      <a:pt x="1715" y="57389"/>
                    </a:cubicBezTo>
                    <a:cubicBezTo>
                      <a:pt x="1561" y="57294"/>
                      <a:pt x="1442" y="57151"/>
                      <a:pt x="1382" y="56984"/>
                    </a:cubicBezTo>
                    <a:cubicBezTo>
                      <a:pt x="1299" y="56782"/>
                      <a:pt x="1263" y="56579"/>
                      <a:pt x="1263" y="56365"/>
                    </a:cubicBezTo>
                    <a:lnTo>
                      <a:pt x="1251" y="55508"/>
                    </a:lnTo>
                    <a:cubicBezTo>
                      <a:pt x="1239" y="55043"/>
                      <a:pt x="1251" y="54555"/>
                      <a:pt x="1275" y="54103"/>
                    </a:cubicBezTo>
                    <a:cubicBezTo>
                      <a:pt x="1334" y="52698"/>
                      <a:pt x="1322" y="51293"/>
                      <a:pt x="1287" y="49864"/>
                    </a:cubicBezTo>
                    <a:cubicBezTo>
                      <a:pt x="1251" y="48745"/>
                      <a:pt x="1227" y="47602"/>
                      <a:pt x="1227" y="46471"/>
                    </a:cubicBezTo>
                    <a:cubicBezTo>
                      <a:pt x="1215" y="40232"/>
                      <a:pt x="1215" y="33981"/>
                      <a:pt x="1203" y="27730"/>
                    </a:cubicBezTo>
                    <a:cubicBezTo>
                      <a:pt x="1191" y="26123"/>
                      <a:pt x="1191" y="24516"/>
                      <a:pt x="1180" y="22908"/>
                    </a:cubicBezTo>
                    <a:lnTo>
                      <a:pt x="1180" y="17241"/>
                    </a:lnTo>
                    <a:cubicBezTo>
                      <a:pt x="1168" y="15062"/>
                      <a:pt x="1132" y="12895"/>
                      <a:pt x="1132" y="10716"/>
                    </a:cubicBezTo>
                    <a:cubicBezTo>
                      <a:pt x="1132" y="9538"/>
                      <a:pt x="1132" y="8359"/>
                      <a:pt x="1144" y="7180"/>
                    </a:cubicBezTo>
                    <a:cubicBezTo>
                      <a:pt x="1144" y="6585"/>
                      <a:pt x="1156" y="6001"/>
                      <a:pt x="1156" y="5406"/>
                    </a:cubicBezTo>
                    <a:lnTo>
                      <a:pt x="1168" y="4525"/>
                    </a:lnTo>
                    <a:lnTo>
                      <a:pt x="1168" y="4085"/>
                    </a:lnTo>
                    <a:lnTo>
                      <a:pt x="1168" y="3858"/>
                    </a:lnTo>
                    <a:lnTo>
                      <a:pt x="1180" y="3680"/>
                    </a:lnTo>
                    <a:cubicBezTo>
                      <a:pt x="1203" y="3418"/>
                      <a:pt x="1263" y="3168"/>
                      <a:pt x="1346" y="2930"/>
                    </a:cubicBezTo>
                    <a:cubicBezTo>
                      <a:pt x="1394" y="2811"/>
                      <a:pt x="1442" y="2692"/>
                      <a:pt x="1501" y="2573"/>
                    </a:cubicBezTo>
                    <a:cubicBezTo>
                      <a:pt x="1561" y="2465"/>
                      <a:pt x="1632" y="2358"/>
                      <a:pt x="1715" y="2251"/>
                    </a:cubicBezTo>
                    <a:cubicBezTo>
                      <a:pt x="1787" y="2144"/>
                      <a:pt x="1870" y="2049"/>
                      <a:pt x="1953" y="1953"/>
                    </a:cubicBezTo>
                    <a:cubicBezTo>
                      <a:pt x="2239" y="1680"/>
                      <a:pt x="2561" y="1465"/>
                      <a:pt x="2930" y="1334"/>
                    </a:cubicBezTo>
                    <a:cubicBezTo>
                      <a:pt x="3049" y="1287"/>
                      <a:pt x="3168" y="1251"/>
                      <a:pt x="3299" y="1215"/>
                    </a:cubicBezTo>
                    <a:cubicBezTo>
                      <a:pt x="3358" y="1203"/>
                      <a:pt x="3430" y="1203"/>
                      <a:pt x="3489" y="1191"/>
                    </a:cubicBezTo>
                    <a:lnTo>
                      <a:pt x="3585" y="1168"/>
                    </a:lnTo>
                    <a:lnTo>
                      <a:pt x="4573" y="1168"/>
                    </a:lnTo>
                    <a:cubicBezTo>
                      <a:pt x="5180" y="1168"/>
                      <a:pt x="5799" y="1191"/>
                      <a:pt x="6406" y="1227"/>
                    </a:cubicBezTo>
                    <a:cubicBezTo>
                      <a:pt x="7415" y="1279"/>
                      <a:pt x="8441" y="1307"/>
                      <a:pt x="9477" y="1307"/>
                    </a:cubicBezTo>
                    <a:cubicBezTo>
                      <a:pt x="10325" y="1307"/>
                      <a:pt x="11181" y="1288"/>
                      <a:pt x="12038" y="1251"/>
                    </a:cubicBezTo>
                    <a:cubicBezTo>
                      <a:pt x="12356" y="1237"/>
                      <a:pt x="12686" y="1232"/>
                      <a:pt x="13021" y="1232"/>
                    </a:cubicBezTo>
                    <a:cubicBezTo>
                      <a:pt x="13539" y="1232"/>
                      <a:pt x="14068" y="1244"/>
                      <a:pt x="14574" y="1251"/>
                    </a:cubicBezTo>
                    <a:cubicBezTo>
                      <a:pt x="15659" y="1279"/>
                      <a:pt x="16739" y="1294"/>
                      <a:pt x="17819" y="1294"/>
                    </a:cubicBezTo>
                    <a:cubicBezTo>
                      <a:pt x="19001" y="1294"/>
                      <a:pt x="20184" y="1276"/>
                      <a:pt x="21373" y="1239"/>
                    </a:cubicBezTo>
                    <a:cubicBezTo>
                      <a:pt x="22316" y="1216"/>
                      <a:pt x="23279" y="1208"/>
                      <a:pt x="24242" y="1208"/>
                    </a:cubicBezTo>
                    <a:cubicBezTo>
                      <a:pt x="24799" y="1208"/>
                      <a:pt x="25355" y="1211"/>
                      <a:pt x="25909" y="1215"/>
                    </a:cubicBezTo>
                    <a:cubicBezTo>
                      <a:pt x="27897" y="1227"/>
                      <a:pt x="29874" y="1287"/>
                      <a:pt x="31862" y="1287"/>
                    </a:cubicBezTo>
                    <a:lnTo>
                      <a:pt x="38256" y="1287"/>
                    </a:lnTo>
                    <a:cubicBezTo>
                      <a:pt x="38291" y="1285"/>
                      <a:pt x="38327" y="1284"/>
                      <a:pt x="38363" y="1284"/>
                    </a:cubicBezTo>
                    <a:cubicBezTo>
                      <a:pt x="38529" y="1284"/>
                      <a:pt x="38694" y="1305"/>
                      <a:pt x="38851" y="1334"/>
                    </a:cubicBezTo>
                    <a:cubicBezTo>
                      <a:pt x="39268" y="1406"/>
                      <a:pt x="39661" y="1537"/>
                      <a:pt x="40042" y="1715"/>
                    </a:cubicBezTo>
                    <a:cubicBezTo>
                      <a:pt x="40423" y="1894"/>
                      <a:pt x="40768" y="2120"/>
                      <a:pt x="41089" y="2394"/>
                    </a:cubicBezTo>
                    <a:cubicBezTo>
                      <a:pt x="41387" y="2632"/>
                      <a:pt x="41625" y="2942"/>
                      <a:pt x="41792" y="3287"/>
                    </a:cubicBezTo>
                    <a:lnTo>
                      <a:pt x="41732" y="3287"/>
                    </a:lnTo>
                    <a:cubicBezTo>
                      <a:pt x="41780" y="3382"/>
                      <a:pt x="41804" y="3477"/>
                      <a:pt x="41828" y="3585"/>
                    </a:cubicBezTo>
                    <a:cubicBezTo>
                      <a:pt x="41839" y="3632"/>
                      <a:pt x="41851" y="3692"/>
                      <a:pt x="41851" y="3739"/>
                    </a:cubicBezTo>
                    <a:lnTo>
                      <a:pt x="41851" y="3799"/>
                    </a:lnTo>
                    <a:cubicBezTo>
                      <a:pt x="41851" y="3835"/>
                      <a:pt x="41851" y="3870"/>
                      <a:pt x="41851" y="3906"/>
                    </a:cubicBezTo>
                    <a:lnTo>
                      <a:pt x="41828" y="4847"/>
                    </a:lnTo>
                    <a:lnTo>
                      <a:pt x="41780" y="6716"/>
                    </a:lnTo>
                    <a:lnTo>
                      <a:pt x="41685" y="10478"/>
                    </a:lnTo>
                    <a:lnTo>
                      <a:pt x="41518" y="18003"/>
                    </a:lnTo>
                    <a:cubicBezTo>
                      <a:pt x="41458" y="20551"/>
                      <a:pt x="41435" y="23135"/>
                      <a:pt x="41351" y="25671"/>
                    </a:cubicBezTo>
                    <a:cubicBezTo>
                      <a:pt x="41316" y="26659"/>
                      <a:pt x="41280" y="27659"/>
                      <a:pt x="41268" y="28659"/>
                    </a:cubicBezTo>
                    <a:cubicBezTo>
                      <a:pt x="41256" y="29659"/>
                      <a:pt x="41268" y="30647"/>
                      <a:pt x="41268" y="31648"/>
                    </a:cubicBezTo>
                    <a:cubicBezTo>
                      <a:pt x="41292" y="33636"/>
                      <a:pt x="41339" y="35624"/>
                      <a:pt x="41399" y="37613"/>
                    </a:cubicBezTo>
                    <a:cubicBezTo>
                      <a:pt x="41435" y="39017"/>
                      <a:pt x="41530" y="40410"/>
                      <a:pt x="41601" y="41804"/>
                    </a:cubicBezTo>
                    <a:cubicBezTo>
                      <a:pt x="41637" y="42554"/>
                      <a:pt x="41708" y="43292"/>
                      <a:pt x="41708" y="44042"/>
                    </a:cubicBezTo>
                    <a:cubicBezTo>
                      <a:pt x="41780" y="47257"/>
                      <a:pt x="41839" y="50471"/>
                      <a:pt x="41863" y="53674"/>
                    </a:cubicBezTo>
                    <a:cubicBezTo>
                      <a:pt x="41863" y="54317"/>
                      <a:pt x="41875" y="54960"/>
                      <a:pt x="41887" y="55591"/>
                    </a:cubicBezTo>
                    <a:lnTo>
                      <a:pt x="41899" y="56079"/>
                    </a:lnTo>
                    <a:lnTo>
                      <a:pt x="41899" y="56305"/>
                    </a:lnTo>
                    <a:cubicBezTo>
                      <a:pt x="41899" y="56341"/>
                      <a:pt x="41899" y="56377"/>
                      <a:pt x="41887" y="56424"/>
                    </a:cubicBezTo>
                    <a:cubicBezTo>
                      <a:pt x="41839" y="56627"/>
                      <a:pt x="41744" y="56817"/>
                      <a:pt x="41601" y="56972"/>
                    </a:cubicBezTo>
                    <a:cubicBezTo>
                      <a:pt x="41232" y="57389"/>
                      <a:pt x="40792" y="57734"/>
                      <a:pt x="40292" y="57984"/>
                    </a:cubicBezTo>
                    <a:cubicBezTo>
                      <a:pt x="39780" y="58270"/>
                      <a:pt x="39220" y="58508"/>
                      <a:pt x="38660" y="58687"/>
                    </a:cubicBezTo>
                    <a:cubicBezTo>
                      <a:pt x="38268" y="58829"/>
                      <a:pt x="37863" y="58937"/>
                      <a:pt x="37446" y="59020"/>
                    </a:cubicBezTo>
                    <a:cubicBezTo>
                      <a:pt x="37232" y="59056"/>
                      <a:pt x="37113" y="59091"/>
                      <a:pt x="37089" y="59139"/>
                    </a:cubicBezTo>
                    <a:cubicBezTo>
                      <a:pt x="37077" y="59175"/>
                      <a:pt x="37148" y="59222"/>
                      <a:pt x="37339" y="59246"/>
                    </a:cubicBezTo>
                    <a:cubicBezTo>
                      <a:pt x="37421" y="59250"/>
                      <a:pt x="37503" y="59252"/>
                      <a:pt x="37585" y="59252"/>
                    </a:cubicBezTo>
                    <a:cubicBezTo>
                      <a:pt x="38003" y="59252"/>
                      <a:pt x="38417" y="59201"/>
                      <a:pt x="38815" y="59091"/>
                    </a:cubicBezTo>
                    <a:cubicBezTo>
                      <a:pt x="39363" y="58960"/>
                      <a:pt x="39887" y="58770"/>
                      <a:pt x="40387" y="58532"/>
                    </a:cubicBezTo>
                    <a:cubicBezTo>
                      <a:pt x="40768" y="58353"/>
                      <a:pt x="41125" y="58139"/>
                      <a:pt x="41470" y="57889"/>
                    </a:cubicBezTo>
                    <a:cubicBezTo>
                      <a:pt x="41637" y="57758"/>
                      <a:pt x="41792" y="57615"/>
                      <a:pt x="41947" y="57472"/>
                    </a:cubicBezTo>
                    <a:cubicBezTo>
                      <a:pt x="42089" y="57317"/>
                      <a:pt x="42209" y="57151"/>
                      <a:pt x="42316" y="56960"/>
                    </a:cubicBezTo>
                    <a:cubicBezTo>
                      <a:pt x="42423" y="56782"/>
                      <a:pt x="42482" y="56579"/>
                      <a:pt x="42494" y="56365"/>
                    </a:cubicBezTo>
                    <a:cubicBezTo>
                      <a:pt x="42518" y="56162"/>
                      <a:pt x="42494" y="55948"/>
                      <a:pt x="42494" y="55734"/>
                    </a:cubicBezTo>
                    <a:lnTo>
                      <a:pt x="42482" y="54460"/>
                    </a:lnTo>
                    <a:lnTo>
                      <a:pt x="42399" y="49364"/>
                    </a:lnTo>
                    <a:cubicBezTo>
                      <a:pt x="42363" y="45780"/>
                      <a:pt x="42328" y="42196"/>
                      <a:pt x="42292" y="38613"/>
                    </a:cubicBezTo>
                    <a:cubicBezTo>
                      <a:pt x="42244" y="35505"/>
                      <a:pt x="42185" y="32374"/>
                      <a:pt x="42173" y="29254"/>
                    </a:cubicBezTo>
                    <a:cubicBezTo>
                      <a:pt x="42173" y="27695"/>
                      <a:pt x="42197" y="26135"/>
                      <a:pt x="42232" y="24575"/>
                    </a:cubicBezTo>
                    <a:cubicBezTo>
                      <a:pt x="42280" y="23015"/>
                      <a:pt x="42328" y="21456"/>
                      <a:pt x="42387" y="19896"/>
                    </a:cubicBezTo>
                    <a:cubicBezTo>
                      <a:pt x="42542" y="15931"/>
                      <a:pt x="42637" y="11943"/>
                      <a:pt x="42780" y="7966"/>
                    </a:cubicBezTo>
                    <a:lnTo>
                      <a:pt x="42887" y="5525"/>
                    </a:lnTo>
                    <a:lnTo>
                      <a:pt x="42935" y="4299"/>
                    </a:lnTo>
                    <a:lnTo>
                      <a:pt x="42947" y="3989"/>
                    </a:lnTo>
                    <a:lnTo>
                      <a:pt x="42959" y="3835"/>
                    </a:lnTo>
                    <a:lnTo>
                      <a:pt x="42959" y="3644"/>
                    </a:lnTo>
                    <a:cubicBezTo>
                      <a:pt x="42935" y="3394"/>
                      <a:pt x="42875" y="3156"/>
                      <a:pt x="42792" y="2918"/>
                    </a:cubicBezTo>
                    <a:cubicBezTo>
                      <a:pt x="42613" y="2489"/>
                      <a:pt x="42351" y="2096"/>
                      <a:pt x="42018" y="1763"/>
                    </a:cubicBezTo>
                    <a:cubicBezTo>
                      <a:pt x="41697" y="1453"/>
                      <a:pt x="41339" y="1179"/>
                      <a:pt x="40958" y="953"/>
                    </a:cubicBezTo>
                    <a:cubicBezTo>
                      <a:pt x="40577" y="727"/>
                      <a:pt x="40173" y="537"/>
                      <a:pt x="39756" y="406"/>
                    </a:cubicBezTo>
                    <a:cubicBezTo>
                      <a:pt x="39327" y="263"/>
                      <a:pt x="38875" y="167"/>
                      <a:pt x="38434" y="144"/>
                    </a:cubicBezTo>
                    <a:lnTo>
                      <a:pt x="37196" y="144"/>
                    </a:lnTo>
                    <a:lnTo>
                      <a:pt x="35970" y="132"/>
                    </a:lnTo>
                    <a:lnTo>
                      <a:pt x="33529" y="108"/>
                    </a:lnTo>
                    <a:lnTo>
                      <a:pt x="28623" y="96"/>
                    </a:lnTo>
                    <a:cubicBezTo>
                      <a:pt x="23373" y="84"/>
                      <a:pt x="18122" y="72"/>
                      <a:pt x="12860" y="48"/>
                    </a:cubicBezTo>
                    <a:lnTo>
                      <a:pt x="49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5"/>
              <p:cNvSpPr/>
              <p:nvPr/>
            </p:nvSpPr>
            <p:spPr>
              <a:xfrm rot="-5400000">
                <a:off x="5307713" y="2220763"/>
                <a:ext cx="371703" cy="78140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6" name="Google Shape;2456;p35"/>
            <p:cNvSpPr txBox="1"/>
            <p:nvPr/>
          </p:nvSpPr>
          <p:spPr>
            <a:xfrm>
              <a:off x="5171613" y="2400964"/>
              <a:ext cx="6438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57" name="Google Shape;2457;p35"/>
          <p:cNvGrpSpPr/>
          <p:nvPr/>
        </p:nvGrpSpPr>
        <p:grpSpPr>
          <a:xfrm>
            <a:off x="5534669" y="2916543"/>
            <a:ext cx="3131822" cy="1484733"/>
            <a:chOff x="6621197" y="2212214"/>
            <a:chExt cx="1454592" cy="2053135"/>
          </a:xfrm>
        </p:grpSpPr>
        <p:grpSp>
          <p:nvGrpSpPr>
            <p:cNvPr id="2458" name="Google Shape;2458;p35"/>
            <p:cNvGrpSpPr/>
            <p:nvPr/>
          </p:nvGrpSpPr>
          <p:grpSpPr>
            <a:xfrm>
              <a:off x="6642368" y="2892052"/>
              <a:ext cx="1401301" cy="1221202"/>
              <a:chOff x="6642368" y="2892052"/>
              <a:chExt cx="1401301" cy="1221202"/>
            </a:xfrm>
          </p:grpSpPr>
          <p:sp>
            <p:nvSpPr>
              <p:cNvPr id="2459" name="Google Shape;2459;p35"/>
              <p:cNvSpPr txBox="1"/>
              <p:nvPr/>
            </p:nvSpPr>
            <p:spPr>
              <a:xfrm>
                <a:off x="6674488" y="2892052"/>
                <a:ext cx="1369181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Учесть температурные рамки датчиков</a:t>
                </a:r>
                <a:endParaRPr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460" name="Google Shape;2460;p35"/>
              <p:cNvSpPr txBox="1"/>
              <p:nvPr/>
            </p:nvSpPr>
            <p:spPr>
              <a:xfrm>
                <a:off x="6642368" y="3200355"/>
                <a:ext cx="1369181" cy="912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Заранее определить высоту запуска и подготовить датчики к температурам</a:t>
                </a:r>
                <a:endParaRPr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461" name="Google Shape;2461;p35"/>
            <p:cNvGrpSpPr/>
            <p:nvPr/>
          </p:nvGrpSpPr>
          <p:grpSpPr>
            <a:xfrm>
              <a:off x="6621197" y="2212214"/>
              <a:ext cx="1454592" cy="2053135"/>
              <a:chOff x="6621197" y="2212214"/>
              <a:chExt cx="1454592" cy="2053135"/>
            </a:xfrm>
          </p:grpSpPr>
          <p:sp>
            <p:nvSpPr>
              <p:cNvPr id="2462" name="Google Shape;2462;p35"/>
              <p:cNvSpPr/>
              <p:nvPr/>
            </p:nvSpPr>
            <p:spPr>
              <a:xfrm>
                <a:off x="6621197" y="2212214"/>
                <a:ext cx="1454592" cy="205313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636" extrusionOk="0">
                    <a:moveTo>
                      <a:pt x="30154" y="0"/>
                    </a:moveTo>
                    <a:cubicBezTo>
                      <a:pt x="29596" y="0"/>
                      <a:pt x="29038" y="1"/>
                      <a:pt x="28480" y="3"/>
                    </a:cubicBezTo>
                    <a:lnTo>
                      <a:pt x="22301" y="27"/>
                    </a:lnTo>
                    <a:cubicBezTo>
                      <a:pt x="20253" y="51"/>
                      <a:pt x="18193" y="63"/>
                      <a:pt x="16133" y="110"/>
                    </a:cubicBezTo>
                    <a:cubicBezTo>
                      <a:pt x="15621" y="134"/>
                      <a:pt x="15097" y="146"/>
                      <a:pt x="14574" y="170"/>
                    </a:cubicBezTo>
                    <a:cubicBezTo>
                      <a:pt x="14062" y="194"/>
                      <a:pt x="13550" y="229"/>
                      <a:pt x="13026" y="253"/>
                    </a:cubicBezTo>
                    <a:cubicBezTo>
                      <a:pt x="12002" y="325"/>
                      <a:pt x="10978" y="396"/>
                      <a:pt x="9954" y="480"/>
                    </a:cubicBezTo>
                    <a:cubicBezTo>
                      <a:pt x="7906" y="634"/>
                      <a:pt x="5846" y="801"/>
                      <a:pt x="3798" y="968"/>
                    </a:cubicBezTo>
                    <a:lnTo>
                      <a:pt x="3858" y="968"/>
                    </a:lnTo>
                    <a:cubicBezTo>
                      <a:pt x="2453" y="968"/>
                      <a:pt x="1167" y="1730"/>
                      <a:pt x="488" y="2956"/>
                    </a:cubicBezTo>
                    <a:cubicBezTo>
                      <a:pt x="441" y="3039"/>
                      <a:pt x="405" y="3111"/>
                      <a:pt x="369" y="3194"/>
                    </a:cubicBezTo>
                    <a:lnTo>
                      <a:pt x="310" y="3301"/>
                    </a:lnTo>
                    <a:lnTo>
                      <a:pt x="274" y="3432"/>
                    </a:lnTo>
                    <a:lnTo>
                      <a:pt x="167" y="3670"/>
                    </a:lnTo>
                    <a:lnTo>
                      <a:pt x="96" y="3920"/>
                    </a:lnTo>
                    <a:cubicBezTo>
                      <a:pt x="72" y="4004"/>
                      <a:pt x="60" y="4087"/>
                      <a:pt x="48" y="4170"/>
                    </a:cubicBezTo>
                    <a:cubicBezTo>
                      <a:pt x="36" y="4254"/>
                      <a:pt x="24" y="4337"/>
                      <a:pt x="12" y="4420"/>
                    </a:cubicBezTo>
                    <a:lnTo>
                      <a:pt x="0" y="4682"/>
                    </a:lnTo>
                    <a:lnTo>
                      <a:pt x="0" y="4813"/>
                    </a:lnTo>
                    <a:lnTo>
                      <a:pt x="0" y="4921"/>
                    </a:lnTo>
                    <a:lnTo>
                      <a:pt x="12" y="6635"/>
                    </a:lnTo>
                    <a:lnTo>
                      <a:pt x="167" y="18410"/>
                    </a:lnTo>
                    <a:lnTo>
                      <a:pt x="179" y="19875"/>
                    </a:lnTo>
                    <a:lnTo>
                      <a:pt x="191" y="20613"/>
                    </a:lnTo>
                    <a:lnTo>
                      <a:pt x="191" y="21363"/>
                    </a:lnTo>
                    <a:lnTo>
                      <a:pt x="179" y="24304"/>
                    </a:lnTo>
                    <a:lnTo>
                      <a:pt x="143" y="30197"/>
                    </a:lnTo>
                    <a:cubicBezTo>
                      <a:pt x="131" y="33686"/>
                      <a:pt x="179" y="37186"/>
                      <a:pt x="143" y="40687"/>
                    </a:cubicBezTo>
                    <a:cubicBezTo>
                      <a:pt x="131" y="43723"/>
                      <a:pt x="131" y="46747"/>
                      <a:pt x="143" y="49759"/>
                    </a:cubicBezTo>
                    <a:cubicBezTo>
                      <a:pt x="155" y="51271"/>
                      <a:pt x="167" y="52784"/>
                      <a:pt x="179" y="54296"/>
                    </a:cubicBezTo>
                    <a:lnTo>
                      <a:pt x="191" y="56558"/>
                    </a:lnTo>
                    <a:lnTo>
                      <a:pt x="191" y="57129"/>
                    </a:lnTo>
                    <a:lnTo>
                      <a:pt x="191" y="57272"/>
                    </a:lnTo>
                    <a:lnTo>
                      <a:pt x="191" y="57439"/>
                    </a:lnTo>
                    <a:cubicBezTo>
                      <a:pt x="203" y="57546"/>
                      <a:pt x="215" y="57653"/>
                      <a:pt x="227" y="57772"/>
                    </a:cubicBezTo>
                    <a:cubicBezTo>
                      <a:pt x="238" y="57879"/>
                      <a:pt x="274" y="57998"/>
                      <a:pt x="310" y="58106"/>
                    </a:cubicBezTo>
                    <a:cubicBezTo>
                      <a:pt x="334" y="58213"/>
                      <a:pt x="381" y="58332"/>
                      <a:pt x="441" y="58439"/>
                    </a:cubicBezTo>
                    <a:cubicBezTo>
                      <a:pt x="465" y="58487"/>
                      <a:pt x="488" y="58546"/>
                      <a:pt x="524" y="58594"/>
                    </a:cubicBezTo>
                    <a:lnTo>
                      <a:pt x="631" y="58749"/>
                    </a:lnTo>
                    <a:cubicBezTo>
                      <a:pt x="703" y="58844"/>
                      <a:pt x="786" y="58939"/>
                      <a:pt x="869" y="59022"/>
                    </a:cubicBezTo>
                    <a:cubicBezTo>
                      <a:pt x="1155" y="59261"/>
                      <a:pt x="1489" y="59439"/>
                      <a:pt x="1858" y="59534"/>
                    </a:cubicBezTo>
                    <a:cubicBezTo>
                      <a:pt x="2179" y="59630"/>
                      <a:pt x="2513" y="59677"/>
                      <a:pt x="2846" y="59701"/>
                    </a:cubicBezTo>
                    <a:cubicBezTo>
                      <a:pt x="3167" y="59737"/>
                      <a:pt x="3501" y="59737"/>
                      <a:pt x="3798" y="59737"/>
                    </a:cubicBezTo>
                    <a:lnTo>
                      <a:pt x="4715" y="59749"/>
                    </a:lnTo>
                    <a:cubicBezTo>
                      <a:pt x="5942" y="59784"/>
                      <a:pt x="7168" y="59808"/>
                      <a:pt x="8382" y="59844"/>
                    </a:cubicBezTo>
                    <a:lnTo>
                      <a:pt x="24837" y="60415"/>
                    </a:lnTo>
                    <a:cubicBezTo>
                      <a:pt x="27766" y="60499"/>
                      <a:pt x="30683" y="60546"/>
                      <a:pt x="33612" y="60630"/>
                    </a:cubicBezTo>
                    <a:cubicBezTo>
                      <a:pt x="33755" y="60634"/>
                      <a:pt x="33894" y="60635"/>
                      <a:pt x="34028" y="60635"/>
                    </a:cubicBezTo>
                    <a:cubicBezTo>
                      <a:pt x="35132" y="60635"/>
                      <a:pt x="35955" y="60516"/>
                      <a:pt x="36910" y="60463"/>
                    </a:cubicBezTo>
                    <a:cubicBezTo>
                      <a:pt x="37029" y="60451"/>
                      <a:pt x="37112" y="60404"/>
                      <a:pt x="37088" y="60368"/>
                    </a:cubicBezTo>
                    <a:cubicBezTo>
                      <a:pt x="36981" y="60320"/>
                      <a:pt x="36874" y="60284"/>
                      <a:pt x="36755" y="60284"/>
                    </a:cubicBezTo>
                    <a:cubicBezTo>
                      <a:pt x="36398" y="60249"/>
                      <a:pt x="36029" y="60213"/>
                      <a:pt x="35660" y="60201"/>
                    </a:cubicBezTo>
                    <a:lnTo>
                      <a:pt x="28016" y="59868"/>
                    </a:lnTo>
                    <a:cubicBezTo>
                      <a:pt x="25182" y="59749"/>
                      <a:pt x="22372" y="59594"/>
                      <a:pt x="19598" y="59368"/>
                    </a:cubicBezTo>
                    <a:cubicBezTo>
                      <a:pt x="17312" y="59177"/>
                      <a:pt x="14931" y="58999"/>
                      <a:pt x="12573" y="58999"/>
                    </a:cubicBezTo>
                    <a:cubicBezTo>
                      <a:pt x="10264" y="58987"/>
                      <a:pt x="7954" y="58903"/>
                      <a:pt x="5644" y="58808"/>
                    </a:cubicBezTo>
                    <a:lnTo>
                      <a:pt x="3906" y="58737"/>
                    </a:lnTo>
                    <a:lnTo>
                      <a:pt x="3489" y="58737"/>
                    </a:lnTo>
                    <a:cubicBezTo>
                      <a:pt x="3346" y="58725"/>
                      <a:pt x="3215" y="58725"/>
                      <a:pt x="3072" y="58713"/>
                    </a:cubicBezTo>
                    <a:cubicBezTo>
                      <a:pt x="2822" y="58689"/>
                      <a:pt x="2560" y="58653"/>
                      <a:pt x="2310" y="58594"/>
                    </a:cubicBezTo>
                    <a:cubicBezTo>
                      <a:pt x="2096" y="58558"/>
                      <a:pt x="1893" y="58475"/>
                      <a:pt x="1703" y="58356"/>
                    </a:cubicBezTo>
                    <a:cubicBezTo>
                      <a:pt x="1548" y="58260"/>
                      <a:pt x="1429" y="58118"/>
                      <a:pt x="1358" y="57963"/>
                    </a:cubicBezTo>
                    <a:cubicBezTo>
                      <a:pt x="1274" y="57760"/>
                      <a:pt x="1239" y="57558"/>
                      <a:pt x="1239" y="57344"/>
                    </a:cubicBezTo>
                    <a:lnTo>
                      <a:pt x="1239" y="57141"/>
                    </a:lnTo>
                    <a:lnTo>
                      <a:pt x="1239" y="56927"/>
                    </a:lnTo>
                    <a:lnTo>
                      <a:pt x="1239" y="56498"/>
                    </a:lnTo>
                    <a:cubicBezTo>
                      <a:pt x="1227" y="56034"/>
                      <a:pt x="1250" y="55546"/>
                      <a:pt x="1274" y="55093"/>
                    </a:cubicBezTo>
                    <a:cubicBezTo>
                      <a:pt x="1346" y="53688"/>
                      <a:pt x="1334" y="52283"/>
                      <a:pt x="1310" y="50855"/>
                    </a:cubicBezTo>
                    <a:cubicBezTo>
                      <a:pt x="1286" y="49736"/>
                      <a:pt x="1274" y="48604"/>
                      <a:pt x="1274" y="47473"/>
                    </a:cubicBezTo>
                    <a:cubicBezTo>
                      <a:pt x="1298" y="41223"/>
                      <a:pt x="1322" y="34984"/>
                      <a:pt x="1346" y="28745"/>
                    </a:cubicBezTo>
                    <a:lnTo>
                      <a:pt x="1346" y="23923"/>
                    </a:lnTo>
                    <a:lnTo>
                      <a:pt x="1370" y="21089"/>
                    </a:lnTo>
                    <a:cubicBezTo>
                      <a:pt x="1370" y="20613"/>
                      <a:pt x="1358" y="20149"/>
                      <a:pt x="1358" y="19672"/>
                    </a:cubicBezTo>
                    <a:lnTo>
                      <a:pt x="1334" y="18256"/>
                    </a:lnTo>
                    <a:cubicBezTo>
                      <a:pt x="1298" y="16089"/>
                      <a:pt x="1227" y="13910"/>
                      <a:pt x="1191" y="11743"/>
                    </a:cubicBezTo>
                    <a:cubicBezTo>
                      <a:pt x="1179" y="10564"/>
                      <a:pt x="1179" y="9385"/>
                      <a:pt x="1167" y="8207"/>
                    </a:cubicBezTo>
                    <a:lnTo>
                      <a:pt x="1167" y="6433"/>
                    </a:lnTo>
                    <a:lnTo>
                      <a:pt x="1167" y="5552"/>
                    </a:lnTo>
                    <a:lnTo>
                      <a:pt x="1167" y="5111"/>
                    </a:lnTo>
                    <a:cubicBezTo>
                      <a:pt x="1167" y="4956"/>
                      <a:pt x="1155" y="4801"/>
                      <a:pt x="1167" y="4694"/>
                    </a:cubicBezTo>
                    <a:cubicBezTo>
                      <a:pt x="1203" y="4004"/>
                      <a:pt x="1501" y="3349"/>
                      <a:pt x="2001" y="2861"/>
                    </a:cubicBezTo>
                    <a:cubicBezTo>
                      <a:pt x="2501" y="2373"/>
                      <a:pt x="3167" y="2111"/>
                      <a:pt x="3858" y="2111"/>
                    </a:cubicBezTo>
                    <a:lnTo>
                      <a:pt x="3906" y="2111"/>
                    </a:lnTo>
                    <a:cubicBezTo>
                      <a:pt x="4715" y="2039"/>
                      <a:pt x="5537" y="1992"/>
                      <a:pt x="6358" y="1956"/>
                    </a:cubicBezTo>
                    <a:cubicBezTo>
                      <a:pt x="8192" y="1896"/>
                      <a:pt x="10073" y="1753"/>
                      <a:pt x="11966" y="1527"/>
                    </a:cubicBezTo>
                    <a:cubicBezTo>
                      <a:pt x="12764" y="1444"/>
                      <a:pt x="13657" y="1384"/>
                      <a:pt x="14478" y="1361"/>
                    </a:cubicBezTo>
                    <a:lnTo>
                      <a:pt x="17860" y="1289"/>
                    </a:lnTo>
                    <a:cubicBezTo>
                      <a:pt x="18979" y="1265"/>
                      <a:pt x="20110" y="1230"/>
                      <a:pt x="21241" y="1182"/>
                    </a:cubicBezTo>
                    <a:cubicBezTo>
                      <a:pt x="22729" y="1122"/>
                      <a:pt x="24253" y="1122"/>
                      <a:pt x="25765" y="1122"/>
                    </a:cubicBezTo>
                    <a:cubicBezTo>
                      <a:pt x="27754" y="1122"/>
                      <a:pt x="29730" y="1170"/>
                      <a:pt x="31707" y="1170"/>
                    </a:cubicBezTo>
                    <a:lnTo>
                      <a:pt x="37386" y="1182"/>
                    </a:lnTo>
                    <a:lnTo>
                      <a:pt x="38422" y="1182"/>
                    </a:lnTo>
                    <a:cubicBezTo>
                      <a:pt x="38529" y="1182"/>
                      <a:pt x="38624" y="1194"/>
                      <a:pt x="38719" y="1206"/>
                    </a:cubicBezTo>
                    <a:cubicBezTo>
                      <a:pt x="39136" y="1265"/>
                      <a:pt x="39529" y="1384"/>
                      <a:pt x="39910" y="1551"/>
                    </a:cubicBezTo>
                    <a:cubicBezTo>
                      <a:pt x="40291" y="1718"/>
                      <a:pt x="40660" y="1944"/>
                      <a:pt x="40982" y="2194"/>
                    </a:cubicBezTo>
                    <a:cubicBezTo>
                      <a:pt x="41291" y="2432"/>
                      <a:pt x="41553" y="2730"/>
                      <a:pt x="41732" y="3075"/>
                    </a:cubicBezTo>
                    <a:lnTo>
                      <a:pt x="41708" y="3075"/>
                    </a:lnTo>
                    <a:cubicBezTo>
                      <a:pt x="41815" y="3266"/>
                      <a:pt x="41875" y="3480"/>
                      <a:pt x="41887" y="3694"/>
                    </a:cubicBezTo>
                    <a:lnTo>
                      <a:pt x="41887" y="3730"/>
                    </a:lnTo>
                    <a:lnTo>
                      <a:pt x="41887" y="4135"/>
                    </a:lnTo>
                    <a:lnTo>
                      <a:pt x="41887" y="4611"/>
                    </a:lnTo>
                    <a:lnTo>
                      <a:pt x="41898" y="6480"/>
                    </a:lnTo>
                    <a:lnTo>
                      <a:pt x="41922" y="10243"/>
                    </a:lnTo>
                    <a:lnTo>
                      <a:pt x="41970" y="17755"/>
                    </a:lnTo>
                    <a:cubicBezTo>
                      <a:pt x="41982" y="20303"/>
                      <a:pt x="42017" y="22887"/>
                      <a:pt x="41970" y="25411"/>
                    </a:cubicBezTo>
                    <a:cubicBezTo>
                      <a:pt x="41946" y="26411"/>
                      <a:pt x="41934" y="27411"/>
                      <a:pt x="41922" y="28388"/>
                    </a:cubicBezTo>
                    <a:cubicBezTo>
                      <a:pt x="41910" y="29376"/>
                      <a:pt x="41898" y="30364"/>
                      <a:pt x="41898" y="31352"/>
                    </a:cubicBezTo>
                    <a:cubicBezTo>
                      <a:pt x="41851" y="33329"/>
                      <a:pt x="41791" y="35305"/>
                      <a:pt x="41720" y="37294"/>
                    </a:cubicBezTo>
                    <a:cubicBezTo>
                      <a:pt x="41684" y="38687"/>
                      <a:pt x="41672" y="40092"/>
                      <a:pt x="41648" y="41485"/>
                    </a:cubicBezTo>
                    <a:cubicBezTo>
                      <a:pt x="41636" y="42223"/>
                      <a:pt x="41636" y="42985"/>
                      <a:pt x="41589" y="43711"/>
                    </a:cubicBezTo>
                    <a:cubicBezTo>
                      <a:pt x="41398" y="46914"/>
                      <a:pt x="41196" y="50128"/>
                      <a:pt x="40934" y="53307"/>
                    </a:cubicBezTo>
                    <a:lnTo>
                      <a:pt x="40898" y="53796"/>
                    </a:lnTo>
                    <a:lnTo>
                      <a:pt x="40874" y="54058"/>
                    </a:lnTo>
                    <a:lnTo>
                      <a:pt x="40886" y="54355"/>
                    </a:lnTo>
                    <a:lnTo>
                      <a:pt x="40898" y="54796"/>
                    </a:lnTo>
                    <a:cubicBezTo>
                      <a:pt x="40910" y="54950"/>
                      <a:pt x="40886" y="55093"/>
                      <a:pt x="40886" y="55248"/>
                    </a:cubicBezTo>
                    <a:cubicBezTo>
                      <a:pt x="40874" y="55534"/>
                      <a:pt x="40839" y="55820"/>
                      <a:pt x="40791" y="56105"/>
                    </a:cubicBezTo>
                    <a:cubicBezTo>
                      <a:pt x="40767" y="56248"/>
                      <a:pt x="40720" y="56391"/>
                      <a:pt x="40684" y="56522"/>
                    </a:cubicBezTo>
                    <a:lnTo>
                      <a:pt x="40636" y="56736"/>
                    </a:lnTo>
                    <a:lnTo>
                      <a:pt x="40565" y="56939"/>
                    </a:lnTo>
                    <a:lnTo>
                      <a:pt x="40493" y="57129"/>
                    </a:lnTo>
                    <a:cubicBezTo>
                      <a:pt x="40470" y="57201"/>
                      <a:pt x="40446" y="57272"/>
                      <a:pt x="40410" y="57332"/>
                    </a:cubicBezTo>
                    <a:lnTo>
                      <a:pt x="40232" y="57713"/>
                    </a:lnTo>
                    <a:lnTo>
                      <a:pt x="40005" y="58070"/>
                    </a:lnTo>
                    <a:cubicBezTo>
                      <a:pt x="39970" y="58129"/>
                      <a:pt x="39934" y="58189"/>
                      <a:pt x="39886" y="58237"/>
                    </a:cubicBezTo>
                    <a:lnTo>
                      <a:pt x="39767" y="58403"/>
                    </a:lnTo>
                    <a:cubicBezTo>
                      <a:pt x="39422" y="58856"/>
                      <a:pt x="38993" y="59225"/>
                      <a:pt x="38517" y="59511"/>
                    </a:cubicBezTo>
                    <a:cubicBezTo>
                      <a:pt x="38184" y="59725"/>
                      <a:pt x="37815" y="59880"/>
                      <a:pt x="37445" y="59975"/>
                    </a:cubicBezTo>
                    <a:cubicBezTo>
                      <a:pt x="37064" y="60046"/>
                      <a:pt x="36993" y="60165"/>
                      <a:pt x="37362" y="60213"/>
                    </a:cubicBezTo>
                    <a:cubicBezTo>
                      <a:pt x="37384" y="60214"/>
                      <a:pt x="37407" y="60214"/>
                      <a:pt x="37429" y="60214"/>
                    </a:cubicBezTo>
                    <a:cubicBezTo>
                      <a:pt x="37894" y="60214"/>
                      <a:pt x="38346" y="60096"/>
                      <a:pt x="38755" y="59880"/>
                    </a:cubicBezTo>
                    <a:cubicBezTo>
                      <a:pt x="39255" y="59630"/>
                      <a:pt x="39696" y="59296"/>
                      <a:pt x="40065" y="58880"/>
                    </a:cubicBezTo>
                    <a:cubicBezTo>
                      <a:pt x="40624" y="58249"/>
                      <a:pt x="41029" y="57498"/>
                      <a:pt x="41255" y="56689"/>
                    </a:cubicBezTo>
                    <a:cubicBezTo>
                      <a:pt x="41482" y="55867"/>
                      <a:pt x="41553" y="55010"/>
                      <a:pt x="41482" y="54165"/>
                    </a:cubicBezTo>
                    <a:cubicBezTo>
                      <a:pt x="41529" y="53319"/>
                      <a:pt x="41613" y="52474"/>
                      <a:pt x="41660" y="51629"/>
                    </a:cubicBezTo>
                    <a:lnTo>
                      <a:pt x="41851" y="49081"/>
                    </a:lnTo>
                    <a:cubicBezTo>
                      <a:pt x="42101" y="45509"/>
                      <a:pt x="42363" y="41949"/>
                      <a:pt x="42553" y="38365"/>
                    </a:cubicBezTo>
                    <a:cubicBezTo>
                      <a:pt x="42708" y="35258"/>
                      <a:pt x="42815" y="32126"/>
                      <a:pt x="42815" y="29007"/>
                    </a:cubicBezTo>
                    <a:cubicBezTo>
                      <a:pt x="42827" y="25887"/>
                      <a:pt x="42839" y="22768"/>
                      <a:pt x="42875" y="19637"/>
                    </a:cubicBezTo>
                    <a:cubicBezTo>
                      <a:pt x="42934" y="15684"/>
                      <a:pt x="42899" y="11695"/>
                      <a:pt x="42934" y="7718"/>
                    </a:cubicBezTo>
                    <a:lnTo>
                      <a:pt x="42946" y="5278"/>
                    </a:lnTo>
                    <a:lnTo>
                      <a:pt x="42958" y="4051"/>
                    </a:lnTo>
                    <a:lnTo>
                      <a:pt x="42958" y="3742"/>
                    </a:lnTo>
                    <a:cubicBezTo>
                      <a:pt x="42958" y="3623"/>
                      <a:pt x="42946" y="3504"/>
                      <a:pt x="42934" y="3373"/>
                    </a:cubicBezTo>
                    <a:cubicBezTo>
                      <a:pt x="42899" y="3135"/>
                      <a:pt x="42827" y="2896"/>
                      <a:pt x="42720" y="2682"/>
                    </a:cubicBezTo>
                    <a:cubicBezTo>
                      <a:pt x="42518" y="2254"/>
                      <a:pt x="42232" y="1884"/>
                      <a:pt x="41898" y="1563"/>
                    </a:cubicBezTo>
                    <a:cubicBezTo>
                      <a:pt x="41565" y="1265"/>
                      <a:pt x="41208" y="1003"/>
                      <a:pt x="40815" y="789"/>
                    </a:cubicBezTo>
                    <a:cubicBezTo>
                      <a:pt x="40422" y="575"/>
                      <a:pt x="40017" y="396"/>
                      <a:pt x="39601" y="277"/>
                    </a:cubicBezTo>
                    <a:cubicBezTo>
                      <a:pt x="39160" y="146"/>
                      <a:pt x="38708" y="63"/>
                      <a:pt x="38255" y="63"/>
                    </a:cubicBezTo>
                    <a:cubicBezTo>
                      <a:pt x="35553" y="23"/>
                      <a:pt x="32850" y="0"/>
                      <a:pt x="301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5"/>
              <p:cNvSpPr/>
              <p:nvPr/>
            </p:nvSpPr>
            <p:spPr>
              <a:xfrm rot="-5400000">
                <a:off x="7163038" y="2220763"/>
                <a:ext cx="371703" cy="78140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4" name="Google Shape;2464;p35"/>
            <p:cNvSpPr txBox="1"/>
            <p:nvPr/>
          </p:nvSpPr>
          <p:spPr>
            <a:xfrm>
              <a:off x="7026938" y="2400964"/>
              <a:ext cx="6438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2" name="Google Shape;2433;p35">
            <a:extLst>
              <a:ext uri="{FF2B5EF4-FFF2-40B4-BE49-F238E27FC236}">
                <a16:creationId xmlns:a16="http://schemas.microsoft.com/office/drawing/2014/main" id="{E1C1EF08-AB24-AB40-A7E4-D82AD3563502}"/>
              </a:ext>
            </a:extLst>
          </p:cNvPr>
          <p:cNvGrpSpPr/>
          <p:nvPr/>
        </p:nvGrpSpPr>
        <p:grpSpPr>
          <a:xfrm>
            <a:off x="218901" y="1494186"/>
            <a:ext cx="2440882" cy="1297774"/>
            <a:chOff x="1055600" y="2213907"/>
            <a:chExt cx="1454592" cy="2051036"/>
          </a:xfrm>
        </p:grpSpPr>
        <p:grpSp>
          <p:nvGrpSpPr>
            <p:cNvPr id="83" name="Google Shape;2434;p35">
              <a:extLst>
                <a:ext uri="{FF2B5EF4-FFF2-40B4-BE49-F238E27FC236}">
                  <a16:creationId xmlns:a16="http://schemas.microsoft.com/office/drawing/2014/main" id="{1E6ADCB0-E39D-4F49-B978-72C8B16FD2EF}"/>
                </a:ext>
              </a:extLst>
            </p:cNvPr>
            <p:cNvGrpSpPr/>
            <p:nvPr/>
          </p:nvGrpSpPr>
          <p:grpSpPr>
            <a:xfrm>
              <a:off x="1114525" y="2862504"/>
              <a:ext cx="1348800" cy="1250750"/>
              <a:chOff x="1114525" y="2862504"/>
              <a:chExt cx="1348800" cy="1250750"/>
            </a:xfrm>
          </p:grpSpPr>
          <p:sp>
            <p:nvSpPr>
              <p:cNvPr id="88" name="Google Shape;2435;p35">
                <a:extLst>
                  <a:ext uri="{FF2B5EF4-FFF2-40B4-BE49-F238E27FC236}">
                    <a16:creationId xmlns:a16="http://schemas.microsoft.com/office/drawing/2014/main" id="{B742B325-FBF6-DD41-98CD-B7FB8C8567CA}"/>
                  </a:ext>
                </a:extLst>
              </p:cNvPr>
              <p:cNvSpPr txBox="1"/>
              <p:nvPr/>
            </p:nvSpPr>
            <p:spPr>
              <a:xfrm>
                <a:off x="1114525" y="2862504"/>
                <a:ext cx="13488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Завести журнал действий</a:t>
                </a:r>
                <a:endParaRPr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89" name="Google Shape;2436;p35">
                <a:extLst>
                  <a:ext uri="{FF2B5EF4-FFF2-40B4-BE49-F238E27FC236}">
                    <a16:creationId xmlns:a16="http://schemas.microsoft.com/office/drawing/2014/main" id="{5DABD022-2370-BF4B-97B8-7C18417D4E38}"/>
                  </a:ext>
                </a:extLst>
              </p:cNvPr>
              <p:cNvSpPr txBox="1"/>
              <p:nvPr/>
            </p:nvSpPr>
            <p:spPr>
              <a:xfrm>
                <a:off x="1114525" y="3200354"/>
                <a:ext cx="1348800" cy="9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Записывать время всех событий</a:t>
                </a:r>
                <a:endParaRPr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4" name="Google Shape;2437;p35">
              <a:extLst>
                <a:ext uri="{FF2B5EF4-FFF2-40B4-BE49-F238E27FC236}">
                  <a16:creationId xmlns:a16="http://schemas.microsoft.com/office/drawing/2014/main" id="{ECB5CECB-0DB4-AD4D-8F09-1337FF219AC9}"/>
                </a:ext>
              </a:extLst>
            </p:cNvPr>
            <p:cNvGrpSpPr/>
            <p:nvPr/>
          </p:nvGrpSpPr>
          <p:grpSpPr>
            <a:xfrm>
              <a:off x="1055600" y="2213907"/>
              <a:ext cx="1454592" cy="2051036"/>
              <a:chOff x="1055600" y="2213907"/>
              <a:chExt cx="1454592" cy="2051036"/>
            </a:xfrm>
          </p:grpSpPr>
          <p:sp>
            <p:nvSpPr>
              <p:cNvPr id="86" name="Google Shape;2438;p35">
                <a:extLst>
                  <a:ext uri="{FF2B5EF4-FFF2-40B4-BE49-F238E27FC236}">
                    <a16:creationId xmlns:a16="http://schemas.microsoft.com/office/drawing/2014/main" id="{3BEA364F-860C-2946-A031-50B9A7DC4915}"/>
                  </a:ext>
                </a:extLst>
              </p:cNvPr>
              <p:cNvSpPr/>
              <p:nvPr/>
            </p:nvSpPr>
            <p:spPr>
              <a:xfrm>
                <a:off x="1055600" y="2213907"/>
                <a:ext cx="1454592" cy="2051036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439;p35">
                <a:extLst>
                  <a:ext uri="{FF2B5EF4-FFF2-40B4-BE49-F238E27FC236}">
                    <a16:creationId xmlns:a16="http://schemas.microsoft.com/office/drawing/2014/main" id="{6A794B17-8E1A-4F42-AF27-5C2335A0B753}"/>
                  </a:ext>
                </a:extLst>
              </p:cNvPr>
              <p:cNvSpPr/>
              <p:nvPr/>
            </p:nvSpPr>
            <p:spPr>
              <a:xfrm rot="-5400000">
                <a:off x="1603076" y="2220763"/>
                <a:ext cx="371703" cy="78140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Google Shape;2440;p35">
              <a:extLst>
                <a:ext uri="{FF2B5EF4-FFF2-40B4-BE49-F238E27FC236}">
                  <a16:creationId xmlns:a16="http://schemas.microsoft.com/office/drawing/2014/main" id="{26FF338E-EEB2-B040-BA9D-77AB6D9F6DF4}"/>
                </a:ext>
              </a:extLst>
            </p:cNvPr>
            <p:cNvSpPr txBox="1"/>
            <p:nvPr/>
          </p:nvSpPr>
          <p:spPr>
            <a:xfrm>
              <a:off x="1466975" y="2400964"/>
              <a:ext cx="6438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0" name="Google Shape;2441;p35">
            <a:extLst>
              <a:ext uri="{FF2B5EF4-FFF2-40B4-BE49-F238E27FC236}">
                <a16:creationId xmlns:a16="http://schemas.microsoft.com/office/drawing/2014/main" id="{CF5D3CAB-C13C-FF4E-9841-B7C0D1CFD293}"/>
              </a:ext>
            </a:extLst>
          </p:cNvPr>
          <p:cNvGrpSpPr/>
          <p:nvPr/>
        </p:nvGrpSpPr>
        <p:grpSpPr>
          <a:xfrm>
            <a:off x="1761178" y="3001041"/>
            <a:ext cx="2460403" cy="1330274"/>
            <a:chOff x="2910537" y="2212214"/>
            <a:chExt cx="1455404" cy="2052729"/>
          </a:xfrm>
        </p:grpSpPr>
        <p:grpSp>
          <p:nvGrpSpPr>
            <p:cNvPr id="91" name="Google Shape;2442;p35">
              <a:extLst>
                <a:ext uri="{FF2B5EF4-FFF2-40B4-BE49-F238E27FC236}">
                  <a16:creationId xmlns:a16="http://schemas.microsoft.com/office/drawing/2014/main" id="{6B95CD65-71D8-FC41-B5CC-696BCE631165}"/>
                </a:ext>
              </a:extLst>
            </p:cNvPr>
            <p:cNvGrpSpPr/>
            <p:nvPr/>
          </p:nvGrpSpPr>
          <p:grpSpPr>
            <a:xfrm>
              <a:off x="2963838" y="2862504"/>
              <a:ext cx="1348800" cy="1250750"/>
              <a:chOff x="2963838" y="2862504"/>
              <a:chExt cx="1348800" cy="1250750"/>
            </a:xfrm>
          </p:grpSpPr>
          <p:sp>
            <p:nvSpPr>
              <p:cNvPr id="96" name="Google Shape;2443;p35">
                <a:extLst>
                  <a:ext uri="{FF2B5EF4-FFF2-40B4-BE49-F238E27FC236}">
                    <a16:creationId xmlns:a16="http://schemas.microsoft.com/office/drawing/2014/main" id="{E42CEC6C-61B0-3642-AEAC-71714F211F5F}"/>
                  </a:ext>
                </a:extLst>
              </p:cNvPr>
              <p:cNvSpPr txBox="1"/>
              <p:nvPr/>
            </p:nvSpPr>
            <p:spPr>
              <a:xfrm>
                <a:off x="2963838" y="2862504"/>
                <a:ext cx="13488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Обозначить роли заранее</a:t>
                </a:r>
                <a:endParaRPr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7" name="Google Shape;2444;p35">
                <a:extLst>
                  <a:ext uri="{FF2B5EF4-FFF2-40B4-BE49-F238E27FC236}">
                    <a16:creationId xmlns:a16="http://schemas.microsoft.com/office/drawing/2014/main" id="{51CB9325-BFF5-AD46-B2BC-7FC71ED29A06}"/>
                  </a:ext>
                </a:extLst>
              </p:cNvPr>
              <p:cNvSpPr txBox="1"/>
              <p:nvPr/>
            </p:nvSpPr>
            <p:spPr>
              <a:xfrm>
                <a:off x="2963838" y="3200354"/>
                <a:ext cx="1348800" cy="9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ru-RU" sz="105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Назначить ответственных за определенные этапы работы по запуску </a:t>
                </a:r>
                <a:endParaRPr sz="105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2" name="Google Shape;2445;p35">
              <a:extLst>
                <a:ext uri="{FF2B5EF4-FFF2-40B4-BE49-F238E27FC236}">
                  <a16:creationId xmlns:a16="http://schemas.microsoft.com/office/drawing/2014/main" id="{BF9346C9-F5B1-964F-AE37-AE8CBD1B77C3}"/>
                </a:ext>
              </a:extLst>
            </p:cNvPr>
            <p:cNvGrpSpPr/>
            <p:nvPr/>
          </p:nvGrpSpPr>
          <p:grpSpPr>
            <a:xfrm>
              <a:off x="2910537" y="2212214"/>
              <a:ext cx="1455404" cy="2052729"/>
              <a:chOff x="2910537" y="2212214"/>
              <a:chExt cx="1455404" cy="2052729"/>
            </a:xfrm>
          </p:grpSpPr>
          <p:sp>
            <p:nvSpPr>
              <p:cNvPr id="94" name="Google Shape;2446;p35">
                <a:extLst>
                  <a:ext uri="{FF2B5EF4-FFF2-40B4-BE49-F238E27FC236}">
                    <a16:creationId xmlns:a16="http://schemas.microsoft.com/office/drawing/2014/main" id="{5F9AC680-D414-7F43-ABD9-900CACD034D7}"/>
                  </a:ext>
                </a:extLst>
              </p:cNvPr>
              <p:cNvSpPr/>
              <p:nvPr/>
            </p:nvSpPr>
            <p:spPr>
              <a:xfrm>
                <a:off x="2910537" y="2212214"/>
                <a:ext cx="1455404" cy="2052729"/>
              </a:xfrm>
              <a:custGeom>
                <a:avLst/>
                <a:gdLst/>
                <a:ahLst/>
                <a:cxnLst/>
                <a:rect l="l" t="t" r="r" b="b"/>
                <a:pathLst>
                  <a:path w="42983" h="60624" extrusionOk="0">
                    <a:moveTo>
                      <a:pt x="29803" y="1"/>
                    </a:moveTo>
                    <a:cubicBezTo>
                      <a:pt x="29366" y="1"/>
                      <a:pt x="28929" y="2"/>
                      <a:pt x="28492" y="3"/>
                    </a:cubicBezTo>
                    <a:lnTo>
                      <a:pt x="22301" y="15"/>
                    </a:lnTo>
                    <a:cubicBezTo>
                      <a:pt x="20241" y="39"/>
                      <a:pt x="18181" y="51"/>
                      <a:pt x="16122" y="110"/>
                    </a:cubicBezTo>
                    <a:cubicBezTo>
                      <a:pt x="15610" y="122"/>
                      <a:pt x="15086" y="134"/>
                      <a:pt x="14574" y="158"/>
                    </a:cubicBezTo>
                    <a:cubicBezTo>
                      <a:pt x="14050" y="182"/>
                      <a:pt x="13538" y="218"/>
                      <a:pt x="13026" y="253"/>
                    </a:cubicBezTo>
                    <a:cubicBezTo>
                      <a:pt x="11990" y="313"/>
                      <a:pt x="10966" y="396"/>
                      <a:pt x="9942" y="468"/>
                    </a:cubicBezTo>
                    <a:cubicBezTo>
                      <a:pt x="7894" y="622"/>
                      <a:pt x="5846" y="789"/>
                      <a:pt x="3799" y="968"/>
                    </a:cubicBezTo>
                    <a:lnTo>
                      <a:pt x="3858" y="968"/>
                    </a:lnTo>
                    <a:cubicBezTo>
                      <a:pt x="2453" y="968"/>
                      <a:pt x="1155" y="1718"/>
                      <a:pt x="477" y="2944"/>
                    </a:cubicBezTo>
                    <a:cubicBezTo>
                      <a:pt x="441" y="3027"/>
                      <a:pt x="405" y="3099"/>
                      <a:pt x="358" y="3182"/>
                    </a:cubicBezTo>
                    <a:lnTo>
                      <a:pt x="310" y="3301"/>
                    </a:lnTo>
                    <a:lnTo>
                      <a:pt x="262" y="3420"/>
                    </a:lnTo>
                    <a:lnTo>
                      <a:pt x="167" y="3658"/>
                    </a:lnTo>
                    <a:lnTo>
                      <a:pt x="108" y="3909"/>
                    </a:lnTo>
                    <a:cubicBezTo>
                      <a:pt x="84" y="3992"/>
                      <a:pt x="72" y="4075"/>
                      <a:pt x="60" y="4159"/>
                    </a:cubicBezTo>
                    <a:cubicBezTo>
                      <a:pt x="48" y="4242"/>
                      <a:pt x="24" y="4325"/>
                      <a:pt x="12" y="4420"/>
                    </a:cubicBezTo>
                    <a:lnTo>
                      <a:pt x="0" y="4682"/>
                    </a:lnTo>
                    <a:lnTo>
                      <a:pt x="0" y="4801"/>
                    </a:lnTo>
                    <a:lnTo>
                      <a:pt x="0" y="4909"/>
                    </a:lnTo>
                    <a:lnTo>
                      <a:pt x="24" y="6623"/>
                    </a:lnTo>
                    <a:lnTo>
                      <a:pt x="167" y="18398"/>
                    </a:lnTo>
                    <a:lnTo>
                      <a:pt x="191" y="19875"/>
                    </a:lnTo>
                    <a:lnTo>
                      <a:pt x="203" y="20613"/>
                    </a:lnTo>
                    <a:lnTo>
                      <a:pt x="203" y="21351"/>
                    </a:lnTo>
                    <a:lnTo>
                      <a:pt x="179" y="24304"/>
                    </a:lnTo>
                    <a:lnTo>
                      <a:pt x="155" y="30186"/>
                    </a:lnTo>
                    <a:cubicBezTo>
                      <a:pt x="143" y="33686"/>
                      <a:pt x="191" y="37186"/>
                      <a:pt x="155" y="40675"/>
                    </a:cubicBezTo>
                    <a:cubicBezTo>
                      <a:pt x="131" y="43711"/>
                      <a:pt x="143" y="46735"/>
                      <a:pt x="155" y="49759"/>
                    </a:cubicBezTo>
                    <a:cubicBezTo>
                      <a:pt x="167" y="51271"/>
                      <a:pt x="179" y="52772"/>
                      <a:pt x="191" y="54284"/>
                    </a:cubicBezTo>
                    <a:lnTo>
                      <a:pt x="203" y="56546"/>
                    </a:lnTo>
                    <a:lnTo>
                      <a:pt x="203" y="57117"/>
                    </a:lnTo>
                    <a:lnTo>
                      <a:pt x="203" y="57260"/>
                    </a:lnTo>
                    <a:cubicBezTo>
                      <a:pt x="203" y="57320"/>
                      <a:pt x="215" y="57379"/>
                      <a:pt x="215" y="57427"/>
                    </a:cubicBezTo>
                    <a:cubicBezTo>
                      <a:pt x="215" y="57534"/>
                      <a:pt x="227" y="57653"/>
                      <a:pt x="239" y="57760"/>
                    </a:cubicBezTo>
                    <a:cubicBezTo>
                      <a:pt x="262" y="57879"/>
                      <a:pt x="286" y="57987"/>
                      <a:pt x="322" y="58094"/>
                    </a:cubicBezTo>
                    <a:cubicBezTo>
                      <a:pt x="346" y="58213"/>
                      <a:pt x="393" y="58320"/>
                      <a:pt x="453" y="58427"/>
                    </a:cubicBezTo>
                    <a:cubicBezTo>
                      <a:pt x="477" y="58487"/>
                      <a:pt x="501" y="58534"/>
                      <a:pt x="536" y="58594"/>
                    </a:cubicBezTo>
                    <a:lnTo>
                      <a:pt x="643" y="58737"/>
                    </a:lnTo>
                    <a:cubicBezTo>
                      <a:pt x="715" y="58844"/>
                      <a:pt x="798" y="58927"/>
                      <a:pt x="893" y="59011"/>
                    </a:cubicBezTo>
                    <a:cubicBezTo>
                      <a:pt x="1167" y="59261"/>
                      <a:pt x="1501" y="59439"/>
                      <a:pt x="1870" y="59534"/>
                    </a:cubicBezTo>
                    <a:cubicBezTo>
                      <a:pt x="2191" y="59618"/>
                      <a:pt x="2525" y="59677"/>
                      <a:pt x="2858" y="59701"/>
                    </a:cubicBezTo>
                    <a:cubicBezTo>
                      <a:pt x="3179" y="59725"/>
                      <a:pt x="3513" y="59725"/>
                      <a:pt x="3810" y="59725"/>
                    </a:cubicBezTo>
                    <a:lnTo>
                      <a:pt x="4727" y="59749"/>
                    </a:lnTo>
                    <a:cubicBezTo>
                      <a:pt x="5954" y="59773"/>
                      <a:pt x="7180" y="59808"/>
                      <a:pt x="8406" y="59844"/>
                    </a:cubicBezTo>
                    <a:lnTo>
                      <a:pt x="24861" y="60404"/>
                    </a:lnTo>
                    <a:cubicBezTo>
                      <a:pt x="27778" y="60499"/>
                      <a:pt x="30695" y="60535"/>
                      <a:pt x="33624" y="60618"/>
                    </a:cubicBezTo>
                    <a:cubicBezTo>
                      <a:pt x="33779" y="60622"/>
                      <a:pt x="33928" y="60624"/>
                      <a:pt x="34072" y="60624"/>
                    </a:cubicBezTo>
                    <a:cubicBezTo>
                      <a:pt x="35167" y="60624"/>
                      <a:pt x="35975" y="60514"/>
                      <a:pt x="36922" y="60451"/>
                    </a:cubicBezTo>
                    <a:cubicBezTo>
                      <a:pt x="37041" y="60439"/>
                      <a:pt x="37124" y="60392"/>
                      <a:pt x="37100" y="60368"/>
                    </a:cubicBezTo>
                    <a:cubicBezTo>
                      <a:pt x="37005" y="60308"/>
                      <a:pt x="36886" y="60284"/>
                      <a:pt x="36779" y="60273"/>
                    </a:cubicBezTo>
                    <a:cubicBezTo>
                      <a:pt x="36422" y="60237"/>
                      <a:pt x="36053" y="60213"/>
                      <a:pt x="35672" y="60189"/>
                    </a:cubicBezTo>
                    <a:lnTo>
                      <a:pt x="28040" y="59856"/>
                    </a:lnTo>
                    <a:cubicBezTo>
                      <a:pt x="25194" y="59737"/>
                      <a:pt x="22384" y="59594"/>
                      <a:pt x="19610" y="59368"/>
                    </a:cubicBezTo>
                    <a:cubicBezTo>
                      <a:pt x="17324" y="59177"/>
                      <a:pt x="14943" y="58987"/>
                      <a:pt x="12585" y="58987"/>
                    </a:cubicBezTo>
                    <a:cubicBezTo>
                      <a:pt x="10276" y="58987"/>
                      <a:pt x="7966" y="58903"/>
                      <a:pt x="5656" y="58808"/>
                    </a:cubicBezTo>
                    <a:lnTo>
                      <a:pt x="3930" y="58737"/>
                    </a:lnTo>
                    <a:lnTo>
                      <a:pt x="3501" y="58725"/>
                    </a:lnTo>
                    <a:cubicBezTo>
                      <a:pt x="3358" y="58725"/>
                      <a:pt x="3227" y="58713"/>
                      <a:pt x="3096" y="58701"/>
                    </a:cubicBezTo>
                    <a:cubicBezTo>
                      <a:pt x="2834" y="58689"/>
                      <a:pt x="2584" y="58653"/>
                      <a:pt x="2334" y="58594"/>
                    </a:cubicBezTo>
                    <a:cubicBezTo>
                      <a:pt x="2108" y="58546"/>
                      <a:pt x="1905" y="58463"/>
                      <a:pt x="1715" y="58356"/>
                    </a:cubicBezTo>
                    <a:cubicBezTo>
                      <a:pt x="1572" y="58249"/>
                      <a:pt x="1441" y="58118"/>
                      <a:pt x="1370" y="57951"/>
                    </a:cubicBezTo>
                    <a:cubicBezTo>
                      <a:pt x="1286" y="57760"/>
                      <a:pt x="1251" y="57546"/>
                      <a:pt x="1251" y="57344"/>
                    </a:cubicBezTo>
                    <a:lnTo>
                      <a:pt x="1251" y="57141"/>
                    </a:lnTo>
                    <a:lnTo>
                      <a:pt x="1251" y="56927"/>
                    </a:lnTo>
                    <a:lnTo>
                      <a:pt x="1251" y="56486"/>
                    </a:lnTo>
                    <a:cubicBezTo>
                      <a:pt x="1239" y="56034"/>
                      <a:pt x="1263" y="55546"/>
                      <a:pt x="1286" y="55081"/>
                    </a:cubicBezTo>
                    <a:cubicBezTo>
                      <a:pt x="1358" y="53677"/>
                      <a:pt x="1346" y="52272"/>
                      <a:pt x="1322" y="50855"/>
                    </a:cubicBezTo>
                    <a:cubicBezTo>
                      <a:pt x="1298" y="49736"/>
                      <a:pt x="1286" y="48593"/>
                      <a:pt x="1286" y="47461"/>
                    </a:cubicBezTo>
                    <a:cubicBezTo>
                      <a:pt x="1310" y="41223"/>
                      <a:pt x="1334" y="34972"/>
                      <a:pt x="1358" y="28733"/>
                    </a:cubicBezTo>
                    <a:lnTo>
                      <a:pt x="1358" y="23923"/>
                    </a:lnTo>
                    <a:lnTo>
                      <a:pt x="1382" y="21077"/>
                    </a:lnTo>
                    <a:cubicBezTo>
                      <a:pt x="1382" y="20613"/>
                      <a:pt x="1370" y="20137"/>
                      <a:pt x="1370" y="19660"/>
                    </a:cubicBezTo>
                    <a:lnTo>
                      <a:pt x="1346" y="18244"/>
                    </a:lnTo>
                    <a:cubicBezTo>
                      <a:pt x="1310" y="16077"/>
                      <a:pt x="1239" y="13910"/>
                      <a:pt x="1215" y="11731"/>
                    </a:cubicBezTo>
                    <a:lnTo>
                      <a:pt x="1179" y="8195"/>
                    </a:lnTo>
                    <a:lnTo>
                      <a:pt x="1179" y="6433"/>
                    </a:lnTo>
                    <a:lnTo>
                      <a:pt x="1179" y="5111"/>
                    </a:lnTo>
                    <a:cubicBezTo>
                      <a:pt x="1191" y="4956"/>
                      <a:pt x="1167" y="4801"/>
                      <a:pt x="1191" y="4694"/>
                    </a:cubicBezTo>
                    <a:cubicBezTo>
                      <a:pt x="1227" y="4004"/>
                      <a:pt x="1524" y="3349"/>
                      <a:pt x="2013" y="2861"/>
                    </a:cubicBezTo>
                    <a:cubicBezTo>
                      <a:pt x="2513" y="2373"/>
                      <a:pt x="3179" y="2111"/>
                      <a:pt x="3882" y="2111"/>
                    </a:cubicBezTo>
                    <a:lnTo>
                      <a:pt x="3918" y="2111"/>
                    </a:lnTo>
                    <a:cubicBezTo>
                      <a:pt x="4739" y="2039"/>
                      <a:pt x="5561" y="1992"/>
                      <a:pt x="6370" y="1956"/>
                    </a:cubicBezTo>
                    <a:cubicBezTo>
                      <a:pt x="8204" y="1896"/>
                      <a:pt x="10085" y="1753"/>
                      <a:pt x="11978" y="1527"/>
                    </a:cubicBezTo>
                    <a:cubicBezTo>
                      <a:pt x="12776" y="1444"/>
                      <a:pt x="13669" y="1384"/>
                      <a:pt x="14502" y="1361"/>
                    </a:cubicBezTo>
                    <a:lnTo>
                      <a:pt x="17872" y="1289"/>
                    </a:lnTo>
                    <a:cubicBezTo>
                      <a:pt x="18991" y="1265"/>
                      <a:pt x="20122" y="1230"/>
                      <a:pt x="21253" y="1182"/>
                    </a:cubicBezTo>
                    <a:cubicBezTo>
                      <a:pt x="22741" y="1122"/>
                      <a:pt x="24277" y="1122"/>
                      <a:pt x="25778" y="1122"/>
                    </a:cubicBezTo>
                    <a:cubicBezTo>
                      <a:pt x="27766" y="1122"/>
                      <a:pt x="29742" y="1170"/>
                      <a:pt x="31731" y="1170"/>
                    </a:cubicBezTo>
                    <a:lnTo>
                      <a:pt x="37398" y="1182"/>
                    </a:lnTo>
                    <a:lnTo>
                      <a:pt x="38446" y="1182"/>
                    </a:lnTo>
                    <a:cubicBezTo>
                      <a:pt x="38541" y="1182"/>
                      <a:pt x="38636" y="1194"/>
                      <a:pt x="38743" y="1206"/>
                    </a:cubicBezTo>
                    <a:cubicBezTo>
                      <a:pt x="39148" y="1265"/>
                      <a:pt x="39553" y="1384"/>
                      <a:pt x="39934" y="1551"/>
                    </a:cubicBezTo>
                    <a:cubicBezTo>
                      <a:pt x="40315" y="1718"/>
                      <a:pt x="40672" y="1944"/>
                      <a:pt x="41006" y="2194"/>
                    </a:cubicBezTo>
                    <a:cubicBezTo>
                      <a:pt x="41303" y="2432"/>
                      <a:pt x="41565" y="2730"/>
                      <a:pt x="41756" y="3075"/>
                    </a:cubicBezTo>
                    <a:lnTo>
                      <a:pt x="41720" y="3111"/>
                    </a:lnTo>
                    <a:cubicBezTo>
                      <a:pt x="41815" y="3301"/>
                      <a:pt x="41875" y="3504"/>
                      <a:pt x="41887" y="3718"/>
                    </a:cubicBezTo>
                    <a:lnTo>
                      <a:pt x="41887" y="3766"/>
                    </a:lnTo>
                    <a:lnTo>
                      <a:pt x="41887" y="4170"/>
                    </a:lnTo>
                    <a:lnTo>
                      <a:pt x="41887" y="4635"/>
                    </a:lnTo>
                    <a:lnTo>
                      <a:pt x="41899" y="6516"/>
                    </a:lnTo>
                    <a:lnTo>
                      <a:pt x="41934" y="10278"/>
                    </a:lnTo>
                    <a:lnTo>
                      <a:pt x="41982" y="17767"/>
                    </a:lnTo>
                    <a:cubicBezTo>
                      <a:pt x="41994" y="20315"/>
                      <a:pt x="42030" y="22899"/>
                      <a:pt x="41982" y="25423"/>
                    </a:cubicBezTo>
                    <a:lnTo>
                      <a:pt x="41934" y="28400"/>
                    </a:lnTo>
                    <a:cubicBezTo>
                      <a:pt x="41922" y="29388"/>
                      <a:pt x="41910" y="30376"/>
                      <a:pt x="41899" y="31364"/>
                    </a:cubicBezTo>
                    <a:cubicBezTo>
                      <a:pt x="41863" y="33341"/>
                      <a:pt x="41803" y="35317"/>
                      <a:pt x="41732" y="37305"/>
                    </a:cubicBezTo>
                    <a:cubicBezTo>
                      <a:pt x="41696" y="38698"/>
                      <a:pt x="41684" y="40092"/>
                      <a:pt x="41660" y="41496"/>
                    </a:cubicBezTo>
                    <a:cubicBezTo>
                      <a:pt x="41637" y="42235"/>
                      <a:pt x="41649" y="42997"/>
                      <a:pt x="41601" y="43723"/>
                    </a:cubicBezTo>
                    <a:cubicBezTo>
                      <a:pt x="41410" y="46926"/>
                      <a:pt x="41208" y="50140"/>
                      <a:pt x="40946" y="53319"/>
                    </a:cubicBezTo>
                    <a:lnTo>
                      <a:pt x="40910" y="53807"/>
                    </a:lnTo>
                    <a:lnTo>
                      <a:pt x="40887" y="54069"/>
                    </a:lnTo>
                    <a:lnTo>
                      <a:pt x="40898" y="54367"/>
                    </a:lnTo>
                    <a:lnTo>
                      <a:pt x="40910" y="54808"/>
                    </a:lnTo>
                    <a:cubicBezTo>
                      <a:pt x="40922" y="54962"/>
                      <a:pt x="40898" y="55105"/>
                      <a:pt x="40898" y="55260"/>
                    </a:cubicBezTo>
                    <a:cubicBezTo>
                      <a:pt x="40875" y="55546"/>
                      <a:pt x="40851" y="55832"/>
                      <a:pt x="40791" y="56117"/>
                    </a:cubicBezTo>
                    <a:cubicBezTo>
                      <a:pt x="40779" y="56260"/>
                      <a:pt x="40732" y="56391"/>
                      <a:pt x="40696" y="56534"/>
                    </a:cubicBezTo>
                    <a:lnTo>
                      <a:pt x="40648" y="56748"/>
                    </a:lnTo>
                    <a:lnTo>
                      <a:pt x="40577" y="56939"/>
                    </a:lnTo>
                    <a:lnTo>
                      <a:pt x="40506" y="57141"/>
                    </a:lnTo>
                    <a:cubicBezTo>
                      <a:pt x="40482" y="57213"/>
                      <a:pt x="40458" y="57272"/>
                      <a:pt x="40422" y="57344"/>
                    </a:cubicBezTo>
                    <a:lnTo>
                      <a:pt x="40244" y="57725"/>
                    </a:lnTo>
                    <a:lnTo>
                      <a:pt x="40029" y="58070"/>
                    </a:lnTo>
                    <a:cubicBezTo>
                      <a:pt x="39994" y="58129"/>
                      <a:pt x="39958" y="58189"/>
                      <a:pt x="39910" y="58249"/>
                    </a:cubicBezTo>
                    <a:lnTo>
                      <a:pt x="39779" y="58415"/>
                    </a:lnTo>
                    <a:cubicBezTo>
                      <a:pt x="39434" y="58856"/>
                      <a:pt x="39017" y="59225"/>
                      <a:pt x="38541" y="59522"/>
                    </a:cubicBezTo>
                    <a:cubicBezTo>
                      <a:pt x="38208" y="59725"/>
                      <a:pt x="37839" y="59880"/>
                      <a:pt x="37469" y="59975"/>
                    </a:cubicBezTo>
                    <a:cubicBezTo>
                      <a:pt x="37077" y="60058"/>
                      <a:pt x="37017" y="60165"/>
                      <a:pt x="37374" y="60213"/>
                    </a:cubicBezTo>
                    <a:cubicBezTo>
                      <a:pt x="37399" y="60214"/>
                      <a:pt x="37423" y="60214"/>
                      <a:pt x="37447" y="60214"/>
                    </a:cubicBezTo>
                    <a:cubicBezTo>
                      <a:pt x="37911" y="60214"/>
                      <a:pt x="38372" y="60106"/>
                      <a:pt x="38779" y="59880"/>
                    </a:cubicBezTo>
                    <a:cubicBezTo>
                      <a:pt x="39267" y="59630"/>
                      <a:pt x="39720" y="59296"/>
                      <a:pt x="40089" y="58891"/>
                    </a:cubicBezTo>
                    <a:cubicBezTo>
                      <a:pt x="40648" y="58249"/>
                      <a:pt x="41053" y="57498"/>
                      <a:pt x="41279" y="56689"/>
                    </a:cubicBezTo>
                    <a:cubicBezTo>
                      <a:pt x="41506" y="55867"/>
                      <a:pt x="41577" y="55010"/>
                      <a:pt x="41506" y="54165"/>
                    </a:cubicBezTo>
                    <a:cubicBezTo>
                      <a:pt x="41553" y="53319"/>
                      <a:pt x="41625" y="52474"/>
                      <a:pt x="41684" y="51629"/>
                    </a:cubicBezTo>
                    <a:lnTo>
                      <a:pt x="41875" y="49093"/>
                    </a:lnTo>
                    <a:cubicBezTo>
                      <a:pt x="42125" y="45521"/>
                      <a:pt x="42387" y="41961"/>
                      <a:pt x="42577" y="38377"/>
                    </a:cubicBezTo>
                    <a:cubicBezTo>
                      <a:pt x="42720" y="35258"/>
                      <a:pt x="42839" y="32126"/>
                      <a:pt x="42839" y="29007"/>
                    </a:cubicBezTo>
                    <a:cubicBezTo>
                      <a:pt x="42851" y="25887"/>
                      <a:pt x="42863" y="22768"/>
                      <a:pt x="42899" y="19649"/>
                    </a:cubicBezTo>
                    <a:cubicBezTo>
                      <a:pt x="42946" y="15684"/>
                      <a:pt x="42923" y="11695"/>
                      <a:pt x="42946" y="7718"/>
                    </a:cubicBezTo>
                    <a:lnTo>
                      <a:pt x="42970" y="5278"/>
                    </a:lnTo>
                    <a:lnTo>
                      <a:pt x="42982" y="4051"/>
                    </a:lnTo>
                    <a:lnTo>
                      <a:pt x="42982" y="3754"/>
                    </a:lnTo>
                    <a:cubicBezTo>
                      <a:pt x="42982" y="3623"/>
                      <a:pt x="42970" y="3504"/>
                      <a:pt x="42958" y="3373"/>
                    </a:cubicBezTo>
                    <a:cubicBezTo>
                      <a:pt x="42923" y="3135"/>
                      <a:pt x="42851" y="2896"/>
                      <a:pt x="42744" y="2682"/>
                    </a:cubicBezTo>
                    <a:cubicBezTo>
                      <a:pt x="42542" y="2265"/>
                      <a:pt x="42256" y="1884"/>
                      <a:pt x="41910" y="1575"/>
                    </a:cubicBezTo>
                    <a:cubicBezTo>
                      <a:pt x="41589" y="1265"/>
                      <a:pt x="41232" y="1003"/>
                      <a:pt x="40839" y="789"/>
                    </a:cubicBezTo>
                    <a:cubicBezTo>
                      <a:pt x="40446" y="575"/>
                      <a:pt x="40041" y="408"/>
                      <a:pt x="39624" y="277"/>
                    </a:cubicBezTo>
                    <a:cubicBezTo>
                      <a:pt x="39184" y="146"/>
                      <a:pt x="38732" y="75"/>
                      <a:pt x="38279" y="63"/>
                    </a:cubicBezTo>
                    <a:cubicBezTo>
                      <a:pt x="35454" y="32"/>
                      <a:pt x="32629" y="1"/>
                      <a:pt x="29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447;p35">
                <a:extLst>
                  <a:ext uri="{FF2B5EF4-FFF2-40B4-BE49-F238E27FC236}">
                    <a16:creationId xmlns:a16="http://schemas.microsoft.com/office/drawing/2014/main" id="{EB423138-91EA-F347-BC84-3C301A23143D}"/>
                  </a:ext>
                </a:extLst>
              </p:cNvPr>
              <p:cNvSpPr/>
              <p:nvPr/>
            </p:nvSpPr>
            <p:spPr>
              <a:xfrm rot="-5400000">
                <a:off x="3452388" y="2220763"/>
                <a:ext cx="371703" cy="781405"/>
              </a:xfrm>
              <a:custGeom>
                <a:avLst/>
                <a:gdLst/>
                <a:ahLst/>
                <a:cxnLst/>
                <a:rect l="l" t="t" r="r" b="b"/>
                <a:pathLst>
                  <a:path w="42959" h="60574" extrusionOk="0">
                    <a:moveTo>
                      <a:pt x="38172" y="1"/>
                    </a:moveTo>
                    <a:lnTo>
                      <a:pt x="37875" y="13"/>
                    </a:lnTo>
                    <a:lnTo>
                      <a:pt x="36636" y="37"/>
                    </a:lnTo>
                    <a:lnTo>
                      <a:pt x="34184" y="96"/>
                    </a:lnTo>
                    <a:lnTo>
                      <a:pt x="29255" y="227"/>
                    </a:lnTo>
                    <a:cubicBezTo>
                      <a:pt x="23980" y="382"/>
                      <a:pt x="18694" y="525"/>
                      <a:pt x="13419" y="668"/>
                    </a:cubicBezTo>
                    <a:lnTo>
                      <a:pt x="5502" y="870"/>
                    </a:lnTo>
                    <a:lnTo>
                      <a:pt x="4501" y="894"/>
                    </a:lnTo>
                    <a:cubicBezTo>
                      <a:pt x="4180" y="906"/>
                      <a:pt x="3870" y="906"/>
                      <a:pt x="3466" y="930"/>
                    </a:cubicBezTo>
                    <a:cubicBezTo>
                      <a:pt x="3073" y="977"/>
                      <a:pt x="2680" y="1072"/>
                      <a:pt x="2323" y="1227"/>
                    </a:cubicBezTo>
                    <a:cubicBezTo>
                      <a:pt x="1954" y="1394"/>
                      <a:pt x="1620" y="1608"/>
                      <a:pt x="1323" y="1870"/>
                    </a:cubicBezTo>
                    <a:cubicBezTo>
                      <a:pt x="715" y="2394"/>
                      <a:pt x="299" y="3097"/>
                      <a:pt x="108" y="3882"/>
                    </a:cubicBezTo>
                    <a:cubicBezTo>
                      <a:pt x="84" y="3978"/>
                      <a:pt x="72" y="4073"/>
                      <a:pt x="60" y="4180"/>
                    </a:cubicBezTo>
                    <a:cubicBezTo>
                      <a:pt x="37" y="4275"/>
                      <a:pt x="25" y="4370"/>
                      <a:pt x="25" y="4478"/>
                    </a:cubicBezTo>
                    <a:lnTo>
                      <a:pt x="13" y="4775"/>
                    </a:lnTo>
                    <a:lnTo>
                      <a:pt x="13" y="5025"/>
                    </a:lnTo>
                    <a:lnTo>
                      <a:pt x="13" y="6014"/>
                    </a:lnTo>
                    <a:cubicBezTo>
                      <a:pt x="1" y="13919"/>
                      <a:pt x="1" y="21825"/>
                      <a:pt x="13" y="29731"/>
                    </a:cubicBezTo>
                    <a:cubicBezTo>
                      <a:pt x="13" y="33243"/>
                      <a:pt x="72" y="36767"/>
                      <a:pt x="72" y="40280"/>
                    </a:cubicBezTo>
                    <a:cubicBezTo>
                      <a:pt x="60" y="43340"/>
                      <a:pt x="84" y="46376"/>
                      <a:pt x="120" y="49424"/>
                    </a:cubicBezTo>
                    <a:cubicBezTo>
                      <a:pt x="132" y="50936"/>
                      <a:pt x="156" y="52460"/>
                      <a:pt x="168" y="53984"/>
                    </a:cubicBezTo>
                    <a:lnTo>
                      <a:pt x="203" y="56258"/>
                    </a:lnTo>
                    <a:lnTo>
                      <a:pt x="215" y="56829"/>
                    </a:lnTo>
                    <a:lnTo>
                      <a:pt x="215" y="57115"/>
                    </a:lnTo>
                    <a:lnTo>
                      <a:pt x="215" y="57258"/>
                    </a:lnTo>
                    <a:lnTo>
                      <a:pt x="227" y="57425"/>
                    </a:lnTo>
                    <a:lnTo>
                      <a:pt x="239" y="57591"/>
                    </a:lnTo>
                    <a:lnTo>
                      <a:pt x="263" y="57758"/>
                    </a:lnTo>
                    <a:lnTo>
                      <a:pt x="299" y="57925"/>
                    </a:lnTo>
                    <a:lnTo>
                      <a:pt x="346" y="58103"/>
                    </a:lnTo>
                    <a:cubicBezTo>
                      <a:pt x="370" y="58151"/>
                      <a:pt x="382" y="58210"/>
                      <a:pt x="406" y="58270"/>
                    </a:cubicBezTo>
                    <a:lnTo>
                      <a:pt x="489" y="58437"/>
                    </a:lnTo>
                    <a:cubicBezTo>
                      <a:pt x="549" y="58544"/>
                      <a:pt x="620" y="58639"/>
                      <a:pt x="691" y="58746"/>
                    </a:cubicBezTo>
                    <a:cubicBezTo>
                      <a:pt x="942" y="59032"/>
                      <a:pt x="1263" y="59258"/>
                      <a:pt x="1632" y="59389"/>
                    </a:cubicBezTo>
                    <a:cubicBezTo>
                      <a:pt x="1954" y="59508"/>
                      <a:pt x="2287" y="59592"/>
                      <a:pt x="2632" y="59627"/>
                    </a:cubicBezTo>
                    <a:cubicBezTo>
                      <a:pt x="2954" y="59651"/>
                      <a:pt x="3275" y="59675"/>
                      <a:pt x="3609" y="59675"/>
                    </a:cubicBezTo>
                    <a:cubicBezTo>
                      <a:pt x="3670" y="59673"/>
                      <a:pt x="3732" y="59672"/>
                      <a:pt x="3793" y="59672"/>
                    </a:cubicBezTo>
                    <a:cubicBezTo>
                      <a:pt x="4038" y="59672"/>
                      <a:pt x="4278" y="59687"/>
                      <a:pt x="4525" y="59687"/>
                    </a:cubicBezTo>
                    <a:cubicBezTo>
                      <a:pt x="5764" y="59711"/>
                      <a:pt x="6990" y="59746"/>
                      <a:pt x="8228" y="59782"/>
                    </a:cubicBezTo>
                    <a:lnTo>
                      <a:pt x="24790" y="60342"/>
                    </a:lnTo>
                    <a:cubicBezTo>
                      <a:pt x="27731" y="60437"/>
                      <a:pt x="30671" y="60485"/>
                      <a:pt x="33612" y="60568"/>
                    </a:cubicBezTo>
                    <a:cubicBezTo>
                      <a:pt x="33769" y="60572"/>
                      <a:pt x="33919" y="60574"/>
                      <a:pt x="34065" y="60574"/>
                    </a:cubicBezTo>
                    <a:cubicBezTo>
                      <a:pt x="35170" y="60574"/>
                      <a:pt x="35987" y="60464"/>
                      <a:pt x="36934" y="60401"/>
                    </a:cubicBezTo>
                    <a:cubicBezTo>
                      <a:pt x="37053" y="60389"/>
                      <a:pt x="37137" y="60342"/>
                      <a:pt x="37113" y="60306"/>
                    </a:cubicBezTo>
                    <a:cubicBezTo>
                      <a:pt x="37017" y="60258"/>
                      <a:pt x="36898" y="60223"/>
                      <a:pt x="36779" y="60223"/>
                    </a:cubicBezTo>
                    <a:cubicBezTo>
                      <a:pt x="36422" y="60187"/>
                      <a:pt x="36053" y="60151"/>
                      <a:pt x="35672" y="60139"/>
                    </a:cubicBezTo>
                    <a:lnTo>
                      <a:pt x="27993" y="59806"/>
                    </a:lnTo>
                    <a:cubicBezTo>
                      <a:pt x="25123" y="59687"/>
                      <a:pt x="22301" y="59532"/>
                      <a:pt x="19515" y="59306"/>
                    </a:cubicBezTo>
                    <a:cubicBezTo>
                      <a:pt x="17205" y="59115"/>
                      <a:pt x="14812" y="58937"/>
                      <a:pt x="12443" y="58925"/>
                    </a:cubicBezTo>
                    <a:cubicBezTo>
                      <a:pt x="10121" y="58925"/>
                      <a:pt x="7788" y="58841"/>
                      <a:pt x="5466" y="58746"/>
                    </a:cubicBezTo>
                    <a:cubicBezTo>
                      <a:pt x="4882" y="58722"/>
                      <a:pt x="4299" y="58687"/>
                      <a:pt x="3728" y="58675"/>
                    </a:cubicBezTo>
                    <a:cubicBezTo>
                      <a:pt x="3430" y="58675"/>
                      <a:pt x="3168" y="58663"/>
                      <a:pt x="2906" y="58627"/>
                    </a:cubicBezTo>
                    <a:cubicBezTo>
                      <a:pt x="2656" y="58615"/>
                      <a:pt x="2406" y="58568"/>
                      <a:pt x="2156" y="58496"/>
                    </a:cubicBezTo>
                    <a:cubicBezTo>
                      <a:pt x="1954" y="58437"/>
                      <a:pt x="1775" y="58341"/>
                      <a:pt x="1608" y="58210"/>
                    </a:cubicBezTo>
                    <a:cubicBezTo>
                      <a:pt x="1477" y="58091"/>
                      <a:pt x="1370" y="57925"/>
                      <a:pt x="1323" y="57746"/>
                    </a:cubicBezTo>
                    <a:cubicBezTo>
                      <a:pt x="1323" y="57722"/>
                      <a:pt x="1299" y="57698"/>
                      <a:pt x="1299" y="57675"/>
                    </a:cubicBezTo>
                    <a:lnTo>
                      <a:pt x="1287" y="57603"/>
                    </a:lnTo>
                    <a:cubicBezTo>
                      <a:pt x="1275" y="57544"/>
                      <a:pt x="1275" y="57496"/>
                      <a:pt x="1263" y="57437"/>
                    </a:cubicBezTo>
                    <a:lnTo>
                      <a:pt x="1251" y="57270"/>
                    </a:lnTo>
                    <a:cubicBezTo>
                      <a:pt x="1251" y="57234"/>
                      <a:pt x="1251" y="57198"/>
                      <a:pt x="1251" y="57163"/>
                    </a:cubicBezTo>
                    <a:lnTo>
                      <a:pt x="1251" y="57056"/>
                    </a:lnTo>
                    <a:lnTo>
                      <a:pt x="1239" y="56186"/>
                    </a:lnTo>
                    <a:cubicBezTo>
                      <a:pt x="1239" y="55722"/>
                      <a:pt x="1251" y="55234"/>
                      <a:pt x="1275" y="54770"/>
                    </a:cubicBezTo>
                    <a:cubicBezTo>
                      <a:pt x="1334" y="53353"/>
                      <a:pt x="1323" y="51948"/>
                      <a:pt x="1287" y="50519"/>
                    </a:cubicBezTo>
                    <a:cubicBezTo>
                      <a:pt x="1251" y="49388"/>
                      <a:pt x="1227" y="48245"/>
                      <a:pt x="1227" y="47102"/>
                    </a:cubicBezTo>
                    <a:cubicBezTo>
                      <a:pt x="1215" y="40815"/>
                      <a:pt x="1203" y="34541"/>
                      <a:pt x="1203" y="28254"/>
                    </a:cubicBezTo>
                    <a:lnTo>
                      <a:pt x="1180" y="23409"/>
                    </a:lnTo>
                    <a:lnTo>
                      <a:pt x="1180" y="17705"/>
                    </a:lnTo>
                    <a:cubicBezTo>
                      <a:pt x="1168" y="15527"/>
                      <a:pt x="1120" y="13336"/>
                      <a:pt x="1120" y="11157"/>
                    </a:cubicBezTo>
                    <a:cubicBezTo>
                      <a:pt x="1132" y="9978"/>
                      <a:pt x="1144" y="8788"/>
                      <a:pt x="1144" y="7597"/>
                    </a:cubicBezTo>
                    <a:cubicBezTo>
                      <a:pt x="1156" y="7002"/>
                      <a:pt x="1156" y="6418"/>
                      <a:pt x="1156" y="5823"/>
                    </a:cubicBezTo>
                    <a:lnTo>
                      <a:pt x="1168" y="4930"/>
                    </a:lnTo>
                    <a:cubicBezTo>
                      <a:pt x="1168" y="4763"/>
                      <a:pt x="1180" y="4644"/>
                      <a:pt x="1180" y="4525"/>
                    </a:cubicBezTo>
                    <a:cubicBezTo>
                      <a:pt x="1180" y="4466"/>
                      <a:pt x="1203" y="4406"/>
                      <a:pt x="1215" y="4335"/>
                    </a:cubicBezTo>
                    <a:cubicBezTo>
                      <a:pt x="1215" y="4275"/>
                      <a:pt x="1227" y="4216"/>
                      <a:pt x="1251" y="4156"/>
                    </a:cubicBezTo>
                    <a:cubicBezTo>
                      <a:pt x="1430" y="3394"/>
                      <a:pt x="1942" y="2739"/>
                      <a:pt x="2632" y="2370"/>
                    </a:cubicBezTo>
                    <a:cubicBezTo>
                      <a:pt x="2858" y="2251"/>
                      <a:pt x="3108" y="2156"/>
                      <a:pt x="3358" y="2108"/>
                    </a:cubicBezTo>
                    <a:cubicBezTo>
                      <a:pt x="3644" y="2061"/>
                      <a:pt x="3918" y="2049"/>
                      <a:pt x="4204" y="2049"/>
                    </a:cubicBezTo>
                    <a:lnTo>
                      <a:pt x="5121" y="2025"/>
                    </a:lnTo>
                    <a:cubicBezTo>
                      <a:pt x="5430" y="2019"/>
                      <a:pt x="5740" y="2016"/>
                      <a:pt x="6048" y="2016"/>
                    </a:cubicBezTo>
                    <a:cubicBezTo>
                      <a:pt x="6356" y="2016"/>
                      <a:pt x="6662" y="2019"/>
                      <a:pt x="6966" y="2025"/>
                    </a:cubicBezTo>
                    <a:cubicBezTo>
                      <a:pt x="7362" y="2033"/>
                      <a:pt x="7759" y="2036"/>
                      <a:pt x="8159" y="2036"/>
                    </a:cubicBezTo>
                    <a:cubicBezTo>
                      <a:pt x="9624" y="2036"/>
                      <a:pt x="11115" y="1985"/>
                      <a:pt x="12622" y="1882"/>
                    </a:cubicBezTo>
                    <a:cubicBezTo>
                      <a:pt x="13443" y="1823"/>
                      <a:pt x="14336" y="1799"/>
                      <a:pt x="15181" y="1799"/>
                    </a:cubicBezTo>
                    <a:cubicBezTo>
                      <a:pt x="17467" y="1787"/>
                      <a:pt x="19718" y="1715"/>
                      <a:pt x="22004" y="1584"/>
                    </a:cubicBezTo>
                    <a:cubicBezTo>
                      <a:pt x="23504" y="1489"/>
                      <a:pt x="25040" y="1453"/>
                      <a:pt x="26564" y="1418"/>
                    </a:cubicBezTo>
                    <a:cubicBezTo>
                      <a:pt x="28552" y="1358"/>
                      <a:pt x="30552" y="1346"/>
                      <a:pt x="32541" y="1299"/>
                    </a:cubicBezTo>
                    <a:lnTo>
                      <a:pt x="38256" y="1120"/>
                    </a:lnTo>
                    <a:cubicBezTo>
                      <a:pt x="38661" y="1132"/>
                      <a:pt x="39065" y="1192"/>
                      <a:pt x="39446" y="1322"/>
                    </a:cubicBezTo>
                    <a:cubicBezTo>
                      <a:pt x="39851" y="1453"/>
                      <a:pt x="40232" y="1644"/>
                      <a:pt x="40601" y="1870"/>
                    </a:cubicBezTo>
                    <a:cubicBezTo>
                      <a:pt x="40947" y="2084"/>
                      <a:pt x="41256" y="2346"/>
                      <a:pt x="41506" y="2668"/>
                    </a:cubicBezTo>
                    <a:cubicBezTo>
                      <a:pt x="41732" y="2930"/>
                      <a:pt x="41875" y="3263"/>
                      <a:pt x="41911" y="3620"/>
                    </a:cubicBezTo>
                    <a:lnTo>
                      <a:pt x="41828" y="3608"/>
                    </a:lnTo>
                    <a:cubicBezTo>
                      <a:pt x="41720" y="8633"/>
                      <a:pt x="41613" y="13645"/>
                      <a:pt x="41506" y="18670"/>
                    </a:cubicBezTo>
                    <a:cubicBezTo>
                      <a:pt x="41447" y="21242"/>
                      <a:pt x="41423" y="23837"/>
                      <a:pt x="41339" y="26385"/>
                    </a:cubicBezTo>
                    <a:cubicBezTo>
                      <a:pt x="41304" y="27385"/>
                      <a:pt x="41268" y="28385"/>
                      <a:pt x="41256" y="29385"/>
                    </a:cubicBezTo>
                    <a:cubicBezTo>
                      <a:pt x="41244" y="30397"/>
                      <a:pt x="41256" y="31398"/>
                      <a:pt x="41256" y="32398"/>
                    </a:cubicBezTo>
                    <a:cubicBezTo>
                      <a:pt x="41280" y="34386"/>
                      <a:pt x="41316" y="36386"/>
                      <a:pt x="41375" y="38387"/>
                    </a:cubicBezTo>
                    <a:cubicBezTo>
                      <a:pt x="41423" y="39803"/>
                      <a:pt x="41518" y="41208"/>
                      <a:pt x="41589" y="42613"/>
                    </a:cubicBezTo>
                    <a:cubicBezTo>
                      <a:pt x="41625" y="43363"/>
                      <a:pt x="41685" y="44102"/>
                      <a:pt x="41697" y="44852"/>
                    </a:cubicBezTo>
                    <a:cubicBezTo>
                      <a:pt x="41756" y="48090"/>
                      <a:pt x="41828" y="51329"/>
                      <a:pt x="41851" y="54543"/>
                    </a:cubicBezTo>
                    <a:cubicBezTo>
                      <a:pt x="41851" y="55186"/>
                      <a:pt x="41863" y="55829"/>
                      <a:pt x="41875" y="56472"/>
                    </a:cubicBezTo>
                    <a:lnTo>
                      <a:pt x="41887" y="56948"/>
                    </a:lnTo>
                    <a:lnTo>
                      <a:pt x="41887" y="57186"/>
                    </a:lnTo>
                    <a:cubicBezTo>
                      <a:pt x="41899" y="57210"/>
                      <a:pt x="41899" y="57234"/>
                      <a:pt x="41887" y="57258"/>
                    </a:cubicBezTo>
                    <a:cubicBezTo>
                      <a:pt x="41899" y="57282"/>
                      <a:pt x="41899" y="57306"/>
                      <a:pt x="41887" y="57317"/>
                    </a:cubicBezTo>
                    <a:cubicBezTo>
                      <a:pt x="41875" y="57413"/>
                      <a:pt x="41851" y="57508"/>
                      <a:pt x="41804" y="57591"/>
                    </a:cubicBezTo>
                    <a:cubicBezTo>
                      <a:pt x="41756" y="57687"/>
                      <a:pt x="41685" y="57782"/>
                      <a:pt x="41613" y="57877"/>
                    </a:cubicBezTo>
                    <a:cubicBezTo>
                      <a:pt x="41447" y="58079"/>
                      <a:pt x="41256" y="58270"/>
                      <a:pt x="41030" y="58425"/>
                    </a:cubicBezTo>
                    <a:cubicBezTo>
                      <a:pt x="40804" y="58591"/>
                      <a:pt x="40566" y="58758"/>
                      <a:pt x="40304" y="58889"/>
                    </a:cubicBezTo>
                    <a:cubicBezTo>
                      <a:pt x="39792" y="59187"/>
                      <a:pt x="39244" y="59425"/>
                      <a:pt x="38672" y="59603"/>
                    </a:cubicBezTo>
                    <a:cubicBezTo>
                      <a:pt x="38268" y="59746"/>
                      <a:pt x="37863" y="59853"/>
                      <a:pt x="37446" y="59937"/>
                    </a:cubicBezTo>
                    <a:cubicBezTo>
                      <a:pt x="37232" y="59973"/>
                      <a:pt x="37113" y="60008"/>
                      <a:pt x="37101" y="60056"/>
                    </a:cubicBezTo>
                    <a:cubicBezTo>
                      <a:pt x="37077" y="60092"/>
                      <a:pt x="37160" y="60139"/>
                      <a:pt x="37351" y="60163"/>
                    </a:cubicBezTo>
                    <a:cubicBezTo>
                      <a:pt x="37448" y="60170"/>
                      <a:pt x="37545" y="60173"/>
                      <a:pt x="37643" y="60173"/>
                    </a:cubicBezTo>
                    <a:cubicBezTo>
                      <a:pt x="38045" y="60173"/>
                      <a:pt x="38446" y="60116"/>
                      <a:pt x="38839" y="60020"/>
                    </a:cubicBezTo>
                    <a:cubicBezTo>
                      <a:pt x="39375" y="59877"/>
                      <a:pt x="39911" y="59687"/>
                      <a:pt x="40411" y="59449"/>
                    </a:cubicBezTo>
                    <a:cubicBezTo>
                      <a:pt x="40792" y="59258"/>
                      <a:pt x="41161" y="59044"/>
                      <a:pt x="41494" y="58782"/>
                    </a:cubicBezTo>
                    <a:cubicBezTo>
                      <a:pt x="41839" y="58544"/>
                      <a:pt x="42125" y="58222"/>
                      <a:pt x="42340" y="57853"/>
                    </a:cubicBezTo>
                    <a:cubicBezTo>
                      <a:pt x="42435" y="57675"/>
                      <a:pt x="42494" y="57472"/>
                      <a:pt x="42506" y="57258"/>
                    </a:cubicBezTo>
                    <a:cubicBezTo>
                      <a:pt x="42506" y="57044"/>
                      <a:pt x="42506" y="56829"/>
                      <a:pt x="42506" y="56615"/>
                    </a:cubicBezTo>
                    <a:lnTo>
                      <a:pt x="42482" y="55341"/>
                    </a:lnTo>
                    <a:lnTo>
                      <a:pt x="42399" y="50209"/>
                    </a:lnTo>
                    <a:cubicBezTo>
                      <a:pt x="42363" y="46614"/>
                      <a:pt x="42328" y="43018"/>
                      <a:pt x="42292" y="39410"/>
                    </a:cubicBezTo>
                    <a:cubicBezTo>
                      <a:pt x="42244" y="36267"/>
                      <a:pt x="42161" y="33124"/>
                      <a:pt x="42173" y="29993"/>
                    </a:cubicBezTo>
                    <a:cubicBezTo>
                      <a:pt x="42185" y="26861"/>
                      <a:pt x="42268" y="23718"/>
                      <a:pt x="42387" y="20575"/>
                    </a:cubicBezTo>
                    <a:cubicBezTo>
                      <a:pt x="42530" y="16598"/>
                      <a:pt x="42613" y="12586"/>
                      <a:pt x="42768" y="8585"/>
                    </a:cubicBezTo>
                    <a:lnTo>
                      <a:pt x="42959" y="3656"/>
                    </a:lnTo>
                    <a:cubicBezTo>
                      <a:pt x="42947" y="3156"/>
                      <a:pt x="42804" y="2680"/>
                      <a:pt x="42530" y="2263"/>
                    </a:cubicBezTo>
                    <a:cubicBezTo>
                      <a:pt x="42280" y="1870"/>
                      <a:pt x="41959" y="1537"/>
                      <a:pt x="41601" y="1251"/>
                    </a:cubicBezTo>
                    <a:cubicBezTo>
                      <a:pt x="40899" y="691"/>
                      <a:pt x="40077" y="310"/>
                      <a:pt x="39196" y="108"/>
                    </a:cubicBezTo>
                    <a:cubicBezTo>
                      <a:pt x="38982" y="60"/>
                      <a:pt x="38756" y="25"/>
                      <a:pt x="38518" y="13"/>
                    </a:cubicBezTo>
                    <a:cubicBezTo>
                      <a:pt x="38470" y="1"/>
                      <a:pt x="38410" y="1"/>
                      <a:pt x="38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" name="Google Shape;2448;p35">
              <a:extLst>
                <a:ext uri="{FF2B5EF4-FFF2-40B4-BE49-F238E27FC236}">
                  <a16:creationId xmlns:a16="http://schemas.microsoft.com/office/drawing/2014/main" id="{8F9B977B-923B-B544-A04A-D5AB97248680}"/>
                </a:ext>
              </a:extLst>
            </p:cNvPr>
            <p:cNvSpPr txBox="1"/>
            <p:nvPr/>
          </p:nvSpPr>
          <p:spPr>
            <a:xfrm>
              <a:off x="3316288" y="2400964"/>
              <a:ext cx="6438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F611DB52-1D0F-044F-BA62-9490F8DC1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37AFE09-B90B-714F-AAEF-F51BB8D84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45"/>
          <p:cNvSpPr/>
          <p:nvPr/>
        </p:nvSpPr>
        <p:spPr>
          <a:xfrm>
            <a:off x="6023858" y="4076110"/>
            <a:ext cx="383207" cy="323199"/>
          </a:xfrm>
          <a:custGeom>
            <a:avLst/>
            <a:gdLst/>
            <a:ahLst/>
            <a:cxnLst/>
            <a:rect l="l" t="t" r="r" b="b"/>
            <a:pathLst>
              <a:path w="13813" h="11651" extrusionOk="0">
                <a:moveTo>
                  <a:pt x="7771" y="0"/>
                </a:moveTo>
                <a:cubicBezTo>
                  <a:pt x="5699" y="0"/>
                  <a:pt x="2799" y="1729"/>
                  <a:pt x="2799" y="1729"/>
                </a:cubicBezTo>
                <a:lnTo>
                  <a:pt x="2430" y="2062"/>
                </a:lnTo>
                <a:cubicBezTo>
                  <a:pt x="2430" y="2062"/>
                  <a:pt x="1" y="5611"/>
                  <a:pt x="465" y="7694"/>
                </a:cubicBezTo>
                <a:cubicBezTo>
                  <a:pt x="727" y="8849"/>
                  <a:pt x="1692" y="9587"/>
                  <a:pt x="2584" y="10480"/>
                </a:cubicBezTo>
                <a:cubicBezTo>
                  <a:pt x="3463" y="11363"/>
                  <a:pt x="4782" y="11650"/>
                  <a:pt x="6126" y="11650"/>
                </a:cubicBezTo>
                <a:cubicBezTo>
                  <a:pt x="8623" y="11650"/>
                  <a:pt x="11205" y="10659"/>
                  <a:pt x="11205" y="10659"/>
                </a:cubicBezTo>
                <a:cubicBezTo>
                  <a:pt x="11205" y="10659"/>
                  <a:pt x="11895" y="10183"/>
                  <a:pt x="12133" y="9825"/>
                </a:cubicBezTo>
                <a:cubicBezTo>
                  <a:pt x="13812" y="7277"/>
                  <a:pt x="13467" y="3896"/>
                  <a:pt x="11312" y="1729"/>
                </a:cubicBezTo>
                <a:cubicBezTo>
                  <a:pt x="11308" y="1725"/>
                  <a:pt x="11304" y="1723"/>
                  <a:pt x="11299" y="1723"/>
                </a:cubicBezTo>
                <a:cubicBezTo>
                  <a:pt x="11255" y="1723"/>
                  <a:pt x="11190" y="1902"/>
                  <a:pt x="11146" y="1902"/>
                </a:cubicBezTo>
                <a:cubicBezTo>
                  <a:pt x="11141" y="1902"/>
                  <a:pt x="11137" y="1900"/>
                  <a:pt x="11133" y="1896"/>
                </a:cubicBezTo>
                <a:cubicBezTo>
                  <a:pt x="11062" y="1824"/>
                  <a:pt x="11026" y="1467"/>
                  <a:pt x="10955" y="1396"/>
                </a:cubicBezTo>
                <a:cubicBezTo>
                  <a:pt x="10800" y="1265"/>
                  <a:pt x="10621" y="1134"/>
                  <a:pt x="10478" y="1027"/>
                </a:cubicBezTo>
                <a:cubicBezTo>
                  <a:pt x="10467" y="1019"/>
                  <a:pt x="10454" y="1015"/>
                  <a:pt x="10440" y="1015"/>
                </a:cubicBezTo>
                <a:cubicBezTo>
                  <a:pt x="10268" y="1015"/>
                  <a:pt x="9888" y="1534"/>
                  <a:pt x="9732" y="1534"/>
                </a:cubicBezTo>
                <a:cubicBezTo>
                  <a:pt x="9722" y="1534"/>
                  <a:pt x="9713" y="1531"/>
                  <a:pt x="9704" y="1527"/>
                </a:cubicBezTo>
                <a:cubicBezTo>
                  <a:pt x="9228" y="1253"/>
                  <a:pt x="9050" y="241"/>
                  <a:pt x="8538" y="98"/>
                </a:cubicBezTo>
                <a:cubicBezTo>
                  <a:pt x="8302" y="30"/>
                  <a:pt x="8044" y="0"/>
                  <a:pt x="777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45"/>
          <p:cNvSpPr/>
          <p:nvPr/>
        </p:nvSpPr>
        <p:spPr>
          <a:xfrm>
            <a:off x="6023858" y="4089370"/>
            <a:ext cx="342231" cy="339787"/>
          </a:xfrm>
          <a:custGeom>
            <a:avLst/>
            <a:gdLst/>
            <a:ahLst/>
            <a:cxnLst/>
            <a:rect l="l" t="t" r="r" b="b"/>
            <a:pathLst>
              <a:path w="12336" h="12249" extrusionOk="0">
                <a:moveTo>
                  <a:pt x="9550" y="1"/>
                </a:moveTo>
                <a:cubicBezTo>
                  <a:pt x="9633" y="644"/>
                  <a:pt x="9276" y="1013"/>
                  <a:pt x="9073" y="1656"/>
                </a:cubicBezTo>
                <a:cubicBezTo>
                  <a:pt x="8157" y="4585"/>
                  <a:pt x="5871" y="6883"/>
                  <a:pt x="2942" y="7823"/>
                </a:cubicBezTo>
                <a:cubicBezTo>
                  <a:pt x="2299" y="7038"/>
                  <a:pt x="2156" y="6418"/>
                  <a:pt x="1953" y="5466"/>
                </a:cubicBezTo>
                <a:cubicBezTo>
                  <a:pt x="1596" y="3906"/>
                  <a:pt x="2680" y="2358"/>
                  <a:pt x="3501" y="953"/>
                </a:cubicBezTo>
                <a:lnTo>
                  <a:pt x="3501" y="953"/>
                </a:lnTo>
                <a:cubicBezTo>
                  <a:pt x="3466" y="977"/>
                  <a:pt x="3430" y="1001"/>
                  <a:pt x="3406" y="1025"/>
                </a:cubicBezTo>
                <a:cubicBezTo>
                  <a:pt x="3275" y="1132"/>
                  <a:pt x="3156" y="1251"/>
                  <a:pt x="3037" y="1358"/>
                </a:cubicBezTo>
                <a:cubicBezTo>
                  <a:pt x="1430" y="2977"/>
                  <a:pt x="1" y="5133"/>
                  <a:pt x="465" y="7216"/>
                </a:cubicBezTo>
                <a:cubicBezTo>
                  <a:pt x="549" y="7561"/>
                  <a:pt x="656" y="7919"/>
                  <a:pt x="799" y="8252"/>
                </a:cubicBezTo>
                <a:cubicBezTo>
                  <a:pt x="930" y="8597"/>
                  <a:pt x="1096" y="8919"/>
                  <a:pt x="1299" y="9228"/>
                </a:cubicBezTo>
                <a:cubicBezTo>
                  <a:pt x="1334" y="9288"/>
                  <a:pt x="1370" y="9347"/>
                  <a:pt x="1418" y="9407"/>
                </a:cubicBezTo>
                <a:cubicBezTo>
                  <a:pt x="1465" y="9490"/>
                  <a:pt x="1882" y="9562"/>
                  <a:pt x="1942" y="9645"/>
                </a:cubicBezTo>
                <a:cubicBezTo>
                  <a:pt x="1989" y="9693"/>
                  <a:pt x="1668" y="9764"/>
                  <a:pt x="1715" y="9824"/>
                </a:cubicBezTo>
                <a:cubicBezTo>
                  <a:pt x="1870" y="10014"/>
                  <a:pt x="2025" y="10193"/>
                  <a:pt x="2203" y="10359"/>
                </a:cubicBezTo>
                <a:cubicBezTo>
                  <a:pt x="3475" y="11636"/>
                  <a:pt x="5116" y="12249"/>
                  <a:pt x="6744" y="12249"/>
                </a:cubicBezTo>
                <a:cubicBezTo>
                  <a:pt x="8942" y="12249"/>
                  <a:pt x="11118" y="11132"/>
                  <a:pt x="12336" y="9026"/>
                </a:cubicBezTo>
                <a:lnTo>
                  <a:pt x="12336" y="9026"/>
                </a:lnTo>
                <a:cubicBezTo>
                  <a:pt x="11148" y="10003"/>
                  <a:pt x="9690" y="10495"/>
                  <a:pt x="8229" y="10495"/>
                </a:cubicBezTo>
                <a:cubicBezTo>
                  <a:pt x="6879" y="10495"/>
                  <a:pt x="5526" y="10075"/>
                  <a:pt x="4382" y="9228"/>
                </a:cubicBezTo>
                <a:cubicBezTo>
                  <a:pt x="4168" y="9062"/>
                  <a:pt x="4204" y="8728"/>
                  <a:pt x="4454" y="8609"/>
                </a:cubicBezTo>
                <a:cubicBezTo>
                  <a:pt x="7216" y="7419"/>
                  <a:pt x="9312" y="5085"/>
                  <a:pt x="10216" y="2215"/>
                </a:cubicBezTo>
                <a:cubicBezTo>
                  <a:pt x="10395" y="1668"/>
                  <a:pt x="10478" y="1108"/>
                  <a:pt x="10478" y="549"/>
                </a:cubicBezTo>
                <a:cubicBezTo>
                  <a:pt x="10181" y="334"/>
                  <a:pt x="9871" y="156"/>
                  <a:pt x="95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45"/>
          <p:cNvSpPr/>
          <p:nvPr/>
        </p:nvSpPr>
        <p:spPr>
          <a:xfrm>
            <a:off x="6034095" y="4071505"/>
            <a:ext cx="221024" cy="213432"/>
          </a:xfrm>
          <a:custGeom>
            <a:avLst/>
            <a:gdLst/>
            <a:ahLst/>
            <a:cxnLst/>
            <a:rect l="l" t="t" r="r" b="b"/>
            <a:pathLst>
              <a:path w="7967" h="7694" extrusionOk="0">
                <a:moveTo>
                  <a:pt x="6359" y="1"/>
                </a:moveTo>
                <a:cubicBezTo>
                  <a:pt x="4833" y="1"/>
                  <a:pt x="3351" y="554"/>
                  <a:pt x="2192" y="1550"/>
                </a:cubicBezTo>
                <a:cubicBezTo>
                  <a:pt x="2061" y="1657"/>
                  <a:pt x="1942" y="1776"/>
                  <a:pt x="1834" y="1883"/>
                </a:cubicBezTo>
                <a:cubicBezTo>
                  <a:pt x="418" y="3300"/>
                  <a:pt x="441" y="7039"/>
                  <a:pt x="441" y="7039"/>
                </a:cubicBezTo>
                <a:cubicBezTo>
                  <a:pt x="441" y="7039"/>
                  <a:pt x="1" y="7289"/>
                  <a:pt x="13" y="7408"/>
                </a:cubicBezTo>
                <a:cubicBezTo>
                  <a:pt x="239" y="7491"/>
                  <a:pt x="465" y="7551"/>
                  <a:pt x="691" y="7610"/>
                </a:cubicBezTo>
                <a:cubicBezTo>
                  <a:pt x="933" y="7665"/>
                  <a:pt x="1179" y="7693"/>
                  <a:pt x="1425" y="7693"/>
                </a:cubicBezTo>
                <a:cubicBezTo>
                  <a:pt x="1760" y="7693"/>
                  <a:pt x="2095" y="7642"/>
                  <a:pt x="2418" y="7539"/>
                </a:cubicBezTo>
                <a:cubicBezTo>
                  <a:pt x="4954" y="6741"/>
                  <a:pt x="6954" y="4741"/>
                  <a:pt x="7764" y="2193"/>
                </a:cubicBezTo>
                <a:cubicBezTo>
                  <a:pt x="7942" y="1645"/>
                  <a:pt x="7966" y="1050"/>
                  <a:pt x="7835" y="478"/>
                </a:cubicBezTo>
                <a:cubicBezTo>
                  <a:pt x="7800" y="371"/>
                  <a:pt x="7776" y="252"/>
                  <a:pt x="7740" y="145"/>
                </a:cubicBezTo>
                <a:cubicBezTo>
                  <a:pt x="7729" y="143"/>
                  <a:pt x="7718" y="142"/>
                  <a:pt x="7706" y="142"/>
                </a:cubicBezTo>
                <a:cubicBezTo>
                  <a:pt x="7587" y="142"/>
                  <a:pt x="7446" y="241"/>
                  <a:pt x="7329" y="241"/>
                </a:cubicBezTo>
                <a:cubicBezTo>
                  <a:pt x="7323" y="241"/>
                  <a:pt x="7317" y="241"/>
                  <a:pt x="7311" y="240"/>
                </a:cubicBezTo>
                <a:cubicBezTo>
                  <a:pt x="7109" y="204"/>
                  <a:pt x="6954" y="26"/>
                  <a:pt x="6764" y="14"/>
                </a:cubicBezTo>
                <a:cubicBezTo>
                  <a:pt x="6629" y="5"/>
                  <a:pt x="6494" y="1"/>
                  <a:pt x="635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45"/>
          <p:cNvSpPr/>
          <p:nvPr/>
        </p:nvSpPr>
        <p:spPr>
          <a:xfrm>
            <a:off x="6032126" y="4071866"/>
            <a:ext cx="231234" cy="220977"/>
          </a:xfrm>
          <a:custGeom>
            <a:avLst/>
            <a:gdLst/>
            <a:ahLst/>
            <a:cxnLst/>
            <a:rect l="l" t="t" r="r" b="b"/>
            <a:pathLst>
              <a:path w="8335" h="7966" extrusionOk="0">
                <a:moveTo>
                  <a:pt x="6835" y="1"/>
                </a:moveTo>
                <a:lnTo>
                  <a:pt x="6835" y="1"/>
                </a:lnTo>
                <a:cubicBezTo>
                  <a:pt x="6847" y="37"/>
                  <a:pt x="6858" y="72"/>
                  <a:pt x="6870" y="96"/>
                </a:cubicBezTo>
                <a:cubicBezTo>
                  <a:pt x="6930" y="287"/>
                  <a:pt x="6989" y="477"/>
                  <a:pt x="7037" y="668"/>
                </a:cubicBezTo>
                <a:cubicBezTo>
                  <a:pt x="7132" y="1084"/>
                  <a:pt x="7120" y="1513"/>
                  <a:pt x="6989" y="1918"/>
                </a:cubicBezTo>
                <a:cubicBezTo>
                  <a:pt x="6263" y="4180"/>
                  <a:pt x="4489" y="5954"/>
                  <a:pt x="2227" y="6680"/>
                </a:cubicBezTo>
                <a:cubicBezTo>
                  <a:pt x="1989" y="6752"/>
                  <a:pt x="1751" y="6787"/>
                  <a:pt x="1513" y="6787"/>
                </a:cubicBezTo>
                <a:cubicBezTo>
                  <a:pt x="1506" y="6788"/>
                  <a:pt x="1499" y="6788"/>
                  <a:pt x="1492" y="6788"/>
                </a:cubicBezTo>
                <a:cubicBezTo>
                  <a:pt x="1216" y="6788"/>
                  <a:pt x="989" y="6554"/>
                  <a:pt x="1013" y="6275"/>
                </a:cubicBezTo>
                <a:cubicBezTo>
                  <a:pt x="1155" y="4501"/>
                  <a:pt x="1929" y="2846"/>
                  <a:pt x="3179" y="1596"/>
                </a:cubicBezTo>
                <a:cubicBezTo>
                  <a:pt x="3322" y="1465"/>
                  <a:pt x="3465" y="1334"/>
                  <a:pt x="3608" y="1203"/>
                </a:cubicBezTo>
                <a:cubicBezTo>
                  <a:pt x="4132" y="751"/>
                  <a:pt x="4727" y="370"/>
                  <a:pt x="5370" y="72"/>
                </a:cubicBezTo>
                <a:lnTo>
                  <a:pt x="5370" y="72"/>
                </a:lnTo>
                <a:cubicBezTo>
                  <a:pt x="2263" y="620"/>
                  <a:pt x="0" y="3323"/>
                  <a:pt x="36" y="6478"/>
                </a:cubicBezTo>
                <a:cubicBezTo>
                  <a:pt x="36" y="6787"/>
                  <a:pt x="60" y="7097"/>
                  <a:pt x="108" y="7395"/>
                </a:cubicBezTo>
                <a:cubicBezTo>
                  <a:pt x="405" y="7514"/>
                  <a:pt x="1013" y="7895"/>
                  <a:pt x="1322" y="7942"/>
                </a:cubicBezTo>
                <a:cubicBezTo>
                  <a:pt x="1462" y="7958"/>
                  <a:pt x="1602" y="7966"/>
                  <a:pt x="1741" y="7966"/>
                </a:cubicBezTo>
                <a:cubicBezTo>
                  <a:pt x="3397" y="7966"/>
                  <a:pt x="4956" y="6898"/>
                  <a:pt x="6120" y="5811"/>
                </a:cubicBezTo>
                <a:cubicBezTo>
                  <a:pt x="7168" y="4728"/>
                  <a:pt x="8025" y="3358"/>
                  <a:pt x="8275" y="1870"/>
                </a:cubicBezTo>
                <a:cubicBezTo>
                  <a:pt x="8335" y="1382"/>
                  <a:pt x="7978" y="596"/>
                  <a:pt x="7823" y="132"/>
                </a:cubicBezTo>
                <a:lnTo>
                  <a:pt x="7811" y="132"/>
                </a:lnTo>
                <a:cubicBezTo>
                  <a:pt x="7490" y="60"/>
                  <a:pt x="7168" y="25"/>
                  <a:pt x="68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45"/>
          <p:cNvSpPr/>
          <p:nvPr/>
        </p:nvSpPr>
        <p:spPr>
          <a:xfrm>
            <a:off x="6147784" y="4289403"/>
            <a:ext cx="79898" cy="100557"/>
          </a:xfrm>
          <a:custGeom>
            <a:avLst/>
            <a:gdLst/>
            <a:ahLst/>
            <a:cxnLst/>
            <a:rect l="l" t="t" r="r" b="b"/>
            <a:pathLst>
              <a:path w="2880" h="3625" extrusionOk="0">
                <a:moveTo>
                  <a:pt x="271" y="0"/>
                </a:moveTo>
                <a:cubicBezTo>
                  <a:pt x="137" y="0"/>
                  <a:pt x="0" y="117"/>
                  <a:pt x="58" y="291"/>
                </a:cubicBezTo>
                <a:lnTo>
                  <a:pt x="618" y="2101"/>
                </a:lnTo>
                <a:cubicBezTo>
                  <a:pt x="654" y="2172"/>
                  <a:pt x="725" y="2232"/>
                  <a:pt x="796" y="2243"/>
                </a:cubicBezTo>
                <a:lnTo>
                  <a:pt x="2058" y="2434"/>
                </a:lnTo>
                <a:cubicBezTo>
                  <a:pt x="2070" y="2434"/>
                  <a:pt x="2082" y="2446"/>
                  <a:pt x="2082" y="2458"/>
                </a:cubicBezTo>
                <a:lnTo>
                  <a:pt x="2428" y="3482"/>
                </a:lnTo>
                <a:cubicBezTo>
                  <a:pt x="2451" y="3565"/>
                  <a:pt x="2535" y="3625"/>
                  <a:pt x="2630" y="3625"/>
                </a:cubicBezTo>
                <a:cubicBezTo>
                  <a:pt x="2654" y="3625"/>
                  <a:pt x="2678" y="3625"/>
                  <a:pt x="2701" y="3613"/>
                </a:cubicBezTo>
                <a:lnTo>
                  <a:pt x="2701" y="3625"/>
                </a:lnTo>
                <a:cubicBezTo>
                  <a:pt x="2820" y="3589"/>
                  <a:pt x="2880" y="3458"/>
                  <a:pt x="2844" y="3339"/>
                </a:cubicBezTo>
                <a:lnTo>
                  <a:pt x="2451" y="2172"/>
                </a:lnTo>
                <a:cubicBezTo>
                  <a:pt x="2428" y="2089"/>
                  <a:pt x="2356" y="2029"/>
                  <a:pt x="2273" y="2017"/>
                </a:cubicBezTo>
                <a:lnTo>
                  <a:pt x="1023" y="1839"/>
                </a:lnTo>
                <a:cubicBezTo>
                  <a:pt x="1011" y="1827"/>
                  <a:pt x="999" y="1827"/>
                  <a:pt x="999" y="1815"/>
                </a:cubicBezTo>
                <a:lnTo>
                  <a:pt x="475" y="160"/>
                </a:lnTo>
                <a:cubicBezTo>
                  <a:pt x="442" y="48"/>
                  <a:pt x="357" y="0"/>
                  <a:pt x="27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45"/>
          <p:cNvSpPr/>
          <p:nvPr/>
        </p:nvSpPr>
        <p:spPr>
          <a:xfrm>
            <a:off x="6211814" y="4376063"/>
            <a:ext cx="15869" cy="13898"/>
          </a:xfrm>
          <a:custGeom>
            <a:avLst/>
            <a:gdLst/>
            <a:ahLst/>
            <a:cxnLst/>
            <a:rect l="l" t="t" r="r" b="b"/>
            <a:pathLst>
              <a:path w="572" h="501" extrusionOk="0">
                <a:moveTo>
                  <a:pt x="0" y="1"/>
                </a:moveTo>
                <a:lnTo>
                  <a:pt x="120" y="358"/>
                </a:lnTo>
                <a:cubicBezTo>
                  <a:pt x="143" y="441"/>
                  <a:pt x="227" y="501"/>
                  <a:pt x="322" y="501"/>
                </a:cubicBezTo>
                <a:cubicBezTo>
                  <a:pt x="346" y="501"/>
                  <a:pt x="370" y="501"/>
                  <a:pt x="393" y="489"/>
                </a:cubicBezTo>
                <a:lnTo>
                  <a:pt x="393" y="489"/>
                </a:lnTo>
                <a:lnTo>
                  <a:pt x="381" y="501"/>
                </a:lnTo>
                <a:cubicBezTo>
                  <a:pt x="512" y="465"/>
                  <a:pt x="572" y="334"/>
                  <a:pt x="536" y="215"/>
                </a:cubicBezTo>
                <a:lnTo>
                  <a:pt x="489" y="96"/>
                </a:lnTo>
                <a:cubicBezTo>
                  <a:pt x="322" y="60"/>
                  <a:pt x="155" y="36"/>
                  <a:pt x="0" y="1"/>
                </a:cubicBezTo>
                <a:close/>
              </a:path>
            </a:pathLst>
          </a:custGeom>
          <a:solidFill>
            <a:srgbClr val="6CBF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45"/>
          <p:cNvSpPr/>
          <p:nvPr/>
        </p:nvSpPr>
        <p:spPr>
          <a:xfrm>
            <a:off x="6237587" y="4211121"/>
            <a:ext cx="76347" cy="117673"/>
          </a:xfrm>
          <a:custGeom>
            <a:avLst/>
            <a:gdLst/>
            <a:ahLst/>
            <a:cxnLst/>
            <a:rect l="l" t="t" r="r" b="b"/>
            <a:pathLst>
              <a:path w="2752" h="4242" extrusionOk="0">
                <a:moveTo>
                  <a:pt x="298" y="1"/>
                </a:moveTo>
                <a:cubicBezTo>
                  <a:pt x="242" y="1"/>
                  <a:pt x="186" y="22"/>
                  <a:pt x="143" y="65"/>
                </a:cubicBezTo>
                <a:cubicBezTo>
                  <a:pt x="48" y="160"/>
                  <a:pt x="60" y="315"/>
                  <a:pt x="167" y="398"/>
                </a:cubicBezTo>
                <a:lnTo>
                  <a:pt x="1072" y="1101"/>
                </a:lnTo>
                <a:cubicBezTo>
                  <a:pt x="1084" y="1101"/>
                  <a:pt x="1084" y="1125"/>
                  <a:pt x="1072" y="1136"/>
                </a:cubicBezTo>
                <a:lnTo>
                  <a:pt x="48" y="2791"/>
                </a:lnTo>
                <a:cubicBezTo>
                  <a:pt x="12" y="2839"/>
                  <a:pt x="0" y="2910"/>
                  <a:pt x="24" y="2970"/>
                </a:cubicBezTo>
                <a:lnTo>
                  <a:pt x="393" y="4077"/>
                </a:lnTo>
                <a:cubicBezTo>
                  <a:pt x="425" y="4192"/>
                  <a:pt x="513" y="4241"/>
                  <a:pt x="601" y="4241"/>
                </a:cubicBezTo>
                <a:cubicBezTo>
                  <a:pt x="741" y="4241"/>
                  <a:pt x="883" y="4117"/>
                  <a:pt x="810" y="3934"/>
                </a:cubicBezTo>
                <a:lnTo>
                  <a:pt x="476" y="2946"/>
                </a:lnTo>
                <a:cubicBezTo>
                  <a:pt x="476" y="2934"/>
                  <a:pt x="476" y="2922"/>
                  <a:pt x="476" y="2922"/>
                </a:cubicBezTo>
                <a:lnTo>
                  <a:pt x="857" y="2327"/>
                </a:lnTo>
                <a:cubicBezTo>
                  <a:pt x="857" y="2315"/>
                  <a:pt x="869" y="2315"/>
                  <a:pt x="881" y="2315"/>
                </a:cubicBezTo>
                <a:lnTo>
                  <a:pt x="2465" y="2160"/>
                </a:lnTo>
                <a:cubicBezTo>
                  <a:pt x="2751" y="2137"/>
                  <a:pt x="2729" y="1718"/>
                  <a:pt x="2462" y="1718"/>
                </a:cubicBezTo>
                <a:cubicBezTo>
                  <a:pt x="2451" y="1718"/>
                  <a:pt x="2440" y="1718"/>
                  <a:pt x="2429" y="1720"/>
                </a:cubicBezTo>
                <a:lnTo>
                  <a:pt x="1227" y="1827"/>
                </a:lnTo>
                <a:cubicBezTo>
                  <a:pt x="1223" y="1829"/>
                  <a:pt x="1220" y="1829"/>
                  <a:pt x="1217" y="1829"/>
                </a:cubicBezTo>
                <a:cubicBezTo>
                  <a:pt x="1197" y="1829"/>
                  <a:pt x="1182" y="1802"/>
                  <a:pt x="1203" y="1791"/>
                </a:cubicBezTo>
                <a:lnTo>
                  <a:pt x="1572" y="1184"/>
                </a:lnTo>
                <a:cubicBezTo>
                  <a:pt x="1643" y="1077"/>
                  <a:pt x="1619" y="946"/>
                  <a:pt x="1524" y="886"/>
                </a:cubicBezTo>
                <a:lnTo>
                  <a:pt x="441" y="53"/>
                </a:lnTo>
                <a:cubicBezTo>
                  <a:pt x="401" y="19"/>
                  <a:pt x="350" y="1"/>
                  <a:pt x="2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45"/>
          <p:cNvSpPr/>
          <p:nvPr/>
        </p:nvSpPr>
        <p:spPr>
          <a:xfrm>
            <a:off x="6147756" y="4289153"/>
            <a:ext cx="20807" cy="34425"/>
          </a:xfrm>
          <a:custGeom>
            <a:avLst/>
            <a:gdLst/>
            <a:ahLst/>
            <a:cxnLst/>
            <a:rect l="l" t="t" r="r" b="b"/>
            <a:pathLst>
              <a:path w="750" h="1241" extrusionOk="0">
                <a:moveTo>
                  <a:pt x="276" y="1"/>
                </a:moveTo>
                <a:cubicBezTo>
                  <a:pt x="140" y="1"/>
                  <a:pt x="1" y="119"/>
                  <a:pt x="59" y="288"/>
                </a:cubicBezTo>
                <a:lnTo>
                  <a:pt x="83" y="383"/>
                </a:lnTo>
                <a:lnTo>
                  <a:pt x="357" y="1240"/>
                </a:lnTo>
                <a:cubicBezTo>
                  <a:pt x="488" y="1169"/>
                  <a:pt x="619" y="1109"/>
                  <a:pt x="750" y="1038"/>
                </a:cubicBezTo>
                <a:lnTo>
                  <a:pt x="476" y="169"/>
                </a:lnTo>
                <a:lnTo>
                  <a:pt x="476" y="157"/>
                </a:lnTo>
                <a:cubicBezTo>
                  <a:pt x="444" y="47"/>
                  <a:pt x="361" y="1"/>
                  <a:pt x="2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45"/>
          <p:cNvSpPr/>
          <p:nvPr/>
        </p:nvSpPr>
        <p:spPr>
          <a:xfrm>
            <a:off x="6238891" y="4211287"/>
            <a:ext cx="30766" cy="26741"/>
          </a:xfrm>
          <a:custGeom>
            <a:avLst/>
            <a:gdLst/>
            <a:ahLst/>
            <a:cxnLst/>
            <a:rect l="l" t="t" r="r" b="b"/>
            <a:pathLst>
              <a:path w="1109" h="964" extrusionOk="0">
                <a:moveTo>
                  <a:pt x="255" y="0"/>
                </a:moveTo>
                <a:cubicBezTo>
                  <a:pt x="194" y="0"/>
                  <a:pt x="136" y="24"/>
                  <a:pt x="96" y="71"/>
                </a:cubicBezTo>
                <a:cubicBezTo>
                  <a:pt x="1" y="154"/>
                  <a:pt x="13" y="321"/>
                  <a:pt x="108" y="404"/>
                </a:cubicBezTo>
                <a:lnTo>
                  <a:pt x="144" y="416"/>
                </a:lnTo>
                <a:lnTo>
                  <a:pt x="846" y="964"/>
                </a:lnTo>
                <a:cubicBezTo>
                  <a:pt x="929" y="845"/>
                  <a:pt x="1013" y="726"/>
                  <a:pt x="1108" y="595"/>
                </a:cubicBezTo>
                <a:lnTo>
                  <a:pt x="394" y="47"/>
                </a:lnTo>
                <a:cubicBezTo>
                  <a:pt x="352" y="15"/>
                  <a:pt x="302" y="0"/>
                  <a:pt x="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45"/>
          <p:cNvSpPr/>
          <p:nvPr/>
        </p:nvSpPr>
        <p:spPr>
          <a:xfrm>
            <a:off x="6298676" y="4113809"/>
            <a:ext cx="40338" cy="104247"/>
          </a:xfrm>
          <a:custGeom>
            <a:avLst/>
            <a:gdLst/>
            <a:ahLst/>
            <a:cxnLst/>
            <a:rect l="l" t="t" r="r" b="b"/>
            <a:pathLst>
              <a:path w="1454" h="3758" extrusionOk="0">
                <a:moveTo>
                  <a:pt x="1025" y="1"/>
                </a:moveTo>
                <a:lnTo>
                  <a:pt x="1025" y="1799"/>
                </a:lnTo>
                <a:cubicBezTo>
                  <a:pt x="1025" y="1811"/>
                  <a:pt x="1013" y="1823"/>
                  <a:pt x="1001" y="1823"/>
                </a:cubicBezTo>
                <a:lnTo>
                  <a:pt x="144" y="2204"/>
                </a:lnTo>
                <a:cubicBezTo>
                  <a:pt x="132" y="2204"/>
                  <a:pt x="108" y="2216"/>
                  <a:pt x="96" y="2227"/>
                </a:cubicBezTo>
                <a:cubicBezTo>
                  <a:pt x="25" y="2299"/>
                  <a:pt x="1" y="2406"/>
                  <a:pt x="37" y="2489"/>
                </a:cubicBezTo>
                <a:lnTo>
                  <a:pt x="501" y="3620"/>
                </a:lnTo>
                <a:cubicBezTo>
                  <a:pt x="536" y="3709"/>
                  <a:pt x="617" y="3758"/>
                  <a:pt x="701" y="3758"/>
                </a:cubicBezTo>
                <a:cubicBezTo>
                  <a:pt x="730" y="3758"/>
                  <a:pt x="759" y="3752"/>
                  <a:pt x="787" y="3740"/>
                </a:cubicBezTo>
                <a:cubicBezTo>
                  <a:pt x="894" y="3692"/>
                  <a:pt x="953" y="3561"/>
                  <a:pt x="894" y="3442"/>
                </a:cubicBezTo>
                <a:lnTo>
                  <a:pt x="525" y="2549"/>
                </a:lnTo>
                <a:cubicBezTo>
                  <a:pt x="513" y="2537"/>
                  <a:pt x="525" y="2513"/>
                  <a:pt x="537" y="2513"/>
                </a:cubicBezTo>
                <a:lnTo>
                  <a:pt x="1322" y="2168"/>
                </a:lnTo>
                <a:cubicBezTo>
                  <a:pt x="1406" y="2132"/>
                  <a:pt x="1453" y="2049"/>
                  <a:pt x="1453" y="1966"/>
                </a:cubicBezTo>
                <a:lnTo>
                  <a:pt x="1453" y="418"/>
                </a:lnTo>
                <a:lnTo>
                  <a:pt x="1406" y="358"/>
                </a:lnTo>
                <a:cubicBezTo>
                  <a:pt x="1287" y="251"/>
                  <a:pt x="1180" y="132"/>
                  <a:pt x="1060" y="25"/>
                </a:cubicBezTo>
                <a:lnTo>
                  <a:pt x="10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45"/>
          <p:cNvSpPr/>
          <p:nvPr/>
        </p:nvSpPr>
        <p:spPr>
          <a:xfrm>
            <a:off x="6063170" y="4343302"/>
            <a:ext cx="98125" cy="41055"/>
          </a:xfrm>
          <a:custGeom>
            <a:avLst/>
            <a:gdLst/>
            <a:ahLst/>
            <a:cxnLst/>
            <a:rect l="l" t="t" r="r" b="b"/>
            <a:pathLst>
              <a:path w="3537" h="1480" extrusionOk="0">
                <a:moveTo>
                  <a:pt x="1813" y="1"/>
                </a:moveTo>
                <a:cubicBezTo>
                  <a:pt x="1804" y="1"/>
                  <a:pt x="1795" y="2"/>
                  <a:pt x="1787" y="3"/>
                </a:cubicBezTo>
                <a:lnTo>
                  <a:pt x="1" y="253"/>
                </a:lnTo>
                <a:cubicBezTo>
                  <a:pt x="84" y="384"/>
                  <a:pt x="191" y="527"/>
                  <a:pt x="298" y="658"/>
                </a:cubicBezTo>
                <a:lnTo>
                  <a:pt x="1668" y="467"/>
                </a:lnTo>
                <a:cubicBezTo>
                  <a:pt x="1679" y="467"/>
                  <a:pt x="1691" y="467"/>
                  <a:pt x="1703" y="479"/>
                </a:cubicBezTo>
                <a:lnTo>
                  <a:pt x="2120" y="1205"/>
                </a:lnTo>
                <a:cubicBezTo>
                  <a:pt x="2156" y="1265"/>
                  <a:pt x="2215" y="1313"/>
                  <a:pt x="2287" y="1313"/>
                </a:cubicBezTo>
                <a:lnTo>
                  <a:pt x="3275" y="1479"/>
                </a:lnTo>
                <a:lnTo>
                  <a:pt x="3311" y="1479"/>
                </a:lnTo>
                <a:cubicBezTo>
                  <a:pt x="3418" y="1479"/>
                  <a:pt x="3513" y="1396"/>
                  <a:pt x="3525" y="1289"/>
                </a:cubicBezTo>
                <a:cubicBezTo>
                  <a:pt x="3537" y="1170"/>
                  <a:pt x="3465" y="1074"/>
                  <a:pt x="3346" y="1051"/>
                </a:cubicBezTo>
                <a:lnTo>
                  <a:pt x="2477" y="896"/>
                </a:lnTo>
                <a:cubicBezTo>
                  <a:pt x="2465" y="896"/>
                  <a:pt x="2453" y="896"/>
                  <a:pt x="2453" y="884"/>
                </a:cubicBezTo>
                <a:lnTo>
                  <a:pt x="2001" y="110"/>
                </a:lnTo>
                <a:cubicBezTo>
                  <a:pt x="1969" y="46"/>
                  <a:pt x="1889" y="1"/>
                  <a:pt x="18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45"/>
          <p:cNvSpPr/>
          <p:nvPr/>
        </p:nvSpPr>
        <p:spPr>
          <a:xfrm>
            <a:off x="5982772" y="4020713"/>
            <a:ext cx="203630" cy="196205"/>
          </a:xfrm>
          <a:custGeom>
            <a:avLst/>
            <a:gdLst/>
            <a:ahLst/>
            <a:cxnLst/>
            <a:rect l="l" t="t" r="r" b="b"/>
            <a:pathLst>
              <a:path w="7340" h="7073" extrusionOk="0">
                <a:moveTo>
                  <a:pt x="3899" y="0"/>
                </a:moveTo>
                <a:cubicBezTo>
                  <a:pt x="1822" y="0"/>
                  <a:pt x="1" y="1821"/>
                  <a:pt x="279" y="4107"/>
                </a:cubicBezTo>
                <a:cubicBezTo>
                  <a:pt x="315" y="4357"/>
                  <a:pt x="458" y="4583"/>
                  <a:pt x="541" y="4821"/>
                </a:cubicBezTo>
                <a:cubicBezTo>
                  <a:pt x="732" y="5333"/>
                  <a:pt x="1041" y="5798"/>
                  <a:pt x="1434" y="6179"/>
                </a:cubicBezTo>
                <a:cubicBezTo>
                  <a:pt x="1875" y="6619"/>
                  <a:pt x="2434" y="6929"/>
                  <a:pt x="3053" y="7048"/>
                </a:cubicBezTo>
                <a:cubicBezTo>
                  <a:pt x="3126" y="7064"/>
                  <a:pt x="3201" y="7072"/>
                  <a:pt x="3277" y="7072"/>
                </a:cubicBezTo>
                <a:cubicBezTo>
                  <a:pt x="3374" y="7072"/>
                  <a:pt x="3471" y="7058"/>
                  <a:pt x="3565" y="7024"/>
                </a:cubicBezTo>
                <a:cubicBezTo>
                  <a:pt x="4446" y="6750"/>
                  <a:pt x="5185" y="6203"/>
                  <a:pt x="5875" y="5512"/>
                </a:cubicBezTo>
                <a:cubicBezTo>
                  <a:pt x="6566" y="4810"/>
                  <a:pt x="6994" y="4214"/>
                  <a:pt x="7280" y="3345"/>
                </a:cubicBezTo>
                <a:cubicBezTo>
                  <a:pt x="7328" y="3178"/>
                  <a:pt x="7340" y="3000"/>
                  <a:pt x="7304" y="2833"/>
                </a:cubicBezTo>
                <a:cubicBezTo>
                  <a:pt x="7233" y="2559"/>
                  <a:pt x="7292" y="2285"/>
                  <a:pt x="7173" y="2035"/>
                </a:cubicBezTo>
                <a:cubicBezTo>
                  <a:pt x="6994" y="1678"/>
                  <a:pt x="6756" y="1357"/>
                  <a:pt x="6482" y="1083"/>
                </a:cubicBezTo>
                <a:cubicBezTo>
                  <a:pt x="6173" y="761"/>
                  <a:pt x="5816" y="511"/>
                  <a:pt x="5411" y="333"/>
                </a:cubicBezTo>
                <a:cubicBezTo>
                  <a:pt x="4909" y="105"/>
                  <a:pt x="4397" y="0"/>
                  <a:pt x="38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45"/>
          <p:cNvSpPr/>
          <p:nvPr/>
        </p:nvSpPr>
        <p:spPr>
          <a:xfrm>
            <a:off x="5989846" y="4076831"/>
            <a:ext cx="200856" cy="144858"/>
          </a:xfrm>
          <a:custGeom>
            <a:avLst/>
            <a:gdLst/>
            <a:ahLst/>
            <a:cxnLst/>
            <a:rect l="l" t="t" r="r" b="b"/>
            <a:pathLst>
              <a:path w="7240" h="5222" extrusionOk="0">
                <a:moveTo>
                  <a:pt x="6918" y="0"/>
                </a:moveTo>
                <a:cubicBezTo>
                  <a:pt x="6906" y="48"/>
                  <a:pt x="6894" y="84"/>
                  <a:pt x="6882" y="131"/>
                </a:cubicBezTo>
                <a:cubicBezTo>
                  <a:pt x="6299" y="1965"/>
                  <a:pt x="4858" y="3406"/>
                  <a:pt x="3025" y="3977"/>
                </a:cubicBezTo>
                <a:cubicBezTo>
                  <a:pt x="2928" y="4012"/>
                  <a:pt x="2826" y="4030"/>
                  <a:pt x="2726" y="4030"/>
                </a:cubicBezTo>
                <a:cubicBezTo>
                  <a:pt x="2654" y="4030"/>
                  <a:pt x="2582" y="4021"/>
                  <a:pt x="2513" y="4001"/>
                </a:cubicBezTo>
                <a:cubicBezTo>
                  <a:pt x="1394" y="3739"/>
                  <a:pt x="465" y="2965"/>
                  <a:pt x="0" y="1917"/>
                </a:cubicBezTo>
                <a:lnTo>
                  <a:pt x="0" y="1917"/>
                </a:lnTo>
                <a:cubicBezTo>
                  <a:pt x="24" y="2227"/>
                  <a:pt x="84" y="2525"/>
                  <a:pt x="191" y="2810"/>
                </a:cubicBezTo>
                <a:cubicBezTo>
                  <a:pt x="596" y="4001"/>
                  <a:pt x="1584" y="4906"/>
                  <a:pt x="2810" y="5192"/>
                </a:cubicBezTo>
                <a:cubicBezTo>
                  <a:pt x="2883" y="5212"/>
                  <a:pt x="2959" y="5222"/>
                  <a:pt x="3034" y="5222"/>
                </a:cubicBezTo>
                <a:cubicBezTo>
                  <a:pt x="3131" y="5222"/>
                  <a:pt x="3229" y="5206"/>
                  <a:pt x="3322" y="5180"/>
                </a:cubicBezTo>
                <a:cubicBezTo>
                  <a:pt x="3441" y="5132"/>
                  <a:pt x="3560" y="5096"/>
                  <a:pt x="3680" y="5049"/>
                </a:cubicBezTo>
                <a:cubicBezTo>
                  <a:pt x="3715" y="5037"/>
                  <a:pt x="3608" y="4703"/>
                  <a:pt x="3656" y="4680"/>
                </a:cubicBezTo>
                <a:cubicBezTo>
                  <a:pt x="3661" y="4677"/>
                  <a:pt x="3667" y="4676"/>
                  <a:pt x="3673" y="4676"/>
                </a:cubicBezTo>
                <a:cubicBezTo>
                  <a:pt x="3763" y="4676"/>
                  <a:pt x="3965" y="4885"/>
                  <a:pt x="4055" y="4885"/>
                </a:cubicBezTo>
                <a:cubicBezTo>
                  <a:pt x="4062" y="4885"/>
                  <a:pt x="4067" y="4884"/>
                  <a:pt x="4072" y="4882"/>
                </a:cubicBezTo>
                <a:cubicBezTo>
                  <a:pt x="5180" y="4346"/>
                  <a:pt x="6085" y="3501"/>
                  <a:pt x="6692" y="2441"/>
                </a:cubicBezTo>
                <a:cubicBezTo>
                  <a:pt x="6716" y="2382"/>
                  <a:pt x="6644" y="2108"/>
                  <a:pt x="6668" y="2060"/>
                </a:cubicBezTo>
                <a:cubicBezTo>
                  <a:pt x="6698" y="2001"/>
                  <a:pt x="6754" y="2001"/>
                  <a:pt x="6809" y="2001"/>
                </a:cubicBezTo>
                <a:cubicBezTo>
                  <a:pt x="6864" y="2001"/>
                  <a:pt x="6918" y="2001"/>
                  <a:pt x="6942" y="1941"/>
                </a:cubicBezTo>
                <a:cubicBezTo>
                  <a:pt x="7037" y="1739"/>
                  <a:pt x="7109" y="1524"/>
                  <a:pt x="7180" y="1322"/>
                </a:cubicBezTo>
                <a:lnTo>
                  <a:pt x="7180" y="1310"/>
                </a:lnTo>
                <a:cubicBezTo>
                  <a:pt x="7228" y="1143"/>
                  <a:pt x="7239" y="965"/>
                  <a:pt x="7204" y="798"/>
                </a:cubicBezTo>
                <a:cubicBezTo>
                  <a:pt x="7132" y="524"/>
                  <a:pt x="7037" y="251"/>
                  <a:pt x="691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45"/>
          <p:cNvSpPr/>
          <p:nvPr/>
        </p:nvSpPr>
        <p:spPr>
          <a:xfrm>
            <a:off x="6091245" y="4050284"/>
            <a:ext cx="91190" cy="96258"/>
          </a:xfrm>
          <a:custGeom>
            <a:avLst/>
            <a:gdLst/>
            <a:ahLst/>
            <a:cxnLst/>
            <a:rect l="l" t="t" r="r" b="b"/>
            <a:pathLst>
              <a:path w="3287" h="3470" extrusionOk="0">
                <a:moveTo>
                  <a:pt x="249" y="0"/>
                </a:moveTo>
                <a:cubicBezTo>
                  <a:pt x="138" y="0"/>
                  <a:pt x="45" y="69"/>
                  <a:pt x="25" y="184"/>
                </a:cubicBezTo>
                <a:cubicBezTo>
                  <a:pt x="1" y="303"/>
                  <a:pt x="84" y="410"/>
                  <a:pt x="203" y="446"/>
                </a:cubicBezTo>
                <a:lnTo>
                  <a:pt x="1037" y="636"/>
                </a:lnTo>
                <a:lnTo>
                  <a:pt x="1322" y="1577"/>
                </a:lnTo>
                <a:cubicBezTo>
                  <a:pt x="1322" y="1600"/>
                  <a:pt x="1310" y="1612"/>
                  <a:pt x="1298" y="1612"/>
                </a:cubicBezTo>
                <a:lnTo>
                  <a:pt x="596" y="1731"/>
                </a:lnTo>
                <a:cubicBezTo>
                  <a:pt x="501" y="1755"/>
                  <a:pt x="429" y="1827"/>
                  <a:pt x="417" y="1934"/>
                </a:cubicBezTo>
                <a:lnTo>
                  <a:pt x="275" y="3208"/>
                </a:lnTo>
                <a:cubicBezTo>
                  <a:pt x="263" y="3339"/>
                  <a:pt x="358" y="3446"/>
                  <a:pt x="477" y="3470"/>
                </a:cubicBezTo>
                <a:lnTo>
                  <a:pt x="501" y="3470"/>
                </a:lnTo>
                <a:cubicBezTo>
                  <a:pt x="608" y="3458"/>
                  <a:pt x="703" y="3374"/>
                  <a:pt x="715" y="3267"/>
                </a:cubicBezTo>
                <a:lnTo>
                  <a:pt x="834" y="2160"/>
                </a:lnTo>
                <a:cubicBezTo>
                  <a:pt x="834" y="2148"/>
                  <a:pt x="846" y="2136"/>
                  <a:pt x="858" y="2136"/>
                </a:cubicBezTo>
                <a:lnTo>
                  <a:pt x="2263" y="1898"/>
                </a:lnTo>
                <a:cubicBezTo>
                  <a:pt x="2275" y="1898"/>
                  <a:pt x="2287" y="1898"/>
                  <a:pt x="2299" y="1922"/>
                </a:cubicBezTo>
                <a:lnTo>
                  <a:pt x="2965" y="3243"/>
                </a:lnTo>
                <a:cubicBezTo>
                  <a:pt x="2977" y="3291"/>
                  <a:pt x="3013" y="3327"/>
                  <a:pt x="3061" y="3351"/>
                </a:cubicBezTo>
                <a:cubicBezTo>
                  <a:pt x="3096" y="3291"/>
                  <a:pt x="3084" y="3017"/>
                  <a:pt x="3120" y="2958"/>
                </a:cubicBezTo>
                <a:cubicBezTo>
                  <a:pt x="3131" y="2933"/>
                  <a:pt x="3147" y="2926"/>
                  <a:pt x="3164" y="2926"/>
                </a:cubicBezTo>
                <a:cubicBezTo>
                  <a:pt x="3187" y="2926"/>
                  <a:pt x="3214" y="2937"/>
                  <a:pt x="3237" y="2937"/>
                </a:cubicBezTo>
                <a:cubicBezTo>
                  <a:pt x="3257" y="2937"/>
                  <a:pt x="3275" y="2929"/>
                  <a:pt x="3287" y="2898"/>
                </a:cubicBezTo>
                <a:lnTo>
                  <a:pt x="2608" y="1553"/>
                </a:lnTo>
                <a:cubicBezTo>
                  <a:pt x="2569" y="1474"/>
                  <a:pt x="2497" y="1428"/>
                  <a:pt x="2419" y="1428"/>
                </a:cubicBezTo>
                <a:cubicBezTo>
                  <a:pt x="2403" y="1428"/>
                  <a:pt x="2386" y="1430"/>
                  <a:pt x="2370" y="1434"/>
                </a:cubicBezTo>
                <a:lnTo>
                  <a:pt x="1787" y="1529"/>
                </a:lnTo>
                <a:cubicBezTo>
                  <a:pt x="1775" y="1529"/>
                  <a:pt x="1763" y="1517"/>
                  <a:pt x="1763" y="1505"/>
                </a:cubicBezTo>
                <a:lnTo>
                  <a:pt x="1429" y="386"/>
                </a:lnTo>
                <a:cubicBezTo>
                  <a:pt x="1406" y="315"/>
                  <a:pt x="1346" y="255"/>
                  <a:pt x="1263" y="243"/>
                </a:cubicBezTo>
                <a:lnTo>
                  <a:pt x="298" y="5"/>
                </a:lnTo>
                <a:cubicBezTo>
                  <a:pt x="282" y="2"/>
                  <a:pt x="265" y="0"/>
                  <a:pt x="24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45"/>
          <p:cNvSpPr/>
          <p:nvPr/>
        </p:nvSpPr>
        <p:spPr>
          <a:xfrm>
            <a:off x="6021223" y="4115889"/>
            <a:ext cx="80620" cy="100668"/>
          </a:xfrm>
          <a:custGeom>
            <a:avLst/>
            <a:gdLst/>
            <a:ahLst/>
            <a:cxnLst/>
            <a:rect l="l" t="t" r="r" b="b"/>
            <a:pathLst>
              <a:path w="2906" h="3629" extrusionOk="0">
                <a:moveTo>
                  <a:pt x="2906" y="3462"/>
                </a:moveTo>
                <a:lnTo>
                  <a:pt x="2906" y="3462"/>
                </a:lnTo>
                <a:cubicBezTo>
                  <a:pt x="2903" y="3464"/>
                  <a:pt x="2900" y="3464"/>
                  <a:pt x="2897" y="3464"/>
                </a:cubicBezTo>
                <a:cubicBezTo>
                  <a:pt x="2896" y="3464"/>
                  <a:pt x="2895" y="3464"/>
                  <a:pt x="2893" y="3464"/>
                </a:cubicBezTo>
                <a:lnTo>
                  <a:pt x="2893" y="3464"/>
                </a:lnTo>
                <a:cubicBezTo>
                  <a:pt x="2894" y="3467"/>
                  <a:pt x="2894" y="3471"/>
                  <a:pt x="2894" y="3474"/>
                </a:cubicBezTo>
                <a:lnTo>
                  <a:pt x="2906" y="3462"/>
                </a:lnTo>
                <a:close/>
                <a:moveTo>
                  <a:pt x="247" y="1"/>
                </a:moveTo>
                <a:cubicBezTo>
                  <a:pt x="229" y="1"/>
                  <a:pt x="210" y="4"/>
                  <a:pt x="191" y="9"/>
                </a:cubicBezTo>
                <a:cubicBezTo>
                  <a:pt x="72" y="45"/>
                  <a:pt x="1" y="164"/>
                  <a:pt x="24" y="283"/>
                </a:cubicBezTo>
                <a:lnTo>
                  <a:pt x="322" y="1629"/>
                </a:lnTo>
                <a:cubicBezTo>
                  <a:pt x="346" y="1688"/>
                  <a:pt x="382" y="1748"/>
                  <a:pt x="441" y="1783"/>
                </a:cubicBezTo>
                <a:lnTo>
                  <a:pt x="1429" y="2331"/>
                </a:lnTo>
                <a:lnTo>
                  <a:pt x="1953" y="2617"/>
                </a:lnTo>
                <a:cubicBezTo>
                  <a:pt x="1953" y="2617"/>
                  <a:pt x="1965" y="2629"/>
                  <a:pt x="1965" y="2629"/>
                </a:cubicBezTo>
                <a:lnTo>
                  <a:pt x="2501" y="3593"/>
                </a:lnTo>
                <a:cubicBezTo>
                  <a:pt x="2513" y="3605"/>
                  <a:pt x="2513" y="3617"/>
                  <a:pt x="2525" y="3629"/>
                </a:cubicBezTo>
                <a:cubicBezTo>
                  <a:pt x="2596" y="3605"/>
                  <a:pt x="2298" y="3105"/>
                  <a:pt x="2358" y="3081"/>
                </a:cubicBezTo>
                <a:cubicBezTo>
                  <a:pt x="2360" y="3081"/>
                  <a:pt x="2361" y="3080"/>
                  <a:pt x="2363" y="3080"/>
                </a:cubicBezTo>
                <a:cubicBezTo>
                  <a:pt x="2436" y="3080"/>
                  <a:pt x="2805" y="3454"/>
                  <a:pt x="2893" y="3464"/>
                </a:cubicBezTo>
                <a:lnTo>
                  <a:pt x="2893" y="3464"/>
                </a:lnTo>
                <a:cubicBezTo>
                  <a:pt x="2892" y="3432"/>
                  <a:pt x="2881" y="3400"/>
                  <a:pt x="2870" y="3379"/>
                </a:cubicBezTo>
                <a:lnTo>
                  <a:pt x="2287" y="2355"/>
                </a:lnTo>
                <a:cubicBezTo>
                  <a:pt x="2275" y="2319"/>
                  <a:pt x="2239" y="2283"/>
                  <a:pt x="2203" y="2260"/>
                </a:cubicBezTo>
                <a:lnTo>
                  <a:pt x="1763" y="2010"/>
                </a:lnTo>
                <a:cubicBezTo>
                  <a:pt x="1751" y="2010"/>
                  <a:pt x="1751" y="1998"/>
                  <a:pt x="1751" y="1986"/>
                </a:cubicBezTo>
                <a:lnTo>
                  <a:pt x="1751" y="712"/>
                </a:lnTo>
                <a:cubicBezTo>
                  <a:pt x="1751" y="581"/>
                  <a:pt x="1656" y="486"/>
                  <a:pt x="1525" y="486"/>
                </a:cubicBezTo>
                <a:cubicBezTo>
                  <a:pt x="1406" y="486"/>
                  <a:pt x="1310" y="581"/>
                  <a:pt x="1310" y="712"/>
                </a:cubicBezTo>
                <a:lnTo>
                  <a:pt x="1310" y="1712"/>
                </a:lnTo>
                <a:cubicBezTo>
                  <a:pt x="1310" y="1729"/>
                  <a:pt x="1297" y="1740"/>
                  <a:pt x="1286" y="1740"/>
                </a:cubicBezTo>
                <a:cubicBezTo>
                  <a:pt x="1282" y="1740"/>
                  <a:pt x="1278" y="1739"/>
                  <a:pt x="1275" y="1736"/>
                </a:cubicBezTo>
                <a:lnTo>
                  <a:pt x="739" y="1438"/>
                </a:lnTo>
                <a:cubicBezTo>
                  <a:pt x="727" y="1438"/>
                  <a:pt x="727" y="1426"/>
                  <a:pt x="715" y="1426"/>
                </a:cubicBezTo>
                <a:lnTo>
                  <a:pt x="453" y="176"/>
                </a:lnTo>
                <a:cubicBezTo>
                  <a:pt x="433" y="76"/>
                  <a:pt x="346" y="1"/>
                  <a:pt x="2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45"/>
          <p:cNvSpPr/>
          <p:nvPr/>
        </p:nvSpPr>
        <p:spPr>
          <a:xfrm>
            <a:off x="6162932" y="4106236"/>
            <a:ext cx="19503" cy="38337"/>
          </a:xfrm>
          <a:custGeom>
            <a:avLst/>
            <a:gdLst/>
            <a:ahLst/>
            <a:cxnLst/>
            <a:rect l="l" t="t" r="r" b="b"/>
            <a:pathLst>
              <a:path w="703" h="1382" extrusionOk="0">
                <a:moveTo>
                  <a:pt x="262" y="0"/>
                </a:moveTo>
                <a:cubicBezTo>
                  <a:pt x="191" y="167"/>
                  <a:pt x="96" y="322"/>
                  <a:pt x="0" y="464"/>
                </a:cubicBezTo>
                <a:lnTo>
                  <a:pt x="453" y="1381"/>
                </a:lnTo>
                <a:cubicBezTo>
                  <a:pt x="489" y="1322"/>
                  <a:pt x="655" y="1000"/>
                  <a:pt x="703" y="881"/>
                </a:cubicBezTo>
                <a:lnTo>
                  <a:pt x="2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45"/>
          <p:cNvSpPr/>
          <p:nvPr/>
        </p:nvSpPr>
        <p:spPr>
          <a:xfrm>
            <a:off x="6073407" y="4183187"/>
            <a:ext cx="29435" cy="33704"/>
          </a:xfrm>
          <a:custGeom>
            <a:avLst/>
            <a:gdLst/>
            <a:ahLst/>
            <a:cxnLst/>
            <a:rect l="l" t="t" r="r" b="b"/>
            <a:pathLst>
              <a:path w="1061" h="1215" extrusionOk="0">
                <a:moveTo>
                  <a:pt x="465" y="0"/>
                </a:moveTo>
                <a:lnTo>
                  <a:pt x="334" y="48"/>
                </a:lnTo>
                <a:lnTo>
                  <a:pt x="275" y="72"/>
                </a:lnTo>
                <a:lnTo>
                  <a:pt x="239" y="84"/>
                </a:lnTo>
                <a:lnTo>
                  <a:pt x="96" y="131"/>
                </a:lnTo>
                <a:lnTo>
                  <a:pt x="13" y="167"/>
                </a:lnTo>
                <a:lnTo>
                  <a:pt x="1" y="167"/>
                </a:lnTo>
                <a:lnTo>
                  <a:pt x="72" y="203"/>
                </a:lnTo>
                <a:cubicBezTo>
                  <a:pt x="72" y="203"/>
                  <a:pt x="84" y="215"/>
                  <a:pt x="84" y="215"/>
                </a:cubicBezTo>
                <a:lnTo>
                  <a:pt x="656" y="1215"/>
                </a:lnTo>
                <a:cubicBezTo>
                  <a:pt x="798" y="1167"/>
                  <a:pt x="929" y="1108"/>
                  <a:pt x="1060" y="1048"/>
                </a:cubicBezTo>
                <a:lnTo>
                  <a:pt x="4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45"/>
          <p:cNvSpPr/>
          <p:nvPr/>
        </p:nvSpPr>
        <p:spPr>
          <a:xfrm>
            <a:off x="6316847" y="4043460"/>
            <a:ext cx="32403" cy="32067"/>
          </a:xfrm>
          <a:custGeom>
            <a:avLst/>
            <a:gdLst/>
            <a:ahLst/>
            <a:cxnLst/>
            <a:rect l="l" t="t" r="r" b="b"/>
            <a:pathLst>
              <a:path w="1168" h="1156" extrusionOk="0">
                <a:moveTo>
                  <a:pt x="584" y="1"/>
                </a:moveTo>
                <a:cubicBezTo>
                  <a:pt x="465" y="1"/>
                  <a:pt x="370" y="96"/>
                  <a:pt x="370" y="215"/>
                </a:cubicBezTo>
                <a:lnTo>
                  <a:pt x="370" y="370"/>
                </a:lnTo>
                <a:lnTo>
                  <a:pt x="239" y="370"/>
                </a:lnTo>
                <a:cubicBezTo>
                  <a:pt x="232" y="369"/>
                  <a:pt x="225" y="369"/>
                  <a:pt x="219" y="369"/>
                </a:cubicBezTo>
                <a:cubicBezTo>
                  <a:pt x="108" y="369"/>
                  <a:pt x="13" y="460"/>
                  <a:pt x="13" y="572"/>
                </a:cubicBezTo>
                <a:cubicBezTo>
                  <a:pt x="1" y="692"/>
                  <a:pt x="108" y="799"/>
                  <a:pt x="227" y="799"/>
                </a:cubicBezTo>
                <a:lnTo>
                  <a:pt x="370" y="799"/>
                </a:lnTo>
                <a:lnTo>
                  <a:pt x="370" y="930"/>
                </a:lnTo>
                <a:cubicBezTo>
                  <a:pt x="370" y="1049"/>
                  <a:pt x="465" y="1144"/>
                  <a:pt x="584" y="1156"/>
                </a:cubicBezTo>
                <a:cubicBezTo>
                  <a:pt x="703" y="1156"/>
                  <a:pt x="810" y="1061"/>
                  <a:pt x="798" y="942"/>
                </a:cubicBezTo>
                <a:lnTo>
                  <a:pt x="798" y="787"/>
                </a:lnTo>
                <a:lnTo>
                  <a:pt x="953" y="787"/>
                </a:lnTo>
                <a:cubicBezTo>
                  <a:pt x="1072" y="787"/>
                  <a:pt x="1167" y="692"/>
                  <a:pt x="1167" y="572"/>
                </a:cubicBezTo>
                <a:cubicBezTo>
                  <a:pt x="1156" y="460"/>
                  <a:pt x="1060" y="369"/>
                  <a:pt x="950" y="369"/>
                </a:cubicBezTo>
                <a:cubicBezTo>
                  <a:pt x="943" y="369"/>
                  <a:pt x="936" y="369"/>
                  <a:pt x="929" y="370"/>
                </a:cubicBezTo>
                <a:lnTo>
                  <a:pt x="798" y="370"/>
                </a:lnTo>
                <a:lnTo>
                  <a:pt x="798" y="227"/>
                </a:lnTo>
                <a:cubicBezTo>
                  <a:pt x="798" y="108"/>
                  <a:pt x="703" y="13"/>
                  <a:pt x="5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45"/>
          <p:cNvSpPr/>
          <p:nvPr/>
        </p:nvSpPr>
        <p:spPr>
          <a:xfrm>
            <a:off x="6363094" y="4022960"/>
            <a:ext cx="32403" cy="32095"/>
          </a:xfrm>
          <a:custGeom>
            <a:avLst/>
            <a:gdLst/>
            <a:ahLst/>
            <a:cxnLst/>
            <a:rect l="l" t="t" r="r" b="b"/>
            <a:pathLst>
              <a:path w="1168" h="1157" extrusionOk="0">
                <a:moveTo>
                  <a:pt x="566" y="1"/>
                </a:moveTo>
                <a:cubicBezTo>
                  <a:pt x="455" y="1"/>
                  <a:pt x="370" y="103"/>
                  <a:pt x="370" y="216"/>
                </a:cubicBezTo>
                <a:lnTo>
                  <a:pt x="370" y="359"/>
                </a:lnTo>
                <a:lnTo>
                  <a:pt x="227" y="359"/>
                </a:lnTo>
                <a:cubicBezTo>
                  <a:pt x="108" y="359"/>
                  <a:pt x="12" y="454"/>
                  <a:pt x="1" y="573"/>
                </a:cubicBezTo>
                <a:cubicBezTo>
                  <a:pt x="1" y="692"/>
                  <a:pt x="96" y="799"/>
                  <a:pt x="227" y="799"/>
                </a:cubicBezTo>
                <a:lnTo>
                  <a:pt x="370" y="799"/>
                </a:lnTo>
                <a:lnTo>
                  <a:pt x="370" y="930"/>
                </a:lnTo>
                <a:cubicBezTo>
                  <a:pt x="370" y="1050"/>
                  <a:pt x="465" y="1145"/>
                  <a:pt x="584" y="1157"/>
                </a:cubicBezTo>
                <a:cubicBezTo>
                  <a:pt x="703" y="1157"/>
                  <a:pt x="798" y="1061"/>
                  <a:pt x="798" y="942"/>
                </a:cubicBezTo>
                <a:lnTo>
                  <a:pt x="798" y="788"/>
                </a:lnTo>
                <a:lnTo>
                  <a:pt x="953" y="788"/>
                </a:lnTo>
                <a:cubicBezTo>
                  <a:pt x="1072" y="788"/>
                  <a:pt x="1167" y="692"/>
                  <a:pt x="1167" y="561"/>
                </a:cubicBezTo>
                <a:cubicBezTo>
                  <a:pt x="1156" y="449"/>
                  <a:pt x="1060" y="358"/>
                  <a:pt x="949" y="358"/>
                </a:cubicBezTo>
                <a:cubicBezTo>
                  <a:pt x="943" y="358"/>
                  <a:pt x="936" y="358"/>
                  <a:pt x="929" y="359"/>
                </a:cubicBezTo>
                <a:lnTo>
                  <a:pt x="798" y="359"/>
                </a:lnTo>
                <a:lnTo>
                  <a:pt x="798" y="228"/>
                </a:lnTo>
                <a:cubicBezTo>
                  <a:pt x="798" y="97"/>
                  <a:pt x="703" y="2"/>
                  <a:pt x="584" y="2"/>
                </a:cubicBezTo>
                <a:cubicBezTo>
                  <a:pt x="578" y="1"/>
                  <a:pt x="572" y="1"/>
                  <a:pt x="5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45"/>
          <p:cNvSpPr/>
          <p:nvPr/>
        </p:nvSpPr>
        <p:spPr>
          <a:xfrm>
            <a:off x="6001415" y="4343330"/>
            <a:ext cx="32375" cy="32095"/>
          </a:xfrm>
          <a:custGeom>
            <a:avLst/>
            <a:gdLst/>
            <a:ahLst/>
            <a:cxnLst/>
            <a:rect l="l" t="t" r="r" b="b"/>
            <a:pathLst>
              <a:path w="1167" h="1157" extrusionOk="0">
                <a:moveTo>
                  <a:pt x="565" y="1"/>
                </a:moveTo>
                <a:cubicBezTo>
                  <a:pt x="454" y="1"/>
                  <a:pt x="357" y="103"/>
                  <a:pt x="357" y="216"/>
                </a:cubicBezTo>
                <a:lnTo>
                  <a:pt x="357" y="359"/>
                </a:lnTo>
                <a:lnTo>
                  <a:pt x="226" y="359"/>
                </a:lnTo>
                <a:cubicBezTo>
                  <a:pt x="107" y="359"/>
                  <a:pt x="12" y="454"/>
                  <a:pt x="0" y="573"/>
                </a:cubicBezTo>
                <a:cubicBezTo>
                  <a:pt x="0" y="692"/>
                  <a:pt x="95" y="788"/>
                  <a:pt x="215" y="788"/>
                </a:cubicBezTo>
                <a:lnTo>
                  <a:pt x="369" y="788"/>
                </a:lnTo>
                <a:lnTo>
                  <a:pt x="369" y="931"/>
                </a:lnTo>
                <a:cubicBezTo>
                  <a:pt x="369" y="1050"/>
                  <a:pt x="465" y="1145"/>
                  <a:pt x="584" y="1157"/>
                </a:cubicBezTo>
                <a:cubicBezTo>
                  <a:pt x="703" y="1157"/>
                  <a:pt x="798" y="1061"/>
                  <a:pt x="798" y="942"/>
                </a:cubicBezTo>
                <a:lnTo>
                  <a:pt x="798" y="788"/>
                </a:lnTo>
                <a:lnTo>
                  <a:pt x="953" y="788"/>
                </a:lnTo>
                <a:cubicBezTo>
                  <a:pt x="1072" y="788"/>
                  <a:pt x="1167" y="692"/>
                  <a:pt x="1167" y="573"/>
                </a:cubicBezTo>
                <a:cubicBezTo>
                  <a:pt x="1156" y="450"/>
                  <a:pt x="1060" y="358"/>
                  <a:pt x="949" y="358"/>
                </a:cubicBezTo>
                <a:cubicBezTo>
                  <a:pt x="942" y="358"/>
                  <a:pt x="936" y="358"/>
                  <a:pt x="929" y="359"/>
                </a:cubicBezTo>
                <a:lnTo>
                  <a:pt x="798" y="359"/>
                </a:lnTo>
                <a:lnTo>
                  <a:pt x="798" y="228"/>
                </a:lnTo>
                <a:cubicBezTo>
                  <a:pt x="798" y="109"/>
                  <a:pt x="703" y="2"/>
                  <a:pt x="584" y="2"/>
                </a:cubicBezTo>
                <a:cubicBezTo>
                  <a:pt x="578" y="1"/>
                  <a:pt x="571" y="1"/>
                  <a:pt x="5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45"/>
          <p:cNvSpPr/>
          <p:nvPr/>
        </p:nvSpPr>
        <p:spPr>
          <a:xfrm>
            <a:off x="6029157" y="4391930"/>
            <a:ext cx="32403" cy="32040"/>
          </a:xfrm>
          <a:custGeom>
            <a:avLst/>
            <a:gdLst/>
            <a:ahLst/>
            <a:cxnLst/>
            <a:rect l="l" t="t" r="r" b="b"/>
            <a:pathLst>
              <a:path w="1168" h="1155" extrusionOk="0">
                <a:moveTo>
                  <a:pt x="584" y="0"/>
                </a:moveTo>
                <a:cubicBezTo>
                  <a:pt x="465" y="0"/>
                  <a:pt x="369" y="95"/>
                  <a:pt x="369" y="214"/>
                </a:cubicBezTo>
                <a:lnTo>
                  <a:pt x="369" y="357"/>
                </a:lnTo>
                <a:lnTo>
                  <a:pt x="238" y="357"/>
                </a:lnTo>
                <a:cubicBezTo>
                  <a:pt x="119" y="357"/>
                  <a:pt x="12" y="452"/>
                  <a:pt x="12" y="572"/>
                </a:cubicBezTo>
                <a:cubicBezTo>
                  <a:pt x="0" y="691"/>
                  <a:pt x="107" y="798"/>
                  <a:pt x="227" y="798"/>
                </a:cubicBezTo>
                <a:lnTo>
                  <a:pt x="369" y="798"/>
                </a:lnTo>
                <a:lnTo>
                  <a:pt x="369" y="929"/>
                </a:lnTo>
                <a:cubicBezTo>
                  <a:pt x="369" y="1048"/>
                  <a:pt x="465" y="1143"/>
                  <a:pt x="584" y="1155"/>
                </a:cubicBezTo>
                <a:cubicBezTo>
                  <a:pt x="703" y="1155"/>
                  <a:pt x="810" y="1060"/>
                  <a:pt x="798" y="941"/>
                </a:cubicBezTo>
                <a:lnTo>
                  <a:pt x="798" y="786"/>
                </a:lnTo>
                <a:lnTo>
                  <a:pt x="953" y="786"/>
                </a:lnTo>
                <a:cubicBezTo>
                  <a:pt x="1072" y="786"/>
                  <a:pt x="1167" y="691"/>
                  <a:pt x="1167" y="572"/>
                </a:cubicBezTo>
                <a:cubicBezTo>
                  <a:pt x="1156" y="448"/>
                  <a:pt x="1070" y="356"/>
                  <a:pt x="951" y="356"/>
                </a:cubicBezTo>
                <a:cubicBezTo>
                  <a:pt x="944" y="356"/>
                  <a:pt x="936" y="357"/>
                  <a:pt x="929" y="357"/>
                </a:cubicBezTo>
                <a:lnTo>
                  <a:pt x="798" y="357"/>
                </a:lnTo>
                <a:lnTo>
                  <a:pt x="798" y="226"/>
                </a:lnTo>
                <a:cubicBezTo>
                  <a:pt x="798" y="107"/>
                  <a:pt x="703" y="0"/>
                  <a:pt x="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45"/>
          <p:cNvSpPr/>
          <p:nvPr/>
        </p:nvSpPr>
        <p:spPr>
          <a:xfrm>
            <a:off x="6249128" y="4075167"/>
            <a:ext cx="694" cy="2025"/>
          </a:xfrm>
          <a:custGeom>
            <a:avLst/>
            <a:gdLst/>
            <a:ahLst/>
            <a:cxnLst/>
            <a:rect l="l" t="t" r="r" b="b"/>
            <a:pathLst>
              <a:path w="25" h="73" extrusionOk="0">
                <a:moveTo>
                  <a:pt x="25" y="72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75CF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45"/>
          <p:cNvSpPr/>
          <p:nvPr/>
        </p:nvSpPr>
        <p:spPr>
          <a:xfrm>
            <a:off x="6010653" y="4042462"/>
            <a:ext cx="278812" cy="276596"/>
          </a:xfrm>
          <a:custGeom>
            <a:avLst/>
            <a:gdLst/>
            <a:ahLst/>
            <a:cxnLst/>
            <a:rect l="l" t="t" r="r" b="b"/>
            <a:pathLst>
              <a:path w="10050" h="9971" extrusionOk="0">
                <a:moveTo>
                  <a:pt x="8951" y="1"/>
                </a:moveTo>
                <a:cubicBezTo>
                  <a:pt x="8948" y="1"/>
                  <a:pt x="8945" y="1"/>
                  <a:pt x="8942" y="1"/>
                </a:cubicBezTo>
                <a:cubicBezTo>
                  <a:pt x="8823" y="25"/>
                  <a:pt x="8716" y="85"/>
                  <a:pt x="8633" y="168"/>
                </a:cubicBezTo>
                <a:cubicBezTo>
                  <a:pt x="8454" y="347"/>
                  <a:pt x="8394" y="620"/>
                  <a:pt x="8478" y="858"/>
                </a:cubicBezTo>
                <a:cubicBezTo>
                  <a:pt x="8561" y="1073"/>
                  <a:pt x="8621" y="1299"/>
                  <a:pt x="8680" y="1525"/>
                </a:cubicBezTo>
                <a:cubicBezTo>
                  <a:pt x="8811" y="2097"/>
                  <a:pt x="8787" y="2680"/>
                  <a:pt x="8609" y="3240"/>
                </a:cubicBezTo>
                <a:cubicBezTo>
                  <a:pt x="7799" y="5788"/>
                  <a:pt x="5811" y="7788"/>
                  <a:pt x="3263" y="8586"/>
                </a:cubicBezTo>
                <a:cubicBezTo>
                  <a:pt x="2940" y="8689"/>
                  <a:pt x="2605" y="8740"/>
                  <a:pt x="2270" y="8740"/>
                </a:cubicBezTo>
                <a:cubicBezTo>
                  <a:pt x="2024" y="8740"/>
                  <a:pt x="1778" y="8712"/>
                  <a:pt x="1536" y="8657"/>
                </a:cubicBezTo>
                <a:cubicBezTo>
                  <a:pt x="1310" y="8609"/>
                  <a:pt x="1096" y="8538"/>
                  <a:pt x="870" y="8455"/>
                </a:cubicBezTo>
                <a:cubicBezTo>
                  <a:pt x="798" y="8430"/>
                  <a:pt x="725" y="8418"/>
                  <a:pt x="652" y="8418"/>
                </a:cubicBezTo>
                <a:cubicBezTo>
                  <a:pt x="481" y="8418"/>
                  <a:pt x="313" y="8484"/>
                  <a:pt x="179" y="8609"/>
                </a:cubicBezTo>
                <a:cubicBezTo>
                  <a:pt x="108" y="8693"/>
                  <a:pt x="48" y="8788"/>
                  <a:pt x="12" y="8907"/>
                </a:cubicBezTo>
                <a:cubicBezTo>
                  <a:pt x="1" y="8979"/>
                  <a:pt x="239" y="9038"/>
                  <a:pt x="251" y="9121"/>
                </a:cubicBezTo>
                <a:cubicBezTo>
                  <a:pt x="274" y="9371"/>
                  <a:pt x="441" y="9586"/>
                  <a:pt x="679" y="9669"/>
                </a:cubicBezTo>
                <a:cubicBezTo>
                  <a:pt x="953" y="9764"/>
                  <a:pt x="1215" y="9848"/>
                  <a:pt x="1501" y="9907"/>
                </a:cubicBezTo>
                <a:cubicBezTo>
                  <a:pt x="1685" y="9952"/>
                  <a:pt x="1854" y="9971"/>
                  <a:pt x="2016" y="9971"/>
                </a:cubicBezTo>
                <a:cubicBezTo>
                  <a:pt x="2545" y="9971"/>
                  <a:pt x="2991" y="9765"/>
                  <a:pt x="3584" y="9574"/>
                </a:cubicBezTo>
                <a:cubicBezTo>
                  <a:pt x="5013" y="9110"/>
                  <a:pt x="6311" y="8312"/>
                  <a:pt x="7359" y="7240"/>
                </a:cubicBezTo>
                <a:cubicBezTo>
                  <a:pt x="8442" y="6169"/>
                  <a:pt x="9252" y="5038"/>
                  <a:pt x="9704" y="3597"/>
                </a:cubicBezTo>
                <a:cubicBezTo>
                  <a:pt x="9954" y="2811"/>
                  <a:pt x="10049" y="2037"/>
                  <a:pt x="9859" y="1251"/>
                </a:cubicBezTo>
                <a:cubicBezTo>
                  <a:pt x="9811" y="1013"/>
                  <a:pt x="9609" y="787"/>
                  <a:pt x="9514" y="501"/>
                </a:cubicBezTo>
                <a:cubicBezTo>
                  <a:pt x="9430" y="263"/>
                  <a:pt x="9430" y="156"/>
                  <a:pt x="9180" y="132"/>
                </a:cubicBezTo>
                <a:cubicBezTo>
                  <a:pt x="9112" y="132"/>
                  <a:pt x="9021" y="1"/>
                  <a:pt x="89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45"/>
          <p:cNvSpPr/>
          <p:nvPr/>
        </p:nvSpPr>
        <p:spPr>
          <a:xfrm>
            <a:off x="6010320" y="4042046"/>
            <a:ext cx="281448" cy="279037"/>
          </a:xfrm>
          <a:custGeom>
            <a:avLst/>
            <a:gdLst/>
            <a:ahLst/>
            <a:cxnLst/>
            <a:rect l="l" t="t" r="r" b="b"/>
            <a:pathLst>
              <a:path w="10145" h="10059" extrusionOk="0">
                <a:moveTo>
                  <a:pt x="9101" y="1"/>
                </a:moveTo>
                <a:cubicBezTo>
                  <a:pt x="9053" y="1"/>
                  <a:pt x="9004" y="6"/>
                  <a:pt x="8954" y="16"/>
                </a:cubicBezTo>
                <a:cubicBezTo>
                  <a:pt x="9109" y="481"/>
                  <a:pt x="9347" y="1219"/>
                  <a:pt x="9383" y="1374"/>
                </a:cubicBezTo>
                <a:cubicBezTo>
                  <a:pt x="9538" y="2064"/>
                  <a:pt x="9514" y="2790"/>
                  <a:pt x="9299" y="3469"/>
                </a:cubicBezTo>
                <a:cubicBezTo>
                  <a:pt x="8418" y="6243"/>
                  <a:pt x="6251" y="8410"/>
                  <a:pt x="3477" y="9279"/>
                </a:cubicBezTo>
                <a:cubicBezTo>
                  <a:pt x="3096" y="9410"/>
                  <a:pt x="2691" y="9470"/>
                  <a:pt x="2287" y="9470"/>
                </a:cubicBezTo>
                <a:cubicBezTo>
                  <a:pt x="1989" y="9470"/>
                  <a:pt x="1679" y="9434"/>
                  <a:pt x="1394" y="9363"/>
                </a:cubicBezTo>
                <a:lnTo>
                  <a:pt x="1382" y="9363"/>
                </a:lnTo>
                <a:cubicBezTo>
                  <a:pt x="1251" y="9339"/>
                  <a:pt x="536" y="9089"/>
                  <a:pt x="24" y="8922"/>
                </a:cubicBezTo>
                <a:cubicBezTo>
                  <a:pt x="13" y="8994"/>
                  <a:pt x="1" y="9065"/>
                  <a:pt x="13" y="9148"/>
                </a:cubicBezTo>
                <a:cubicBezTo>
                  <a:pt x="36" y="9398"/>
                  <a:pt x="203" y="9613"/>
                  <a:pt x="441" y="9696"/>
                </a:cubicBezTo>
                <a:cubicBezTo>
                  <a:pt x="715" y="9791"/>
                  <a:pt x="977" y="9875"/>
                  <a:pt x="1251" y="9946"/>
                </a:cubicBezTo>
                <a:cubicBezTo>
                  <a:pt x="1587" y="10021"/>
                  <a:pt x="1930" y="10059"/>
                  <a:pt x="2273" y="10059"/>
                </a:cubicBezTo>
                <a:cubicBezTo>
                  <a:pt x="2743" y="10059"/>
                  <a:pt x="3213" y="9989"/>
                  <a:pt x="3668" y="9851"/>
                </a:cubicBezTo>
                <a:cubicBezTo>
                  <a:pt x="6621" y="8910"/>
                  <a:pt x="8930" y="6600"/>
                  <a:pt x="9859" y="3648"/>
                </a:cubicBezTo>
                <a:cubicBezTo>
                  <a:pt x="10109" y="2874"/>
                  <a:pt x="10145" y="2040"/>
                  <a:pt x="9954" y="1243"/>
                </a:cubicBezTo>
                <a:cubicBezTo>
                  <a:pt x="9895" y="969"/>
                  <a:pt x="9811" y="695"/>
                  <a:pt x="9716" y="433"/>
                </a:cubicBezTo>
                <a:cubicBezTo>
                  <a:pt x="9625" y="169"/>
                  <a:pt x="9378" y="1"/>
                  <a:pt x="91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7" name="Google Shape;3317;p45"/>
          <p:cNvGrpSpPr/>
          <p:nvPr/>
        </p:nvGrpSpPr>
        <p:grpSpPr>
          <a:xfrm>
            <a:off x="1971622" y="4020852"/>
            <a:ext cx="408619" cy="404782"/>
            <a:chOff x="1971622" y="4020852"/>
            <a:chExt cx="408619" cy="404782"/>
          </a:xfrm>
        </p:grpSpPr>
        <p:sp>
          <p:nvSpPr>
            <p:cNvPr id="3318" name="Google Shape;3318;p45"/>
            <p:cNvSpPr/>
            <p:nvPr/>
          </p:nvSpPr>
          <p:spPr>
            <a:xfrm>
              <a:off x="1974952" y="4027759"/>
              <a:ext cx="405290" cy="394241"/>
            </a:xfrm>
            <a:custGeom>
              <a:avLst/>
              <a:gdLst/>
              <a:ahLst/>
              <a:cxnLst/>
              <a:rect l="l" t="t" r="r" b="b"/>
              <a:pathLst>
                <a:path w="14609" h="14212" extrusionOk="0">
                  <a:moveTo>
                    <a:pt x="1518" y="0"/>
                  </a:moveTo>
                  <a:cubicBezTo>
                    <a:pt x="1496" y="0"/>
                    <a:pt x="1474" y="3"/>
                    <a:pt x="1453" y="7"/>
                  </a:cubicBezTo>
                  <a:cubicBezTo>
                    <a:pt x="1441" y="7"/>
                    <a:pt x="1430" y="6"/>
                    <a:pt x="1419" y="6"/>
                  </a:cubicBezTo>
                  <a:cubicBezTo>
                    <a:pt x="1277" y="6"/>
                    <a:pt x="1147" y="75"/>
                    <a:pt x="1048" y="174"/>
                  </a:cubicBezTo>
                  <a:lnTo>
                    <a:pt x="953" y="293"/>
                  </a:lnTo>
                  <a:cubicBezTo>
                    <a:pt x="738" y="507"/>
                    <a:pt x="786" y="722"/>
                    <a:pt x="1000" y="936"/>
                  </a:cubicBezTo>
                  <a:cubicBezTo>
                    <a:pt x="1060" y="996"/>
                    <a:pt x="1095" y="1055"/>
                    <a:pt x="1119" y="1127"/>
                  </a:cubicBezTo>
                  <a:cubicBezTo>
                    <a:pt x="1179" y="1341"/>
                    <a:pt x="1191" y="1555"/>
                    <a:pt x="1179" y="1781"/>
                  </a:cubicBezTo>
                  <a:cubicBezTo>
                    <a:pt x="1060" y="2127"/>
                    <a:pt x="1417" y="2365"/>
                    <a:pt x="1381" y="3210"/>
                  </a:cubicBezTo>
                  <a:cubicBezTo>
                    <a:pt x="1357" y="4151"/>
                    <a:pt x="941" y="4127"/>
                    <a:pt x="1000" y="4639"/>
                  </a:cubicBezTo>
                  <a:cubicBezTo>
                    <a:pt x="1000" y="4901"/>
                    <a:pt x="869" y="5163"/>
                    <a:pt x="631" y="5306"/>
                  </a:cubicBezTo>
                  <a:cubicBezTo>
                    <a:pt x="191" y="5568"/>
                    <a:pt x="24" y="6603"/>
                    <a:pt x="24" y="6603"/>
                  </a:cubicBezTo>
                  <a:cubicBezTo>
                    <a:pt x="0" y="6853"/>
                    <a:pt x="48" y="7103"/>
                    <a:pt x="143" y="7330"/>
                  </a:cubicBezTo>
                  <a:cubicBezTo>
                    <a:pt x="250" y="7592"/>
                    <a:pt x="405" y="7830"/>
                    <a:pt x="607" y="8044"/>
                  </a:cubicBezTo>
                  <a:lnTo>
                    <a:pt x="1393" y="8794"/>
                  </a:lnTo>
                  <a:cubicBezTo>
                    <a:pt x="1451" y="8853"/>
                    <a:pt x="1533" y="8882"/>
                    <a:pt x="1614" y="8882"/>
                  </a:cubicBezTo>
                  <a:cubicBezTo>
                    <a:pt x="1648" y="8882"/>
                    <a:pt x="1682" y="8876"/>
                    <a:pt x="1715" y="8866"/>
                  </a:cubicBezTo>
                  <a:cubicBezTo>
                    <a:pt x="1881" y="8782"/>
                    <a:pt x="2060" y="8747"/>
                    <a:pt x="2238" y="8735"/>
                  </a:cubicBezTo>
                  <a:cubicBezTo>
                    <a:pt x="2762" y="8758"/>
                    <a:pt x="3274" y="9425"/>
                    <a:pt x="3310" y="9949"/>
                  </a:cubicBezTo>
                  <a:cubicBezTo>
                    <a:pt x="3322" y="10104"/>
                    <a:pt x="3191" y="10187"/>
                    <a:pt x="3131" y="10318"/>
                  </a:cubicBezTo>
                  <a:cubicBezTo>
                    <a:pt x="3096" y="10425"/>
                    <a:pt x="3119" y="10556"/>
                    <a:pt x="3203" y="10640"/>
                  </a:cubicBezTo>
                  <a:lnTo>
                    <a:pt x="3477" y="10902"/>
                  </a:lnTo>
                  <a:cubicBezTo>
                    <a:pt x="3810" y="11247"/>
                    <a:pt x="4739" y="11425"/>
                    <a:pt x="4739" y="11425"/>
                  </a:cubicBezTo>
                  <a:cubicBezTo>
                    <a:pt x="5215" y="11425"/>
                    <a:pt x="5679" y="11616"/>
                    <a:pt x="6025" y="11949"/>
                  </a:cubicBezTo>
                  <a:lnTo>
                    <a:pt x="6858" y="12783"/>
                  </a:lnTo>
                  <a:cubicBezTo>
                    <a:pt x="7191" y="13116"/>
                    <a:pt x="8108" y="13307"/>
                    <a:pt x="8108" y="13307"/>
                  </a:cubicBezTo>
                  <a:lnTo>
                    <a:pt x="10132" y="13307"/>
                  </a:lnTo>
                  <a:cubicBezTo>
                    <a:pt x="10549" y="13307"/>
                    <a:pt x="10942" y="13473"/>
                    <a:pt x="11240" y="13771"/>
                  </a:cubicBezTo>
                  <a:cubicBezTo>
                    <a:pt x="11359" y="13902"/>
                    <a:pt x="11501" y="14021"/>
                    <a:pt x="11656" y="14092"/>
                  </a:cubicBezTo>
                  <a:cubicBezTo>
                    <a:pt x="11847" y="14164"/>
                    <a:pt x="12049" y="14212"/>
                    <a:pt x="12263" y="14212"/>
                  </a:cubicBezTo>
                  <a:lnTo>
                    <a:pt x="12442" y="14212"/>
                  </a:lnTo>
                  <a:cubicBezTo>
                    <a:pt x="12740" y="14212"/>
                    <a:pt x="13264" y="13819"/>
                    <a:pt x="13264" y="13819"/>
                  </a:cubicBezTo>
                  <a:cubicBezTo>
                    <a:pt x="13264" y="13509"/>
                    <a:pt x="13514" y="13259"/>
                    <a:pt x="13823" y="13259"/>
                  </a:cubicBezTo>
                  <a:lnTo>
                    <a:pt x="14085" y="13259"/>
                  </a:lnTo>
                  <a:cubicBezTo>
                    <a:pt x="14085" y="13259"/>
                    <a:pt x="14514" y="13116"/>
                    <a:pt x="14573" y="12890"/>
                  </a:cubicBezTo>
                  <a:cubicBezTo>
                    <a:pt x="14609" y="12783"/>
                    <a:pt x="14609" y="12664"/>
                    <a:pt x="14561" y="12557"/>
                  </a:cubicBezTo>
                  <a:cubicBezTo>
                    <a:pt x="14538" y="12485"/>
                    <a:pt x="14502" y="12437"/>
                    <a:pt x="14454" y="12390"/>
                  </a:cubicBezTo>
                  <a:lnTo>
                    <a:pt x="12502" y="10437"/>
                  </a:lnTo>
                  <a:cubicBezTo>
                    <a:pt x="11990" y="9925"/>
                    <a:pt x="11704" y="9235"/>
                    <a:pt x="11704" y="8508"/>
                  </a:cubicBezTo>
                  <a:cubicBezTo>
                    <a:pt x="11704" y="8151"/>
                    <a:pt x="11632" y="7806"/>
                    <a:pt x="11501" y="7473"/>
                  </a:cubicBezTo>
                  <a:cubicBezTo>
                    <a:pt x="11466" y="7413"/>
                    <a:pt x="11442" y="7354"/>
                    <a:pt x="11418" y="7294"/>
                  </a:cubicBezTo>
                  <a:cubicBezTo>
                    <a:pt x="12109" y="6842"/>
                    <a:pt x="11787" y="5830"/>
                    <a:pt x="11073" y="5794"/>
                  </a:cubicBezTo>
                  <a:lnTo>
                    <a:pt x="6810" y="1948"/>
                  </a:lnTo>
                  <a:cubicBezTo>
                    <a:pt x="6731" y="1559"/>
                    <a:pt x="6375" y="1282"/>
                    <a:pt x="6022" y="1282"/>
                  </a:cubicBezTo>
                  <a:cubicBezTo>
                    <a:pt x="5900" y="1282"/>
                    <a:pt x="5778" y="1315"/>
                    <a:pt x="5667" y="1388"/>
                  </a:cubicBezTo>
                  <a:cubicBezTo>
                    <a:pt x="5263" y="1174"/>
                    <a:pt x="4798" y="1055"/>
                    <a:pt x="4334" y="1055"/>
                  </a:cubicBezTo>
                  <a:cubicBezTo>
                    <a:pt x="3881" y="1055"/>
                    <a:pt x="3417" y="972"/>
                    <a:pt x="2988" y="793"/>
                  </a:cubicBezTo>
                  <a:cubicBezTo>
                    <a:pt x="2596" y="638"/>
                    <a:pt x="2226" y="400"/>
                    <a:pt x="1917" y="115"/>
                  </a:cubicBezTo>
                  <a:cubicBezTo>
                    <a:pt x="1909" y="110"/>
                    <a:pt x="1898" y="108"/>
                    <a:pt x="1885" y="108"/>
                  </a:cubicBezTo>
                  <a:cubicBezTo>
                    <a:pt x="1848" y="108"/>
                    <a:pt x="1797" y="121"/>
                    <a:pt x="1764" y="121"/>
                  </a:cubicBezTo>
                  <a:cubicBezTo>
                    <a:pt x="1753" y="121"/>
                    <a:pt x="1743" y="120"/>
                    <a:pt x="1738" y="115"/>
                  </a:cubicBezTo>
                  <a:cubicBezTo>
                    <a:pt x="1691" y="38"/>
                    <a:pt x="1605" y="0"/>
                    <a:pt x="1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1971622" y="4024236"/>
              <a:ext cx="371639" cy="401398"/>
            </a:xfrm>
            <a:custGeom>
              <a:avLst/>
              <a:gdLst/>
              <a:ahLst/>
              <a:cxnLst/>
              <a:rect l="l" t="t" r="r" b="b"/>
              <a:pathLst>
                <a:path w="13396" h="14470" extrusionOk="0">
                  <a:moveTo>
                    <a:pt x="1561" y="0"/>
                  </a:moveTo>
                  <a:cubicBezTo>
                    <a:pt x="1415" y="0"/>
                    <a:pt x="1269" y="57"/>
                    <a:pt x="1156" y="170"/>
                  </a:cubicBezTo>
                  <a:lnTo>
                    <a:pt x="1001" y="337"/>
                  </a:lnTo>
                  <a:cubicBezTo>
                    <a:pt x="787" y="563"/>
                    <a:pt x="787" y="920"/>
                    <a:pt x="1001" y="1134"/>
                  </a:cubicBezTo>
                  <a:cubicBezTo>
                    <a:pt x="1061" y="1194"/>
                    <a:pt x="1096" y="1254"/>
                    <a:pt x="1120" y="1325"/>
                  </a:cubicBezTo>
                  <a:cubicBezTo>
                    <a:pt x="1156" y="1385"/>
                    <a:pt x="1168" y="1468"/>
                    <a:pt x="1168" y="1539"/>
                  </a:cubicBezTo>
                  <a:cubicBezTo>
                    <a:pt x="1168" y="1623"/>
                    <a:pt x="1156" y="1694"/>
                    <a:pt x="1144" y="1777"/>
                  </a:cubicBezTo>
                  <a:cubicBezTo>
                    <a:pt x="1132" y="1825"/>
                    <a:pt x="1227" y="1932"/>
                    <a:pt x="1215" y="1968"/>
                  </a:cubicBezTo>
                  <a:cubicBezTo>
                    <a:pt x="1096" y="2325"/>
                    <a:pt x="1537" y="2599"/>
                    <a:pt x="1513" y="3444"/>
                  </a:cubicBezTo>
                  <a:cubicBezTo>
                    <a:pt x="1477" y="4397"/>
                    <a:pt x="942" y="4230"/>
                    <a:pt x="989" y="4742"/>
                  </a:cubicBezTo>
                  <a:cubicBezTo>
                    <a:pt x="1025" y="4968"/>
                    <a:pt x="811" y="5183"/>
                    <a:pt x="596" y="5314"/>
                  </a:cubicBezTo>
                  <a:cubicBezTo>
                    <a:pt x="144" y="5576"/>
                    <a:pt x="1" y="6695"/>
                    <a:pt x="1" y="6695"/>
                  </a:cubicBezTo>
                  <a:lnTo>
                    <a:pt x="1" y="6719"/>
                  </a:lnTo>
                  <a:cubicBezTo>
                    <a:pt x="1" y="7290"/>
                    <a:pt x="227" y="7838"/>
                    <a:pt x="632" y="8243"/>
                  </a:cubicBezTo>
                  <a:lnTo>
                    <a:pt x="1465" y="9076"/>
                  </a:lnTo>
                  <a:cubicBezTo>
                    <a:pt x="1524" y="9134"/>
                    <a:pt x="1605" y="9163"/>
                    <a:pt x="1686" y="9163"/>
                  </a:cubicBezTo>
                  <a:cubicBezTo>
                    <a:pt x="1720" y="9163"/>
                    <a:pt x="1755" y="9158"/>
                    <a:pt x="1787" y="9147"/>
                  </a:cubicBezTo>
                  <a:cubicBezTo>
                    <a:pt x="1917" y="9093"/>
                    <a:pt x="2050" y="9068"/>
                    <a:pt x="2180" y="9068"/>
                  </a:cubicBezTo>
                  <a:cubicBezTo>
                    <a:pt x="2704" y="9068"/>
                    <a:pt x="3177" y="9478"/>
                    <a:pt x="3216" y="10040"/>
                  </a:cubicBezTo>
                  <a:cubicBezTo>
                    <a:pt x="3228" y="10195"/>
                    <a:pt x="3204" y="10350"/>
                    <a:pt x="3144" y="10493"/>
                  </a:cubicBezTo>
                  <a:cubicBezTo>
                    <a:pt x="3097" y="10600"/>
                    <a:pt x="3120" y="10719"/>
                    <a:pt x="3204" y="10814"/>
                  </a:cubicBezTo>
                  <a:lnTo>
                    <a:pt x="3561" y="11171"/>
                  </a:lnTo>
                  <a:cubicBezTo>
                    <a:pt x="3894" y="11493"/>
                    <a:pt x="4347" y="11683"/>
                    <a:pt x="4823" y="11683"/>
                  </a:cubicBezTo>
                  <a:cubicBezTo>
                    <a:pt x="5287" y="11683"/>
                    <a:pt x="5740" y="11874"/>
                    <a:pt x="6073" y="12207"/>
                  </a:cubicBezTo>
                  <a:lnTo>
                    <a:pt x="6907" y="13029"/>
                  </a:lnTo>
                  <a:cubicBezTo>
                    <a:pt x="7240" y="13362"/>
                    <a:pt x="7680" y="13553"/>
                    <a:pt x="8157" y="13553"/>
                  </a:cubicBezTo>
                  <a:lnTo>
                    <a:pt x="10264" y="13553"/>
                  </a:lnTo>
                  <a:cubicBezTo>
                    <a:pt x="10669" y="13553"/>
                    <a:pt x="11074" y="13719"/>
                    <a:pt x="11360" y="14005"/>
                  </a:cubicBezTo>
                  <a:cubicBezTo>
                    <a:pt x="11502" y="14148"/>
                    <a:pt x="11681" y="14267"/>
                    <a:pt x="11871" y="14350"/>
                  </a:cubicBezTo>
                  <a:cubicBezTo>
                    <a:pt x="12062" y="14434"/>
                    <a:pt x="12264" y="14469"/>
                    <a:pt x="12467" y="14469"/>
                  </a:cubicBezTo>
                  <a:lnTo>
                    <a:pt x="12836" y="14469"/>
                  </a:lnTo>
                  <a:cubicBezTo>
                    <a:pt x="13145" y="14469"/>
                    <a:pt x="13395" y="14219"/>
                    <a:pt x="13395" y="13922"/>
                  </a:cubicBezTo>
                  <a:lnTo>
                    <a:pt x="13395" y="13874"/>
                  </a:lnTo>
                  <a:lnTo>
                    <a:pt x="12467" y="13874"/>
                  </a:lnTo>
                  <a:cubicBezTo>
                    <a:pt x="12348" y="13862"/>
                    <a:pt x="12217" y="13838"/>
                    <a:pt x="12098" y="13803"/>
                  </a:cubicBezTo>
                  <a:cubicBezTo>
                    <a:pt x="11979" y="13755"/>
                    <a:pt x="11871" y="13684"/>
                    <a:pt x="11776" y="13588"/>
                  </a:cubicBezTo>
                  <a:cubicBezTo>
                    <a:pt x="11371" y="13184"/>
                    <a:pt x="10824" y="12957"/>
                    <a:pt x="10252" y="12957"/>
                  </a:cubicBezTo>
                  <a:lnTo>
                    <a:pt x="8181" y="12957"/>
                  </a:lnTo>
                  <a:cubicBezTo>
                    <a:pt x="7859" y="12957"/>
                    <a:pt x="7561" y="12838"/>
                    <a:pt x="7347" y="12612"/>
                  </a:cubicBezTo>
                  <a:lnTo>
                    <a:pt x="6514" y="11791"/>
                  </a:lnTo>
                  <a:cubicBezTo>
                    <a:pt x="6073" y="11338"/>
                    <a:pt x="5466" y="11088"/>
                    <a:pt x="4835" y="11088"/>
                  </a:cubicBezTo>
                  <a:cubicBezTo>
                    <a:pt x="4525" y="11088"/>
                    <a:pt x="4216" y="10957"/>
                    <a:pt x="4001" y="10731"/>
                  </a:cubicBezTo>
                  <a:lnTo>
                    <a:pt x="3823" y="10564"/>
                  </a:lnTo>
                  <a:cubicBezTo>
                    <a:pt x="3799" y="10529"/>
                    <a:pt x="3787" y="10493"/>
                    <a:pt x="3787" y="10457"/>
                  </a:cubicBezTo>
                  <a:cubicBezTo>
                    <a:pt x="4013" y="9469"/>
                    <a:pt x="3299" y="8516"/>
                    <a:pt x="2287" y="8469"/>
                  </a:cubicBezTo>
                  <a:lnTo>
                    <a:pt x="2204" y="8469"/>
                  </a:lnTo>
                  <a:cubicBezTo>
                    <a:pt x="2182" y="8467"/>
                    <a:pt x="2160" y="8466"/>
                    <a:pt x="2138" y="8466"/>
                  </a:cubicBezTo>
                  <a:cubicBezTo>
                    <a:pt x="2040" y="8466"/>
                    <a:pt x="1941" y="8485"/>
                    <a:pt x="1835" y="8504"/>
                  </a:cubicBezTo>
                  <a:cubicBezTo>
                    <a:pt x="1826" y="8507"/>
                    <a:pt x="1817" y="8509"/>
                    <a:pt x="1808" y="8509"/>
                  </a:cubicBezTo>
                  <a:cubicBezTo>
                    <a:pt x="1781" y="8509"/>
                    <a:pt x="1754" y="8496"/>
                    <a:pt x="1727" y="8469"/>
                  </a:cubicBezTo>
                  <a:lnTo>
                    <a:pt x="1073" y="7814"/>
                  </a:lnTo>
                  <a:cubicBezTo>
                    <a:pt x="930" y="7659"/>
                    <a:pt x="811" y="7492"/>
                    <a:pt x="727" y="7302"/>
                  </a:cubicBezTo>
                  <a:cubicBezTo>
                    <a:pt x="656" y="7111"/>
                    <a:pt x="608" y="6909"/>
                    <a:pt x="596" y="6707"/>
                  </a:cubicBezTo>
                  <a:cubicBezTo>
                    <a:pt x="608" y="6278"/>
                    <a:pt x="727" y="5933"/>
                    <a:pt x="894" y="5826"/>
                  </a:cubicBezTo>
                  <a:cubicBezTo>
                    <a:pt x="1382" y="5540"/>
                    <a:pt x="1632" y="5123"/>
                    <a:pt x="1584" y="4683"/>
                  </a:cubicBezTo>
                  <a:cubicBezTo>
                    <a:pt x="1584" y="4659"/>
                    <a:pt x="1584" y="4647"/>
                    <a:pt x="1584" y="4635"/>
                  </a:cubicBezTo>
                  <a:cubicBezTo>
                    <a:pt x="1596" y="4623"/>
                    <a:pt x="1620" y="4575"/>
                    <a:pt x="1632" y="4552"/>
                  </a:cubicBezTo>
                  <a:cubicBezTo>
                    <a:pt x="1846" y="4194"/>
                    <a:pt x="1954" y="3778"/>
                    <a:pt x="1942" y="3373"/>
                  </a:cubicBezTo>
                  <a:cubicBezTo>
                    <a:pt x="1954" y="2956"/>
                    <a:pt x="1894" y="2551"/>
                    <a:pt x="1739" y="2182"/>
                  </a:cubicBezTo>
                  <a:cubicBezTo>
                    <a:pt x="1727" y="2135"/>
                    <a:pt x="1704" y="2075"/>
                    <a:pt x="1692" y="2039"/>
                  </a:cubicBezTo>
                  <a:cubicBezTo>
                    <a:pt x="1739" y="1873"/>
                    <a:pt x="1763" y="1706"/>
                    <a:pt x="1763" y="1539"/>
                  </a:cubicBezTo>
                  <a:cubicBezTo>
                    <a:pt x="1763" y="1385"/>
                    <a:pt x="1739" y="1242"/>
                    <a:pt x="1680" y="1099"/>
                  </a:cubicBezTo>
                  <a:cubicBezTo>
                    <a:pt x="1644" y="1015"/>
                    <a:pt x="1596" y="932"/>
                    <a:pt x="1549" y="861"/>
                  </a:cubicBezTo>
                  <a:cubicBezTo>
                    <a:pt x="1489" y="789"/>
                    <a:pt x="1513" y="682"/>
                    <a:pt x="1573" y="623"/>
                  </a:cubicBezTo>
                  <a:lnTo>
                    <a:pt x="2037" y="230"/>
                  </a:lnTo>
                  <a:lnTo>
                    <a:pt x="1965" y="170"/>
                  </a:lnTo>
                  <a:cubicBezTo>
                    <a:pt x="1852" y="57"/>
                    <a:pt x="1707" y="0"/>
                    <a:pt x="15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2226299" y="4181855"/>
              <a:ext cx="84254" cy="61805"/>
            </a:xfrm>
            <a:custGeom>
              <a:avLst/>
              <a:gdLst/>
              <a:ahLst/>
              <a:cxnLst/>
              <a:rect l="l" t="t" r="r" b="b"/>
              <a:pathLst>
                <a:path w="3037" h="2228" extrusionOk="0">
                  <a:moveTo>
                    <a:pt x="1120" y="1"/>
                  </a:moveTo>
                  <a:lnTo>
                    <a:pt x="1882" y="453"/>
                  </a:lnTo>
                  <a:lnTo>
                    <a:pt x="2001" y="453"/>
                  </a:lnTo>
                  <a:cubicBezTo>
                    <a:pt x="2239" y="465"/>
                    <a:pt x="2441" y="644"/>
                    <a:pt x="2501" y="882"/>
                  </a:cubicBezTo>
                  <a:cubicBezTo>
                    <a:pt x="2572" y="1132"/>
                    <a:pt x="2453" y="1406"/>
                    <a:pt x="2227" y="1537"/>
                  </a:cubicBezTo>
                  <a:cubicBezTo>
                    <a:pt x="2030" y="1661"/>
                    <a:pt x="1730" y="1780"/>
                    <a:pt x="1295" y="1780"/>
                  </a:cubicBezTo>
                  <a:cubicBezTo>
                    <a:pt x="1019" y="1780"/>
                    <a:pt x="690" y="1732"/>
                    <a:pt x="298" y="1608"/>
                  </a:cubicBezTo>
                  <a:cubicBezTo>
                    <a:pt x="278" y="1602"/>
                    <a:pt x="257" y="1600"/>
                    <a:pt x="237" y="1600"/>
                  </a:cubicBezTo>
                  <a:cubicBezTo>
                    <a:pt x="129" y="1600"/>
                    <a:pt x="33" y="1676"/>
                    <a:pt x="13" y="1787"/>
                  </a:cubicBezTo>
                  <a:cubicBezTo>
                    <a:pt x="1" y="1894"/>
                    <a:pt x="60" y="2001"/>
                    <a:pt x="179" y="2037"/>
                  </a:cubicBezTo>
                  <a:cubicBezTo>
                    <a:pt x="536" y="2156"/>
                    <a:pt x="906" y="2215"/>
                    <a:pt x="1287" y="2227"/>
                  </a:cubicBezTo>
                  <a:cubicBezTo>
                    <a:pt x="1306" y="2228"/>
                    <a:pt x="1325" y="2228"/>
                    <a:pt x="1344" y="2228"/>
                  </a:cubicBezTo>
                  <a:cubicBezTo>
                    <a:pt x="1740" y="2228"/>
                    <a:pt x="2124" y="2110"/>
                    <a:pt x="2465" y="1906"/>
                  </a:cubicBezTo>
                  <a:cubicBezTo>
                    <a:pt x="2846" y="1668"/>
                    <a:pt x="3037" y="1203"/>
                    <a:pt x="2918" y="763"/>
                  </a:cubicBezTo>
                  <a:cubicBezTo>
                    <a:pt x="2822" y="346"/>
                    <a:pt x="2453" y="36"/>
                    <a:pt x="2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2105092" y="4057330"/>
              <a:ext cx="67719" cy="75675"/>
            </a:xfrm>
            <a:custGeom>
              <a:avLst/>
              <a:gdLst/>
              <a:ahLst/>
              <a:cxnLst/>
              <a:rect l="l" t="t" r="r" b="b"/>
              <a:pathLst>
                <a:path w="2441" h="2728" extrusionOk="0">
                  <a:moveTo>
                    <a:pt x="1314" y="1"/>
                  </a:moveTo>
                  <a:cubicBezTo>
                    <a:pt x="1261" y="1"/>
                    <a:pt x="1208" y="5"/>
                    <a:pt x="1155" y="13"/>
                  </a:cubicBezTo>
                  <a:cubicBezTo>
                    <a:pt x="881" y="61"/>
                    <a:pt x="0" y="418"/>
                    <a:pt x="393" y="2537"/>
                  </a:cubicBezTo>
                  <a:cubicBezTo>
                    <a:pt x="417" y="2644"/>
                    <a:pt x="500" y="2728"/>
                    <a:pt x="619" y="2728"/>
                  </a:cubicBezTo>
                  <a:lnTo>
                    <a:pt x="655" y="2728"/>
                  </a:lnTo>
                  <a:cubicBezTo>
                    <a:pt x="774" y="2704"/>
                    <a:pt x="857" y="2585"/>
                    <a:pt x="834" y="2466"/>
                  </a:cubicBezTo>
                  <a:cubicBezTo>
                    <a:pt x="572" y="1084"/>
                    <a:pt x="893" y="513"/>
                    <a:pt x="1238" y="442"/>
                  </a:cubicBezTo>
                  <a:cubicBezTo>
                    <a:pt x="1262" y="439"/>
                    <a:pt x="1285" y="438"/>
                    <a:pt x="1308" y="438"/>
                  </a:cubicBezTo>
                  <a:cubicBezTo>
                    <a:pt x="1600" y="438"/>
                    <a:pt x="1850" y="643"/>
                    <a:pt x="1905" y="930"/>
                  </a:cubicBezTo>
                  <a:lnTo>
                    <a:pt x="1917" y="1073"/>
                  </a:lnTo>
                  <a:lnTo>
                    <a:pt x="2441" y="1204"/>
                  </a:lnTo>
                  <a:lnTo>
                    <a:pt x="2334" y="834"/>
                  </a:lnTo>
                  <a:cubicBezTo>
                    <a:pt x="2237" y="340"/>
                    <a:pt x="1801" y="1"/>
                    <a:pt x="1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2144375" y="4081464"/>
              <a:ext cx="139767" cy="124247"/>
            </a:xfrm>
            <a:custGeom>
              <a:avLst/>
              <a:gdLst/>
              <a:ahLst/>
              <a:cxnLst/>
              <a:rect l="l" t="t" r="r" b="b"/>
              <a:pathLst>
                <a:path w="5038" h="4479" extrusionOk="0">
                  <a:moveTo>
                    <a:pt x="814" y="0"/>
                  </a:moveTo>
                  <a:cubicBezTo>
                    <a:pt x="780" y="0"/>
                    <a:pt x="748" y="4"/>
                    <a:pt x="715" y="12"/>
                  </a:cubicBezTo>
                  <a:cubicBezTo>
                    <a:pt x="620" y="36"/>
                    <a:pt x="668" y="250"/>
                    <a:pt x="584" y="334"/>
                  </a:cubicBezTo>
                  <a:cubicBezTo>
                    <a:pt x="1" y="953"/>
                    <a:pt x="1739" y="3274"/>
                    <a:pt x="1739" y="3274"/>
                  </a:cubicBezTo>
                  <a:cubicBezTo>
                    <a:pt x="1739" y="3274"/>
                    <a:pt x="3423" y="4479"/>
                    <a:pt x="4266" y="4479"/>
                  </a:cubicBezTo>
                  <a:cubicBezTo>
                    <a:pt x="4371" y="4479"/>
                    <a:pt x="4463" y="4460"/>
                    <a:pt x="4537" y="4417"/>
                  </a:cubicBezTo>
                  <a:cubicBezTo>
                    <a:pt x="4609" y="4382"/>
                    <a:pt x="4668" y="4322"/>
                    <a:pt x="4728" y="4263"/>
                  </a:cubicBezTo>
                  <a:cubicBezTo>
                    <a:pt x="4823" y="4167"/>
                    <a:pt x="4954" y="4132"/>
                    <a:pt x="4966" y="4036"/>
                  </a:cubicBezTo>
                  <a:cubicBezTo>
                    <a:pt x="5037" y="3477"/>
                    <a:pt x="3990" y="2822"/>
                    <a:pt x="2954" y="1846"/>
                  </a:cubicBezTo>
                  <a:cubicBezTo>
                    <a:pt x="1992" y="928"/>
                    <a:pt x="1334" y="0"/>
                    <a:pt x="8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2140436" y="4081464"/>
              <a:ext cx="141709" cy="127438"/>
            </a:xfrm>
            <a:custGeom>
              <a:avLst/>
              <a:gdLst/>
              <a:ahLst/>
              <a:cxnLst/>
              <a:rect l="l" t="t" r="r" b="b"/>
              <a:pathLst>
                <a:path w="5108" h="4594" extrusionOk="0">
                  <a:moveTo>
                    <a:pt x="893" y="0"/>
                  </a:moveTo>
                  <a:cubicBezTo>
                    <a:pt x="774" y="24"/>
                    <a:pt x="667" y="84"/>
                    <a:pt x="583" y="167"/>
                  </a:cubicBezTo>
                  <a:cubicBezTo>
                    <a:pt x="0" y="786"/>
                    <a:pt x="512" y="2215"/>
                    <a:pt x="1715" y="3358"/>
                  </a:cubicBezTo>
                  <a:cubicBezTo>
                    <a:pt x="2552" y="4150"/>
                    <a:pt x="3501" y="4594"/>
                    <a:pt x="4200" y="4594"/>
                  </a:cubicBezTo>
                  <a:cubicBezTo>
                    <a:pt x="4415" y="4594"/>
                    <a:pt x="4606" y="4552"/>
                    <a:pt x="4763" y="4465"/>
                  </a:cubicBezTo>
                  <a:cubicBezTo>
                    <a:pt x="4834" y="4417"/>
                    <a:pt x="4905" y="4370"/>
                    <a:pt x="4965" y="4310"/>
                  </a:cubicBezTo>
                  <a:cubicBezTo>
                    <a:pt x="5036" y="4239"/>
                    <a:pt x="5096" y="4132"/>
                    <a:pt x="5108" y="4036"/>
                  </a:cubicBezTo>
                  <a:lnTo>
                    <a:pt x="5108" y="4036"/>
                  </a:lnTo>
                  <a:cubicBezTo>
                    <a:pt x="4980" y="4079"/>
                    <a:pt x="4838" y="4100"/>
                    <a:pt x="4686" y="4100"/>
                  </a:cubicBezTo>
                  <a:cubicBezTo>
                    <a:pt x="3985" y="4100"/>
                    <a:pt x="3055" y="3659"/>
                    <a:pt x="2215" y="2858"/>
                  </a:cubicBezTo>
                  <a:cubicBezTo>
                    <a:pt x="1191" y="1893"/>
                    <a:pt x="667" y="715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2091858" y="4166016"/>
              <a:ext cx="69079" cy="103387"/>
            </a:xfrm>
            <a:custGeom>
              <a:avLst/>
              <a:gdLst/>
              <a:ahLst/>
              <a:cxnLst/>
              <a:rect l="l" t="t" r="r" b="b"/>
              <a:pathLst>
                <a:path w="2490" h="3727" extrusionOk="0">
                  <a:moveTo>
                    <a:pt x="298" y="0"/>
                  </a:moveTo>
                  <a:cubicBezTo>
                    <a:pt x="1" y="0"/>
                    <a:pt x="1" y="453"/>
                    <a:pt x="298" y="453"/>
                  </a:cubicBezTo>
                  <a:cubicBezTo>
                    <a:pt x="331" y="450"/>
                    <a:pt x="363" y="448"/>
                    <a:pt x="395" y="448"/>
                  </a:cubicBezTo>
                  <a:cubicBezTo>
                    <a:pt x="490" y="448"/>
                    <a:pt x="581" y="462"/>
                    <a:pt x="679" y="488"/>
                  </a:cubicBezTo>
                  <a:cubicBezTo>
                    <a:pt x="965" y="560"/>
                    <a:pt x="1227" y="715"/>
                    <a:pt x="1430" y="917"/>
                  </a:cubicBezTo>
                  <a:cubicBezTo>
                    <a:pt x="1942" y="1417"/>
                    <a:pt x="2037" y="1929"/>
                    <a:pt x="2025" y="2262"/>
                  </a:cubicBezTo>
                  <a:cubicBezTo>
                    <a:pt x="2025" y="2679"/>
                    <a:pt x="1846" y="3060"/>
                    <a:pt x="1537" y="3346"/>
                  </a:cubicBezTo>
                  <a:cubicBezTo>
                    <a:pt x="1382" y="3477"/>
                    <a:pt x="1477" y="3727"/>
                    <a:pt x="1692" y="3727"/>
                  </a:cubicBezTo>
                  <a:cubicBezTo>
                    <a:pt x="1751" y="3727"/>
                    <a:pt x="1799" y="3715"/>
                    <a:pt x="1846" y="3679"/>
                  </a:cubicBezTo>
                  <a:cubicBezTo>
                    <a:pt x="2239" y="3310"/>
                    <a:pt x="2477" y="2810"/>
                    <a:pt x="2489" y="2274"/>
                  </a:cubicBezTo>
                  <a:cubicBezTo>
                    <a:pt x="2489" y="1846"/>
                    <a:pt x="2370" y="1215"/>
                    <a:pt x="1739" y="607"/>
                  </a:cubicBezTo>
                  <a:cubicBezTo>
                    <a:pt x="1477" y="334"/>
                    <a:pt x="1144" y="143"/>
                    <a:pt x="775" y="48"/>
                  </a:cubicBezTo>
                  <a:cubicBezTo>
                    <a:pt x="620" y="12"/>
                    <a:pt x="453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2026775" y="4219554"/>
              <a:ext cx="49937" cy="45577"/>
            </a:xfrm>
            <a:custGeom>
              <a:avLst/>
              <a:gdLst/>
              <a:ahLst/>
              <a:cxnLst/>
              <a:rect l="l" t="t" r="r" b="b"/>
              <a:pathLst>
                <a:path w="1800" h="1643" extrusionOk="0">
                  <a:moveTo>
                    <a:pt x="304" y="0"/>
                  </a:moveTo>
                  <a:cubicBezTo>
                    <a:pt x="146" y="0"/>
                    <a:pt x="0" y="184"/>
                    <a:pt x="120" y="356"/>
                  </a:cubicBezTo>
                  <a:cubicBezTo>
                    <a:pt x="335" y="630"/>
                    <a:pt x="561" y="880"/>
                    <a:pt x="799" y="1130"/>
                  </a:cubicBezTo>
                  <a:cubicBezTo>
                    <a:pt x="978" y="1297"/>
                    <a:pt x="1168" y="1452"/>
                    <a:pt x="1359" y="1594"/>
                  </a:cubicBezTo>
                  <a:cubicBezTo>
                    <a:pt x="1394" y="1618"/>
                    <a:pt x="1442" y="1642"/>
                    <a:pt x="1490" y="1642"/>
                  </a:cubicBezTo>
                  <a:cubicBezTo>
                    <a:pt x="1704" y="1642"/>
                    <a:pt x="1799" y="1356"/>
                    <a:pt x="1621" y="1237"/>
                  </a:cubicBezTo>
                  <a:cubicBezTo>
                    <a:pt x="1442" y="1106"/>
                    <a:pt x="1275" y="963"/>
                    <a:pt x="1120" y="809"/>
                  </a:cubicBezTo>
                  <a:cubicBezTo>
                    <a:pt x="882" y="582"/>
                    <a:pt x="680" y="344"/>
                    <a:pt x="478" y="94"/>
                  </a:cubicBezTo>
                  <a:cubicBezTo>
                    <a:pt x="428" y="28"/>
                    <a:pt x="365" y="0"/>
                    <a:pt x="3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2051576" y="4175530"/>
              <a:ext cx="79621" cy="68767"/>
            </a:xfrm>
            <a:custGeom>
              <a:avLst/>
              <a:gdLst/>
              <a:ahLst/>
              <a:cxnLst/>
              <a:rect l="l" t="t" r="r" b="b"/>
              <a:pathLst>
                <a:path w="2870" h="2479" extrusionOk="0">
                  <a:moveTo>
                    <a:pt x="229" y="1"/>
                  </a:moveTo>
                  <a:cubicBezTo>
                    <a:pt x="216" y="1"/>
                    <a:pt x="203" y="1"/>
                    <a:pt x="191" y="2"/>
                  </a:cubicBezTo>
                  <a:cubicBezTo>
                    <a:pt x="107" y="2"/>
                    <a:pt x="0" y="205"/>
                    <a:pt x="0" y="205"/>
                  </a:cubicBezTo>
                  <a:lnTo>
                    <a:pt x="786" y="1776"/>
                  </a:lnTo>
                  <a:lnTo>
                    <a:pt x="2382" y="2479"/>
                  </a:lnTo>
                  <a:cubicBezTo>
                    <a:pt x="2382" y="2479"/>
                    <a:pt x="2715" y="2312"/>
                    <a:pt x="2763" y="2181"/>
                  </a:cubicBezTo>
                  <a:cubicBezTo>
                    <a:pt x="2870" y="1884"/>
                    <a:pt x="2822" y="1467"/>
                    <a:pt x="2405" y="1050"/>
                  </a:cubicBezTo>
                  <a:cubicBezTo>
                    <a:pt x="2001" y="622"/>
                    <a:pt x="1548" y="1026"/>
                    <a:pt x="1048" y="526"/>
                  </a:cubicBezTo>
                  <a:cubicBezTo>
                    <a:pt x="742" y="220"/>
                    <a:pt x="479" y="1"/>
                    <a:pt x="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2036706" y="4175586"/>
              <a:ext cx="91523" cy="73428"/>
            </a:xfrm>
            <a:custGeom>
              <a:avLst/>
              <a:gdLst/>
              <a:ahLst/>
              <a:cxnLst/>
              <a:rect l="l" t="t" r="r" b="b"/>
              <a:pathLst>
                <a:path w="3299" h="2647" extrusionOk="0">
                  <a:moveTo>
                    <a:pt x="727" y="0"/>
                  </a:moveTo>
                  <a:cubicBezTo>
                    <a:pt x="632" y="0"/>
                    <a:pt x="548" y="36"/>
                    <a:pt x="477" y="84"/>
                  </a:cubicBezTo>
                  <a:cubicBezTo>
                    <a:pt x="0" y="393"/>
                    <a:pt x="429" y="1132"/>
                    <a:pt x="1227" y="1929"/>
                  </a:cubicBezTo>
                  <a:cubicBezTo>
                    <a:pt x="1728" y="2422"/>
                    <a:pt x="2251" y="2647"/>
                    <a:pt x="2640" y="2647"/>
                  </a:cubicBezTo>
                  <a:cubicBezTo>
                    <a:pt x="2823" y="2647"/>
                    <a:pt x="2977" y="2596"/>
                    <a:pt x="3084" y="2501"/>
                  </a:cubicBezTo>
                  <a:cubicBezTo>
                    <a:pt x="3179" y="2417"/>
                    <a:pt x="3251" y="2298"/>
                    <a:pt x="3299" y="2179"/>
                  </a:cubicBezTo>
                  <a:lnTo>
                    <a:pt x="3299" y="2179"/>
                  </a:lnTo>
                  <a:cubicBezTo>
                    <a:pt x="3232" y="2197"/>
                    <a:pt x="3159" y="2207"/>
                    <a:pt x="3080" y="2207"/>
                  </a:cubicBezTo>
                  <a:cubicBezTo>
                    <a:pt x="2693" y="2207"/>
                    <a:pt x="2174" y="1983"/>
                    <a:pt x="1679" y="1489"/>
                  </a:cubicBezTo>
                  <a:cubicBezTo>
                    <a:pt x="1108" y="917"/>
                    <a:pt x="727" y="37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5"/>
            <p:cNvSpPr/>
            <p:nvPr/>
          </p:nvSpPr>
          <p:spPr>
            <a:xfrm>
              <a:off x="1997395" y="4072865"/>
              <a:ext cx="39644" cy="83664"/>
            </a:xfrm>
            <a:custGeom>
              <a:avLst/>
              <a:gdLst/>
              <a:ahLst/>
              <a:cxnLst/>
              <a:rect l="l" t="t" r="r" b="b"/>
              <a:pathLst>
                <a:path w="1429" h="3016" extrusionOk="0">
                  <a:moveTo>
                    <a:pt x="407" y="1"/>
                  </a:moveTo>
                  <a:cubicBezTo>
                    <a:pt x="353" y="1"/>
                    <a:pt x="297" y="5"/>
                    <a:pt x="239" y="13"/>
                  </a:cubicBezTo>
                  <a:lnTo>
                    <a:pt x="203" y="24"/>
                  </a:lnTo>
                  <a:cubicBezTo>
                    <a:pt x="203" y="60"/>
                    <a:pt x="703" y="834"/>
                    <a:pt x="691" y="870"/>
                  </a:cubicBezTo>
                  <a:cubicBezTo>
                    <a:pt x="572" y="1215"/>
                    <a:pt x="655" y="786"/>
                    <a:pt x="632" y="1632"/>
                  </a:cubicBezTo>
                  <a:cubicBezTo>
                    <a:pt x="608" y="2584"/>
                    <a:pt x="1" y="2465"/>
                    <a:pt x="60" y="2977"/>
                  </a:cubicBezTo>
                  <a:cubicBezTo>
                    <a:pt x="154" y="3003"/>
                    <a:pt x="244" y="3016"/>
                    <a:pt x="329" y="3016"/>
                  </a:cubicBezTo>
                  <a:cubicBezTo>
                    <a:pt x="1021" y="3016"/>
                    <a:pt x="1417" y="2210"/>
                    <a:pt x="1417" y="1489"/>
                  </a:cubicBezTo>
                  <a:cubicBezTo>
                    <a:pt x="1429" y="755"/>
                    <a:pt x="1159" y="1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5"/>
            <p:cNvSpPr/>
            <p:nvPr/>
          </p:nvSpPr>
          <p:spPr>
            <a:xfrm>
              <a:off x="1998727" y="4144545"/>
              <a:ext cx="2330" cy="8267"/>
            </a:xfrm>
            <a:custGeom>
              <a:avLst/>
              <a:gdLst/>
              <a:ahLst/>
              <a:cxnLst/>
              <a:rect l="l" t="t" r="r" b="b"/>
              <a:pathLst>
                <a:path w="84" h="298" extrusionOk="0">
                  <a:moveTo>
                    <a:pt x="84" y="0"/>
                  </a:moveTo>
                  <a:cubicBezTo>
                    <a:pt x="36" y="84"/>
                    <a:pt x="0" y="191"/>
                    <a:pt x="12" y="298"/>
                  </a:cubicBezTo>
                  <a:cubicBezTo>
                    <a:pt x="0" y="191"/>
                    <a:pt x="36" y="84"/>
                    <a:pt x="84" y="0"/>
                  </a:cubicBez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1999060" y="4153116"/>
              <a:ext cx="28" cy="2691"/>
            </a:xfrm>
            <a:custGeom>
              <a:avLst/>
              <a:gdLst/>
              <a:ahLst/>
              <a:cxnLst/>
              <a:rect l="l" t="t" r="r" b="b"/>
              <a:pathLst>
                <a:path w="1" h="97" extrusionOk="0">
                  <a:moveTo>
                    <a:pt x="0" y="1"/>
                  </a:moveTo>
                  <a:lnTo>
                    <a:pt x="0" y="96"/>
                  </a:lnTo>
                  <a:cubicBezTo>
                    <a:pt x="0" y="60"/>
                    <a:pt x="0" y="25"/>
                    <a:pt x="0" y="1"/>
                  </a:cubicBez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2002694" y="4139912"/>
              <a:ext cx="999" cy="1692"/>
            </a:xfrm>
            <a:custGeom>
              <a:avLst/>
              <a:gdLst/>
              <a:ahLst/>
              <a:cxnLst/>
              <a:rect l="l" t="t" r="r" b="b"/>
              <a:pathLst>
                <a:path w="36" h="61" extrusionOk="0">
                  <a:moveTo>
                    <a:pt x="36" y="1"/>
                  </a:moveTo>
                  <a:lnTo>
                    <a:pt x="18" y="30"/>
                  </a:lnTo>
                  <a:lnTo>
                    <a:pt x="18" y="30"/>
                  </a:lnTo>
                  <a:cubicBezTo>
                    <a:pt x="24" y="21"/>
                    <a:pt x="30" y="12"/>
                    <a:pt x="36" y="1"/>
                  </a:cubicBezTo>
                  <a:close/>
                  <a:moveTo>
                    <a:pt x="18" y="30"/>
                  </a:moveTo>
                  <a:lnTo>
                    <a:pt x="18" y="30"/>
                  </a:lnTo>
                  <a:cubicBezTo>
                    <a:pt x="12" y="39"/>
                    <a:pt x="6" y="48"/>
                    <a:pt x="0" y="60"/>
                  </a:cubicBezTo>
                  <a:lnTo>
                    <a:pt x="18" y="30"/>
                  </a:ln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1997728" y="4072754"/>
              <a:ext cx="27770" cy="83830"/>
            </a:xfrm>
            <a:custGeom>
              <a:avLst/>
              <a:gdLst/>
              <a:ahLst/>
              <a:cxnLst/>
              <a:rect l="l" t="t" r="r" b="b"/>
              <a:pathLst>
                <a:path w="1001" h="3022" extrusionOk="0">
                  <a:moveTo>
                    <a:pt x="386" y="0"/>
                  </a:moveTo>
                  <a:cubicBezTo>
                    <a:pt x="329" y="0"/>
                    <a:pt x="272" y="6"/>
                    <a:pt x="215" y="17"/>
                  </a:cubicBezTo>
                  <a:lnTo>
                    <a:pt x="191" y="28"/>
                  </a:lnTo>
                  <a:cubicBezTo>
                    <a:pt x="1" y="505"/>
                    <a:pt x="417" y="659"/>
                    <a:pt x="393" y="1600"/>
                  </a:cubicBezTo>
                  <a:cubicBezTo>
                    <a:pt x="393" y="1898"/>
                    <a:pt x="322" y="2207"/>
                    <a:pt x="167" y="2481"/>
                  </a:cubicBezTo>
                  <a:cubicBezTo>
                    <a:pt x="72" y="2624"/>
                    <a:pt x="24" y="2803"/>
                    <a:pt x="36" y="2993"/>
                  </a:cubicBezTo>
                  <a:cubicBezTo>
                    <a:pt x="117" y="3012"/>
                    <a:pt x="200" y="3022"/>
                    <a:pt x="282" y="3022"/>
                  </a:cubicBezTo>
                  <a:cubicBezTo>
                    <a:pt x="404" y="3022"/>
                    <a:pt x="524" y="3000"/>
                    <a:pt x="632" y="2957"/>
                  </a:cubicBezTo>
                  <a:lnTo>
                    <a:pt x="632" y="2922"/>
                  </a:lnTo>
                  <a:cubicBezTo>
                    <a:pt x="632" y="2910"/>
                    <a:pt x="632" y="2898"/>
                    <a:pt x="632" y="2886"/>
                  </a:cubicBezTo>
                  <a:cubicBezTo>
                    <a:pt x="643" y="2862"/>
                    <a:pt x="667" y="2826"/>
                    <a:pt x="679" y="2791"/>
                  </a:cubicBezTo>
                  <a:cubicBezTo>
                    <a:pt x="894" y="2433"/>
                    <a:pt x="1001" y="2029"/>
                    <a:pt x="989" y="1612"/>
                  </a:cubicBezTo>
                  <a:cubicBezTo>
                    <a:pt x="1001" y="1207"/>
                    <a:pt x="929" y="802"/>
                    <a:pt x="774" y="421"/>
                  </a:cubicBezTo>
                  <a:cubicBezTo>
                    <a:pt x="763" y="374"/>
                    <a:pt x="739" y="314"/>
                    <a:pt x="727" y="278"/>
                  </a:cubicBezTo>
                  <a:cubicBezTo>
                    <a:pt x="751" y="219"/>
                    <a:pt x="763" y="159"/>
                    <a:pt x="774" y="88"/>
                  </a:cubicBezTo>
                  <a:cubicBezTo>
                    <a:pt x="649" y="30"/>
                    <a:pt x="519" y="0"/>
                    <a:pt x="3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2185018" y="4270041"/>
              <a:ext cx="56844" cy="93817"/>
            </a:xfrm>
            <a:custGeom>
              <a:avLst/>
              <a:gdLst/>
              <a:ahLst/>
              <a:cxnLst/>
              <a:rect l="l" t="t" r="r" b="b"/>
              <a:pathLst>
                <a:path w="2049" h="3382" extrusionOk="0">
                  <a:moveTo>
                    <a:pt x="1762" y="0"/>
                  </a:moveTo>
                  <a:cubicBezTo>
                    <a:pt x="1758" y="0"/>
                    <a:pt x="1754" y="0"/>
                    <a:pt x="1751" y="1"/>
                  </a:cubicBezTo>
                  <a:cubicBezTo>
                    <a:pt x="774" y="1"/>
                    <a:pt x="0" y="810"/>
                    <a:pt x="12" y="1787"/>
                  </a:cubicBezTo>
                  <a:cubicBezTo>
                    <a:pt x="24" y="2310"/>
                    <a:pt x="286" y="2846"/>
                    <a:pt x="762" y="3322"/>
                  </a:cubicBezTo>
                  <a:cubicBezTo>
                    <a:pt x="798" y="3358"/>
                    <a:pt x="858" y="3382"/>
                    <a:pt x="917" y="3382"/>
                  </a:cubicBezTo>
                  <a:cubicBezTo>
                    <a:pt x="1108" y="3382"/>
                    <a:pt x="1203" y="3144"/>
                    <a:pt x="1072" y="3001"/>
                  </a:cubicBezTo>
                  <a:cubicBezTo>
                    <a:pt x="679" y="2608"/>
                    <a:pt x="465" y="2179"/>
                    <a:pt x="453" y="1763"/>
                  </a:cubicBezTo>
                  <a:cubicBezTo>
                    <a:pt x="453" y="1048"/>
                    <a:pt x="1024" y="453"/>
                    <a:pt x="1751" y="441"/>
                  </a:cubicBezTo>
                  <a:cubicBezTo>
                    <a:pt x="2044" y="441"/>
                    <a:pt x="2048" y="0"/>
                    <a:pt x="1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2215396" y="4301054"/>
              <a:ext cx="63780" cy="58282"/>
            </a:xfrm>
            <a:custGeom>
              <a:avLst/>
              <a:gdLst/>
              <a:ahLst/>
              <a:cxnLst/>
              <a:rect l="l" t="t" r="r" b="b"/>
              <a:pathLst>
                <a:path w="2299" h="2101" extrusionOk="0">
                  <a:moveTo>
                    <a:pt x="656" y="1"/>
                  </a:moveTo>
                  <a:cubicBezTo>
                    <a:pt x="526" y="1"/>
                    <a:pt x="410" y="40"/>
                    <a:pt x="310" y="109"/>
                  </a:cubicBezTo>
                  <a:cubicBezTo>
                    <a:pt x="275" y="133"/>
                    <a:pt x="310" y="383"/>
                    <a:pt x="275" y="407"/>
                  </a:cubicBezTo>
                  <a:lnTo>
                    <a:pt x="275" y="419"/>
                  </a:lnTo>
                  <a:cubicBezTo>
                    <a:pt x="1" y="692"/>
                    <a:pt x="560" y="1323"/>
                    <a:pt x="560" y="1323"/>
                  </a:cubicBezTo>
                  <a:cubicBezTo>
                    <a:pt x="560" y="1323"/>
                    <a:pt x="1529" y="2101"/>
                    <a:pt x="1954" y="2101"/>
                  </a:cubicBezTo>
                  <a:cubicBezTo>
                    <a:pt x="2013" y="2101"/>
                    <a:pt x="2062" y="2085"/>
                    <a:pt x="2096" y="2050"/>
                  </a:cubicBezTo>
                  <a:cubicBezTo>
                    <a:pt x="2192" y="1966"/>
                    <a:pt x="2299" y="1943"/>
                    <a:pt x="2263" y="1752"/>
                  </a:cubicBezTo>
                  <a:cubicBezTo>
                    <a:pt x="2108" y="1252"/>
                    <a:pt x="1822" y="788"/>
                    <a:pt x="1453" y="419"/>
                  </a:cubicBezTo>
                  <a:cubicBezTo>
                    <a:pt x="1157" y="122"/>
                    <a:pt x="885" y="1"/>
                    <a:pt x="6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2213426" y="4303745"/>
              <a:ext cx="65750" cy="59641"/>
            </a:xfrm>
            <a:custGeom>
              <a:avLst/>
              <a:gdLst/>
              <a:ahLst/>
              <a:cxnLst/>
              <a:rect l="l" t="t" r="r" b="b"/>
              <a:pathLst>
                <a:path w="2370" h="2150" extrusionOk="0">
                  <a:moveTo>
                    <a:pt x="393" y="0"/>
                  </a:moveTo>
                  <a:lnTo>
                    <a:pt x="393" y="0"/>
                  </a:lnTo>
                  <a:cubicBezTo>
                    <a:pt x="358" y="24"/>
                    <a:pt x="322" y="48"/>
                    <a:pt x="286" y="83"/>
                  </a:cubicBezTo>
                  <a:cubicBezTo>
                    <a:pt x="12" y="357"/>
                    <a:pt x="0" y="798"/>
                    <a:pt x="524" y="1322"/>
                  </a:cubicBezTo>
                  <a:cubicBezTo>
                    <a:pt x="936" y="1743"/>
                    <a:pt x="1641" y="2149"/>
                    <a:pt x="2043" y="2149"/>
                  </a:cubicBezTo>
                  <a:cubicBezTo>
                    <a:pt x="2141" y="2149"/>
                    <a:pt x="2221" y="2125"/>
                    <a:pt x="2274" y="2072"/>
                  </a:cubicBezTo>
                  <a:cubicBezTo>
                    <a:pt x="2370" y="1988"/>
                    <a:pt x="2370" y="1834"/>
                    <a:pt x="2334" y="1643"/>
                  </a:cubicBezTo>
                  <a:cubicBezTo>
                    <a:pt x="1929" y="1643"/>
                    <a:pt x="1227" y="1226"/>
                    <a:pt x="810" y="822"/>
                  </a:cubicBezTo>
                  <a:cubicBezTo>
                    <a:pt x="512" y="512"/>
                    <a:pt x="381" y="226"/>
                    <a:pt x="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2278482" y="4020852"/>
              <a:ext cx="47273" cy="46936"/>
            </a:xfrm>
            <a:custGeom>
              <a:avLst/>
              <a:gdLst/>
              <a:ahLst/>
              <a:cxnLst/>
              <a:rect l="l" t="t" r="r" b="b"/>
              <a:pathLst>
                <a:path w="1704" h="1692" extrusionOk="0">
                  <a:moveTo>
                    <a:pt x="854" y="0"/>
                  </a:moveTo>
                  <a:cubicBezTo>
                    <a:pt x="843" y="0"/>
                    <a:pt x="834" y="6"/>
                    <a:pt x="834" y="18"/>
                  </a:cubicBezTo>
                  <a:lnTo>
                    <a:pt x="572" y="542"/>
                  </a:lnTo>
                  <a:cubicBezTo>
                    <a:pt x="560" y="554"/>
                    <a:pt x="560" y="554"/>
                    <a:pt x="549" y="554"/>
                  </a:cubicBezTo>
                  <a:lnTo>
                    <a:pt x="25" y="816"/>
                  </a:lnTo>
                  <a:cubicBezTo>
                    <a:pt x="1" y="828"/>
                    <a:pt x="1" y="864"/>
                    <a:pt x="25" y="875"/>
                  </a:cubicBezTo>
                  <a:lnTo>
                    <a:pt x="549" y="1137"/>
                  </a:lnTo>
                  <a:cubicBezTo>
                    <a:pt x="560" y="1137"/>
                    <a:pt x="560" y="1149"/>
                    <a:pt x="572" y="1149"/>
                  </a:cubicBezTo>
                  <a:lnTo>
                    <a:pt x="834" y="1673"/>
                  </a:lnTo>
                  <a:cubicBezTo>
                    <a:pt x="840" y="1685"/>
                    <a:pt x="849" y="1691"/>
                    <a:pt x="858" y="1691"/>
                  </a:cubicBezTo>
                  <a:cubicBezTo>
                    <a:pt x="867" y="1691"/>
                    <a:pt x="876" y="1685"/>
                    <a:pt x="882" y="1673"/>
                  </a:cubicBezTo>
                  <a:lnTo>
                    <a:pt x="1144" y="1149"/>
                  </a:lnTo>
                  <a:cubicBezTo>
                    <a:pt x="1156" y="1149"/>
                    <a:pt x="1156" y="1137"/>
                    <a:pt x="1168" y="1137"/>
                  </a:cubicBezTo>
                  <a:lnTo>
                    <a:pt x="1680" y="875"/>
                  </a:lnTo>
                  <a:cubicBezTo>
                    <a:pt x="1703" y="864"/>
                    <a:pt x="1703" y="828"/>
                    <a:pt x="1680" y="816"/>
                  </a:cubicBezTo>
                  <a:lnTo>
                    <a:pt x="1156" y="554"/>
                  </a:lnTo>
                  <a:cubicBezTo>
                    <a:pt x="1156" y="554"/>
                    <a:pt x="1144" y="554"/>
                    <a:pt x="1144" y="542"/>
                  </a:cubicBezTo>
                  <a:lnTo>
                    <a:pt x="882" y="18"/>
                  </a:lnTo>
                  <a:cubicBezTo>
                    <a:pt x="876" y="6"/>
                    <a:pt x="864" y="0"/>
                    <a:pt x="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1971955" y="4321415"/>
              <a:ext cx="46940" cy="46659"/>
            </a:xfrm>
            <a:custGeom>
              <a:avLst/>
              <a:gdLst/>
              <a:ahLst/>
              <a:cxnLst/>
              <a:rect l="l" t="t" r="r" b="b"/>
              <a:pathLst>
                <a:path w="1692" h="1682" extrusionOk="0">
                  <a:moveTo>
                    <a:pt x="846" y="0"/>
                  </a:moveTo>
                  <a:cubicBezTo>
                    <a:pt x="837" y="0"/>
                    <a:pt x="828" y="6"/>
                    <a:pt x="822" y="18"/>
                  </a:cubicBezTo>
                  <a:lnTo>
                    <a:pt x="560" y="542"/>
                  </a:lnTo>
                  <a:cubicBezTo>
                    <a:pt x="549" y="542"/>
                    <a:pt x="549" y="554"/>
                    <a:pt x="549" y="554"/>
                  </a:cubicBezTo>
                  <a:lnTo>
                    <a:pt x="13" y="816"/>
                  </a:lnTo>
                  <a:cubicBezTo>
                    <a:pt x="1" y="828"/>
                    <a:pt x="1" y="851"/>
                    <a:pt x="13" y="863"/>
                  </a:cubicBezTo>
                  <a:lnTo>
                    <a:pt x="549" y="1125"/>
                  </a:lnTo>
                  <a:cubicBezTo>
                    <a:pt x="549" y="1137"/>
                    <a:pt x="549" y="1137"/>
                    <a:pt x="560" y="1149"/>
                  </a:cubicBezTo>
                  <a:lnTo>
                    <a:pt x="822" y="1673"/>
                  </a:lnTo>
                  <a:cubicBezTo>
                    <a:pt x="828" y="1679"/>
                    <a:pt x="837" y="1682"/>
                    <a:pt x="846" y="1682"/>
                  </a:cubicBezTo>
                  <a:cubicBezTo>
                    <a:pt x="855" y="1682"/>
                    <a:pt x="864" y="1679"/>
                    <a:pt x="870" y="1673"/>
                  </a:cubicBezTo>
                  <a:lnTo>
                    <a:pt x="1132" y="1149"/>
                  </a:lnTo>
                  <a:cubicBezTo>
                    <a:pt x="1132" y="1137"/>
                    <a:pt x="1144" y="1137"/>
                    <a:pt x="1144" y="1125"/>
                  </a:cubicBezTo>
                  <a:lnTo>
                    <a:pt x="1668" y="863"/>
                  </a:lnTo>
                  <a:cubicBezTo>
                    <a:pt x="1692" y="851"/>
                    <a:pt x="1692" y="828"/>
                    <a:pt x="1668" y="816"/>
                  </a:cubicBezTo>
                  <a:lnTo>
                    <a:pt x="1144" y="554"/>
                  </a:lnTo>
                  <a:cubicBezTo>
                    <a:pt x="1144" y="554"/>
                    <a:pt x="1132" y="542"/>
                    <a:pt x="1132" y="542"/>
                  </a:cubicBezTo>
                  <a:lnTo>
                    <a:pt x="870" y="18"/>
                  </a:lnTo>
                  <a:cubicBezTo>
                    <a:pt x="864" y="6"/>
                    <a:pt x="855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2332996" y="4247432"/>
              <a:ext cx="47245" cy="46908"/>
            </a:xfrm>
            <a:custGeom>
              <a:avLst/>
              <a:gdLst/>
              <a:ahLst/>
              <a:cxnLst/>
              <a:rect l="l" t="t" r="r" b="b"/>
              <a:pathLst>
                <a:path w="1703" h="1691" extrusionOk="0">
                  <a:moveTo>
                    <a:pt x="846" y="0"/>
                  </a:moveTo>
                  <a:cubicBezTo>
                    <a:pt x="837" y="0"/>
                    <a:pt x="828" y="6"/>
                    <a:pt x="822" y="18"/>
                  </a:cubicBezTo>
                  <a:lnTo>
                    <a:pt x="560" y="542"/>
                  </a:lnTo>
                  <a:cubicBezTo>
                    <a:pt x="560" y="554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0" y="828"/>
                    <a:pt x="0" y="863"/>
                    <a:pt x="24" y="875"/>
                  </a:cubicBezTo>
                  <a:lnTo>
                    <a:pt x="548" y="1137"/>
                  </a:lnTo>
                  <a:cubicBezTo>
                    <a:pt x="548" y="1137"/>
                    <a:pt x="560" y="1137"/>
                    <a:pt x="560" y="1149"/>
                  </a:cubicBezTo>
                  <a:lnTo>
                    <a:pt x="822" y="1673"/>
                  </a:lnTo>
                  <a:cubicBezTo>
                    <a:pt x="828" y="1685"/>
                    <a:pt x="837" y="1691"/>
                    <a:pt x="846" y="1691"/>
                  </a:cubicBezTo>
                  <a:cubicBezTo>
                    <a:pt x="855" y="1691"/>
                    <a:pt x="864" y="1685"/>
                    <a:pt x="870" y="1673"/>
                  </a:cubicBezTo>
                  <a:lnTo>
                    <a:pt x="1131" y="1149"/>
                  </a:lnTo>
                  <a:cubicBezTo>
                    <a:pt x="1143" y="1137"/>
                    <a:pt x="1143" y="1137"/>
                    <a:pt x="1155" y="1137"/>
                  </a:cubicBezTo>
                  <a:lnTo>
                    <a:pt x="1679" y="875"/>
                  </a:lnTo>
                  <a:cubicBezTo>
                    <a:pt x="1703" y="863"/>
                    <a:pt x="1703" y="828"/>
                    <a:pt x="1679" y="816"/>
                  </a:cubicBezTo>
                  <a:lnTo>
                    <a:pt x="1155" y="554"/>
                  </a:lnTo>
                  <a:cubicBezTo>
                    <a:pt x="1143" y="554"/>
                    <a:pt x="1143" y="554"/>
                    <a:pt x="1131" y="542"/>
                  </a:cubicBezTo>
                  <a:lnTo>
                    <a:pt x="870" y="18"/>
                  </a:lnTo>
                  <a:cubicBezTo>
                    <a:pt x="864" y="6"/>
                    <a:pt x="855" y="0"/>
                    <a:pt x="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2261975" y="4089037"/>
              <a:ext cx="32070" cy="31790"/>
            </a:xfrm>
            <a:custGeom>
              <a:avLst/>
              <a:gdLst/>
              <a:ahLst/>
              <a:cxnLst/>
              <a:rect l="l" t="t" r="r" b="b"/>
              <a:pathLst>
                <a:path w="1156" h="1146" extrusionOk="0">
                  <a:moveTo>
                    <a:pt x="562" y="0"/>
                  </a:moveTo>
                  <a:cubicBezTo>
                    <a:pt x="442" y="0"/>
                    <a:pt x="358" y="92"/>
                    <a:pt x="358" y="215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" y="453"/>
                    <a:pt x="1" y="573"/>
                  </a:cubicBezTo>
                  <a:cubicBezTo>
                    <a:pt x="1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58" y="1049"/>
                    <a:pt x="453" y="1144"/>
                    <a:pt x="572" y="1144"/>
                  </a:cubicBezTo>
                  <a:cubicBezTo>
                    <a:pt x="579" y="1145"/>
                    <a:pt x="585" y="1145"/>
                    <a:pt x="592" y="1145"/>
                  </a:cubicBezTo>
                  <a:cubicBezTo>
                    <a:pt x="703" y="1145"/>
                    <a:pt x="798" y="1053"/>
                    <a:pt x="798" y="930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60" y="787"/>
                    <a:pt x="1155" y="692"/>
                    <a:pt x="1155" y="561"/>
                  </a:cubicBezTo>
                  <a:cubicBezTo>
                    <a:pt x="1144" y="442"/>
                    <a:pt x="1048" y="358"/>
                    <a:pt x="929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86" y="96"/>
                    <a:pt x="703" y="1"/>
                    <a:pt x="584" y="1"/>
                  </a:cubicBezTo>
                  <a:cubicBezTo>
                    <a:pt x="577" y="0"/>
                    <a:pt x="569" y="0"/>
                    <a:pt x="5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2327059" y="4191758"/>
              <a:ext cx="32708" cy="32095"/>
            </a:xfrm>
            <a:custGeom>
              <a:avLst/>
              <a:gdLst/>
              <a:ahLst/>
              <a:cxnLst/>
              <a:rect l="l" t="t" r="r" b="b"/>
              <a:pathLst>
                <a:path w="1179" h="1157" extrusionOk="0">
                  <a:moveTo>
                    <a:pt x="595" y="1"/>
                  </a:moveTo>
                  <a:cubicBezTo>
                    <a:pt x="464" y="1"/>
                    <a:pt x="369" y="96"/>
                    <a:pt x="369" y="215"/>
                  </a:cubicBezTo>
                  <a:lnTo>
                    <a:pt x="369" y="370"/>
                  </a:lnTo>
                  <a:lnTo>
                    <a:pt x="238" y="370"/>
                  </a:lnTo>
                  <a:cubicBezTo>
                    <a:pt x="119" y="370"/>
                    <a:pt x="12" y="465"/>
                    <a:pt x="12" y="584"/>
                  </a:cubicBezTo>
                  <a:cubicBezTo>
                    <a:pt x="0" y="703"/>
                    <a:pt x="107" y="799"/>
                    <a:pt x="226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64" y="1156"/>
                    <a:pt x="583" y="1156"/>
                  </a:cubicBezTo>
                  <a:cubicBezTo>
                    <a:pt x="590" y="1156"/>
                    <a:pt x="596" y="1157"/>
                    <a:pt x="602" y="1157"/>
                  </a:cubicBezTo>
                  <a:cubicBezTo>
                    <a:pt x="713" y="1157"/>
                    <a:pt x="810" y="1054"/>
                    <a:pt x="810" y="941"/>
                  </a:cubicBezTo>
                  <a:lnTo>
                    <a:pt x="810" y="799"/>
                  </a:lnTo>
                  <a:lnTo>
                    <a:pt x="953" y="799"/>
                  </a:lnTo>
                  <a:cubicBezTo>
                    <a:pt x="1072" y="799"/>
                    <a:pt x="1179" y="691"/>
                    <a:pt x="1167" y="572"/>
                  </a:cubicBezTo>
                  <a:cubicBezTo>
                    <a:pt x="1167" y="453"/>
                    <a:pt x="1060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14" y="13"/>
                    <a:pt x="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5"/>
            <p:cNvSpPr/>
            <p:nvPr/>
          </p:nvSpPr>
          <p:spPr>
            <a:xfrm>
              <a:off x="2041977" y="4372762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465" y="0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220" y="369"/>
                    <a:pt x="214" y="369"/>
                    <a:pt x="207" y="369"/>
                  </a:cubicBezTo>
                  <a:cubicBezTo>
                    <a:pt x="98" y="369"/>
                    <a:pt x="12" y="460"/>
                    <a:pt x="1" y="572"/>
                  </a:cubicBezTo>
                  <a:cubicBezTo>
                    <a:pt x="1" y="691"/>
                    <a:pt x="96" y="798"/>
                    <a:pt x="215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53" y="1143"/>
                    <a:pt x="572" y="1155"/>
                  </a:cubicBezTo>
                  <a:cubicBezTo>
                    <a:pt x="703" y="1155"/>
                    <a:pt x="799" y="1060"/>
                    <a:pt x="799" y="941"/>
                  </a:cubicBezTo>
                  <a:lnTo>
                    <a:pt x="799" y="786"/>
                  </a:lnTo>
                  <a:lnTo>
                    <a:pt x="953" y="786"/>
                  </a:lnTo>
                  <a:cubicBezTo>
                    <a:pt x="1073" y="786"/>
                    <a:pt x="1168" y="691"/>
                    <a:pt x="1168" y="572"/>
                  </a:cubicBezTo>
                  <a:cubicBezTo>
                    <a:pt x="1157" y="448"/>
                    <a:pt x="1061" y="357"/>
                    <a:pt x="950" y="357"/>
                  </a:cubicBezTo>
                  <a:cubicBezTo>
                    <a:pt x="943" y="357"/>
                    <a:pt x="936" y="357"/>
                    <a:pt x="930" y="358"/>
                  </a:cubicBezTo>
                  <a:lnTo>
                    <a:pt x="799" y="358"/>
                  </a:lnTo>
                  <a:lnTo>
                    <a:pt x="799" y="227"/>
                  </a:lnTo>
                  <a:cubicBezTo>
                    <a:pt x="799" y="108"/>
                    <a:pt x="703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5"/>
            <p:cNvSpPr/>
            <p:nvPr/>
          </p:nvSpPr>
          <p:spPr>
            <a:xfrm>
              <a:off x="2210125" y="4028592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5" y="0"/>
                    <a:pt x="369" y="103"/>
                    <a:pt x="369" y="216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12" y="454"/>
                    <a:pt x="12" y="573"/>
                  </a:cubicBezTo>
                  <a:cubicBezTo>
                    <a:pt x="0" y="692"/>
                    <a:pt x="107" y="799"/>
                    <a:pt x="226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65" y="1144"/>
                    <a:pt x="584" y="1156"/>
                  </a:cubicBezTo>
                  <a:cubicBezTo>
                    <a:pt x="703" y="1156"/>
                    <a:pt x="810" y="1061"/>
                    <a:pt x="810" y="942"/>
                  </a:cubicBezTo>
                  <a:lnTo>
                    <a:pt x="810" y="787"/>
                  </a:lnTo>
                  <a:lnTo>
                    <a:pt x="953" y="787"/>
                  </a:lnTo>
                  <a:cubicBezTo>
                    <a:pt x="1072" y="787"/>
                    <a:pt x="1167" y="692"/>
                    <a:pt x="1167" y="573"/>
                  </a:cubicBezTo>
                  <a:cubicBezTo>
                    <a:pt x="1167" y="449"/>
                    <a:pt x="1061" y="357"/>
                    <a:pt x="949" y="357"/>
                  </a:cubicBezTo>
                  <a:cubicBezTo>
                    <a:pt x="942" y="357"/>
                    <a:pt x="936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3" name="Google Shape;3343;p45"/>
          <p:cNvGrpSpPr/>
          <p:nvPr/>
        </p:nvGrpSpPr>
        <p:grpSpPr>
          <a:xfrm>
            <a:off x="3578246" y="4021324"/>
            <a:ext cx="407981" cy="407306"/>
            <a:chOff x="3578246" y="4021324"/>
            <a:chExt cx="407981" cy="407306"/>
          </a:xfrm>
        </p:grpSpPr>
        <p:sp>
          <p:nvSpPr>
            <p:cNvPr id="3344" name="Google Shape;3344;p45"/>
            <p:cNvSpPr/>
            <p:nvPr/>
          </p:nvSpPr>
          <p:spPr>
            <a:xfrm>
              <a:off x="3760265" y="4037191"/>
              <a:ext cx="43944" cy="43302"/>
            </a:xfrm>
            <a:custGeom>
              <a:avLst/>
              <a:gdLst/>
              <a:ahLst/>
              <a:cxnLst/>
              <a:rect l="l" t="t" r="r" b="b"/>
              <a:pathLst>
                <a:path w="1584" h="1561" extrusionOk="0">
                  <a:moveTo>
                    <a:pt x="794" y="1"/>
                  </a:moveTo>
                  <a:cubicBezTo>
                    <a:pt x="774" y="1"/>
                    <a:pt x="756" y="13"/>
                    <a:pt x="750" y="36"/>
                  </a:cubicBezTo>
                  <a:lnTo>
                    <a:pt x="524" y="477"/>
                  </a:lnTo>
                  <a:cubicBezTo>
                    <a:pt x="512" y="489"/>
                    <a:pt x="512" y="501"/>
                    <a:pt x="500" y="501"/>
                  </a:cubicBezTo>
                  <a:lnTo>
                    <a:pt x="48" y="727"/>
                  </a:lnTo>
                  <a:cubicBezTo>
                    <a:pt x="0" y="751"/>
                    <a:pt x="0" y="810"/>
                    <a:pt x="48" y="834"/>
                  </a:cubicBezTo>
                  <a:lnTo>
                    <a:pt x="500" y="1060"/>
                  </a:lnTo>
                  <a:cubicBezTo>
                    <a:pt x="512" y="1060"/>
                    <a:pt x="512" y="1072"/>
                    <a:pt x="524" y="1084"/>
                  </a:cubicBezTo>
                  <a:lnTo>
                    <a:pt x="750" y="1525"/>
                  </a:lnTo>
                  <a:cubicBezTo>
                    <a:pt x="756" y="1549"/>
                    <a:pt x="777" y="1560"/>
                    <a:pt x="798" y="1560"/>
                  </a:cubicBezTo>
                  <a:cubicBezTo>
                    <a:pt x="819" y="1560"/>
                    <a:pt x="840" y="1549"/>
                    <a:pt x="846" y="1525"/>
                  </a:cubicBezTo>
                  <a:lnTo>
                    <a:pt x="1072" y="1084"/>
                  </a:lnTo>
                  <a:cubicBezTo>
                    <a:pt x="1084" y="1072"/>
                    <a:pt x="1084" y="1060"/>
                    <a:pt x="1096" y="1060"/>
                  </a:cubicBezTo>
                  <a:lnTo>
                    <a:pt x="1548" y="834"/>
                  </a:lnTo>
                  <a:cubicBezTo>
                    <a:pt x="1584" y="810"/>
                    <a:pt x="1584" y="751"/>
                    <a:pt x="1548" y="727"/>
                  </a:cubicBezTo>
                  <a:lnTo>
                    <a:pt x="1096" y="501"/>
                  </a:lnTo>
                  <a:cubicBezTo>
                    <a:pt x="1084" y="501"/>
                    <a:pt x="1084" y="489"/>
                    <a:pt x="1072" y="477"/>
                  </a:cubicBezTo>
                  <a:lnTo>
                    <a:pt x="846" y="36"/>
                  </a:lnTo>
                  <a:cubicBezTo>
                    <a:pt x="834" y="13"/>
                    <a:pt x="813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5"/>
            <p:cNvSpPr/>
            <p:nvPr/>
          </p:nvSpPr>
          <p:spPr>
            <a:xfrm>
              <a:off x="3814418" y="4359141"/>
              <a:ext cx="43972" cy="43136"/>
            </a:xfrm>
            <a:custGeom>
              <a:avLst/>
              <a:gdLst/>
              <a:ahLst/>
              <a:cxnLst/>
              <a:rect l="l" t="t" r="r" b="b"/>
              <a:pathLst>
                <a:path w="1585" h="1555" extrusionOk="0">
                  <a:moveTo>
                    <a:pt x="794" y="0"/>
                  </a:moveTo>
                  <a:cubicBezTo>
                    <a:pt x="775" y="0"/>
                    <a:pt x="757" y="9"/>
                    <a:pt x="751" y="27"/>
                  </a:cubicBezTo>
                  <a:lnTo>
                    <a:pt x="525" y="480"/>
                  </a:lnTo>
                  <a:cubicBezTo>
                    <a:pt x="513" y="480"/>
                    <a:pt x="513" y="491"/>
                    <a:pt x="501" y="503"/>
                  </a:cubicBezTo>
                  <a:lnTo>
                    <a:pt x="49" y="730"/>
                  </a:lnTo>
                  <a:cubicBezTo>
                    <a:pt x="1" y="742"/>
                    <a:pt x="1" y="801"/>
                    <a:pt x="49" y="825"/>
                  </a:cubicBezTo>
                  <a:lnTo>
                    <a:pt x="501" y="1051"/>
                  </a:lnTo>
                  <a:cubicBezTo>
                    <a:pt x="513" y="1063"/>
                    <a:pt x="513" y="1063"/>
                    <a:pt x="525" y="1075"/>
                  </a:cubicBezTo>
                  <a:lnTo>
                    <a:pt x="751" y="1527"/>
                  </a:lnTo>
                  <a:cubicBezTo>
                    <a:pt x="757" y="1545"/>
                    <a:pt x="775" y="1554"/>
                    <a:pt x="794" y="1554"/>
                  </a:cubicBezTo>
                  <a:cubicBezTo>
                    <a:pt x="814" y="1554"/>
                    <a:pt x="834" y="1545"/>
                    <a:pt x="846" y="1527"/>
                  </a:cubicBezTo>
                  <a:lnTo>
                    <a:pt x="1072" y="1075"/>
                  </a:lnTo>
                  <a:cubicBezTo>
                    <a:pt x="1084" y="1063"/>
                    <a:pt x="1084" y="1063"/>
                    <a:pt x="1096" y="1051"/>
                  </a:cubicBezTo>
                  <a:lnTo>
                    <a:pt x="1549" y="825"/>
                  </a:lnTo>
                  <a:cubicBezTo>
                    <a:pt x="1584" y="801"/>
                    <a:pt x="1584" y="742"/>
                    <a:pt x="1549" y="730"/>
                  </a:cubicBezTo>
                  <a:lnTo>
                    <a:pt x="1096" y="503"/>
                  </a:lnTo>
                  <a:cubicBezTo>
                    <a:pt x="1084" y="491"/>
                    <a:pt x="1084" y="480"/>
                    <a:pt x="1072" y="480"/>
                  </a:cubicBezTo>
                  <a:lnTo>
                    <a:pt x="846" y="27"/>
                  </a:lnTo>
                  <a:cubicBezTo>
                    <a:pt x="834" y="9"/>
                    <a:pt x="814" y="0"/>
                    <a:pt x="7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5"/>
            <p:cNvSpPr/>
            <p:nvPr/>
          </p:nvSpPr>
          <p:spPr>
            <a:xfrm>
              <a:off x="3710051" y="4075472"/>
              <a:ext cx="33069" cy="32123"/>
            </a:xfrm>
            <a:custGeom>
              <a:avLst/>
              <a:gdLst/>
              <a:ahLst/>
              <a:cxnLst/>
              <a:rect l="l" t="t" r="r" b="b"/>
              <a:pathLst>
                <a:path w="1192" h="1158" extrusionOk="0">
                  <a:moveTo>
                    <a:pt x="598" y="1"/>
                  </a:moveTo>
                  <a:cubicBezTo>
                    <a:pt x="477" y="1"/>
                    <a:pt x="382" y="93"/>
                    <a:pt x="382" y="216"/>
                  </a:cubicBezTo>
                  <a:lnTo>
                    <a:pt x="382" y="371"/>
                  </a:lnTo>
                  <a:lnTo>
                    <a:pt x="251" y="371"/>
                  </a:lnTo>
                  <a:cubicBezTo>
                    <a:pt x="243" y="370"/>
                    <a:pt x="235" y="370"/>
                    <a:pt x="228" y="370"/>
                  </a:cubicBezTo>
                  <a:cubicBezTo>
                    <a:pt x="120" y="370"/>
                    <a:pt x="35" y="449"/>
                    <a:pt x="24" y="550"/>
                  </a:cubicBezTo>
                  <a:cubicBezTo>
                    <a:pt x="1" y="681"/>
                    <a:pt x="108" y="800"/>
                    <a:pt x="239" y="800"/>
                  </a:cubicBezTo>
                  <a:lnTo>
                    <a:pt x="382" y="800"/>
                  </a:lnTo>
                  <a:lnTo>
                    <a:pt x="382" y="931"/>
                  </a:lnTo>
                  <a:cubicBezTo>
                    <a:pt x="382" y="1038"/>
                    <a:pt x="465" y="1133"/>
                    <a:pt x="572" y="1157"/>
                  </a:cubicBezTo>
                  <a:cubicBezTo>
                    <a:pt x="579" y="1157"/>
                    <a:pt x="587" y="1158"/>
                    <a:pt x="594" y="1158"/>
                  </a:cubicBezTo>
                  <a:cubicBezTo>
                    <a:pt x="715" y="1158"/>
                    <a:pt x="810" y="1066"/>
                    <a:pt x="810" y="942"/>
                  </a:cubicBezTo>
                  <a:lnTo>
                    <a:pt x="810" y="788"/>
                  </a:lnTo>
                  <a:lnTo>
                    <a:pt x="965" y="788"/>
                  </a:lnTo>
                  <a:cubicBezTo>
                    <a:pt x="1096" y="788"/>
                    <a:pt x="1191" y="681"/>
                    <a:pt x="1179" y="550"/>
                  </a:cubicBezTo>
                  <a:cubicBezTo>
                    <a:pt x="1155" y="442"/>
                    <a:pt x="1060" y="359"/>
                    <a:pt x="941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6"/>
                    <a:pt x="620" y="2"/>
                  </a:cubicBezTo>
                  <a:cubicBezTo>
                    <a:pt x="612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5"/>
            <p:cNvSpPr/>
            <p:nvPr/>
          </p:nvSpPr>
          <p:spPr>
            <a:xfrm>
              <a:off x="3823684" y="4065236"/>
              <a:ext cx="32708" cy="32123"/>
            </a:xfrm>
            <a:custGeom>
              <a:avLst/>
              <a:gdLst/>
              <a:ahLst/>
              <a:cxnLst/>
              <a:rect l="l" t="t" r="r" b="b"/>
              <a:pathLst>
                <a:path w="1179" h="1158" extrusionOk="0">
                  <a:moveTo>
                    <a:pt x="585" y="1"/>
                  </a:moveTo>
                  <a:cubicBezTo>
                    <a:pt x="463" y="1"/>
                    <a:pt x="357" y="93"/>
                    <a:pt x="357" y="216"/>
                  </a:cubicBezTo>
                  <a:lnTo>
                    <a:pt x="357" y="359"/>
                  </a:lnTo>
                  <a:lnTo>
                    <a:pt x="238" y="359"/>
                  </a:lnTo>
                  <a:cubicBezTo>
                    <a:pt x="119" y="359"/>
                    <a:pt x="24" y="442"/>
                    <a:pt x="12" y="549"/>
                  </a:cubicBezTo>
                  <a:cubicBezTo>
                    <a:pt x="0" y="669"/>
                    <a:pt x="96" y="776"/>
                    <a:pt x="215" y="788"/>
                  </a:cubicBezTo>
                  <a:lnTo>
                    <a:pt x="369" y="788"/>
                  </a:lnTo>
                  <a:lnTo>
                    <a:pt x="369" y="930"/>
                  </a:lnTo>
                  <a:cubicBezTo>
                    <a:pt x="369" y="1038"/>
                    <a:pt x="441" y="1133"/>
                    <a:pt x="560" y="1157"/>
                  </a:cubicBezTo>
                  <a:cubicBezTo>
                    <a:pt x="567" y="1157"/>
                    <a:pt x="573" y="1158"/>
                    <a:pt x="580" y="1158"/>
                  </a:cubicBezTo>
                  <a:cubicBezTo>
                    <a:pt x="692" y="1158"/>
                    <a:pt x="798" y="1066"/>
                    <a:pt x="798" y="942"/>
                  </a:cubicBezTo>
                  <a:lnTo>
                    <a:pt x="798" y="788"/>
                  </a:lnTo>
                  <a:lnTo>
                    <a:pt x="941" y="788"/>
                  </a:lnTo>
                  <a:cubicBezTo>
                    <a:pt x="1072" y="788"/>
                    <a:pt x="1179" y="680"/>
                    <a:pt x="1155" y="549"/>
                  </a:cubicBezTo>
                  <a:cubicBezTo>
                    <a:pt x="1144" y="438"/>
                    <a:pt x="1060" y="358"/>
                    <a:pt x="951" y="358"/>
                  </a:cubicBezTo>
                  <a:cubicBezTo>
                    <a:pt x="944" y="358"/>
                    <a:pt x="937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15" y="14"/>
                    <a:pt x="608" y="2"/>
                  </a:cubicBezTo>
                  <a:cubicBezTo>
                    <a:pt x="600" y="1"/>
                    <a:pt x="593" y="1"/>
                    <a:pt x="5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5"/>
            <p:cNvSpPr/>
            <p:nvPr/>
          </p:nvSpPr>
          <p:spPr>
            <a:xfrm>
              <a:off x="3945890" y="4387852"/>
              <a:ext cx="33069" cy="31929"/>
            </a:xfrm>
            <a:custGeom>
              <a:avLst/>
              <a:gdLst/>
              <a:ahLst/>
              <a:cxnLst/>
              <a:rect l="l" t="t" r="r" b="b"/>
              <a:pathLst>
                <a:path w="1192" h="1151" extrusionOk="0">
                  <a:moveTo>
                    <a:pt x="583" y="1"/>
                  </a:moveTo>
                  <a:cubicBezTo>
                    <a:pt x="469" y="1"/>
                    <a:pt x="382" y="100"/>
                    <a:pt x="382" y="218"/>
                  </a:cubicBezTo>
                  <a:lnTo>
                    <a:pt x="382" y="361"/>
                  </a:lnTo>
                  <a:lnTo>
                    <a:pt x="251" y="361"/>
                  </a:lnTo>
                  <a:cubicBezTo>
                    <a:pt x="132" y="361"/>
                    <a:pt x="36" y="445"/>
                    <a:pt x="24" y="552"/>
                  </a:cubicBezTo>
                  <a:cubicBezTo>
                    <a:pt x="1" y="683"/>
                    <a:pt x="108" y="790"/>
                    <a:pt x="239" y="790"/>
                  </a:cubicBezTo>
                  <a:lnTo>
                    <a:pt x="382" y="790"/>
                  </a:lnTo>
                  <a:lnTo>
                    <a:pt x="382" y="933"/>
                  </a:lnTo>
                  <a:cubicBezTo>
                    <a:pt x="382" y="1040"/>
                    <a:pt x="465" y="1135"/>
                    <a:pt x="572" y="1147"/>
                  </a:cubicBezTo>
                  <a:cubicBezTo>
                    <a:pt x="585" y="1149"/>
                    <a:pt x="597" y="1151"/>
                    <a:pt x="609" y="1151"/>
                  </a:cubicBezTo>
                  <a:cubicBezTo>
                    <a:pt x="722" y="1151"/>
                    <a:pt x="810" y="1053"/>
                    <a:pt x="810" y="945"/>
                  </a:cubicBezTo>
                  <a:lnTo>
                    <a:pt x="810" y="790"/>
                  </a:lnTo>
                  <a:lnTo>
                    <a:pt x="965" y="790"/>
                  </a:lnTo>
                  <a:cubicBezTo>
                    <a:pt x="1096" y="790"/>
                    <a:pt x="1191" y="671"/>
                    <a:pt x="1179" y="552"/>
                  </a:cubicBezTo>
                  <a:cubicBezTo>
                    <a:pt x="1157" y="440"/>
                    <a:pt x="1072" y="360"/>
                    <a:pt x="964" y="360"/>
                  </a:cubicBezTo>
                  <a:cubicBezTo>
                    <a:pt x="956" y="360"/>
                    <a:pt x="949" y="361"/>
                    <a:pt x="941" y="361"/>
                  </a:cubicBezTo>
                  <a:lnTo>
                    <a:pt x="810" y="361"/>
                  </a:lnTo>
                  <a:lnTo>
                    <a:pt x="810" y="230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7" y="2"/>
                    <a:pt x="595" y="1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5"/>
            <p:cNvSpPr/>
            <p:nvPr/>
          </p:nvSpPr>
          <p:spPr>
            <a:xfrm>
              <a:off x="3591479" y="4021324"/>
              <a:ext cx="32708" cy="32123"/>
            </a:xfrm>
            <a:custGeom>
              <a:avLst/>
              <a:gdLst/>
              <a:ahLst/>
              <a:cxnLst/>
              <a:rect l="l" t="t" r="r" b="b"/>
              <a:pathLst>
                <a:path w="1179" h="1158" extrusionOk="0">
                  <a:moveTo>
                    <a:pt x="597" y="0"/>
                  </a:moveTo>
                  <a:cubicBezTo>
                    <a:pt x="475" y="0"/>
                    <a:pt x="369" y="92"/>
                    <a:pt x="369" y="216"/>
                  </a:cubicBezTo>
                  <a:lnTo>
                    <a:pt x="369" y="370"/>
                  </a:lnTo>
                  <a:lnTo>
                    <a:pt x="238" y="370"/>
                  </a:lnTo>
                  <a:cubicBezTo>
                    <a:pt x="131" y="370"/>
                    <a:pt x="36" y="442"/>
                    <a:pt x="12" y="561"/>
                  </a:cubicBezTo>
                  <a:cubicBezTo>
                    <a:pt x="0" y="680"/>
                    <a:pt x="95" y="799"/>
                    <a:pt x="226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81" y="1049"/>
                    <a:pt x="465" y="1144"/>
                    <a:pt x="572" y="1156"/>
                  </a:cubicBezTo>
                  <a:cubicBezTo>
                    <a:pt x="579" y="1157"/>
                    <a:pt x="586" y="1157"/>
                    <a:pt x="594" y="1157"/>
                  </a:cubicBezTo>
                  <a:cubicBezTo>
                    <a:pt x="714" y="1157"/>
                    <a:pt x="810" y="1065"/>
                    <a:pt x="810" y="942"/>
                  </a:cubicBezTo>
                  <a:lnTo>
                    <a:pt x="810" y="787"/>
                  </a:lnTo>
                  <a:lnTo>
                    <a:pt x="965" y="787"/>
                  </a:lnTo>
                  <a:cubicBezTo>
                    <a:pt x="1084" y="787"/>
                    <a:pt x="1179" y="668"/>
                    <a:pt x="1167" y="549"/>
                  </a:cubicBezTo>
                  <a:cubicBezTo>
                    <a:pt x="1143" y="442"/>
                    <a:pt x="1048" y="358"/>
                    <a:pt x="941" y="358"/>
                  </a:cubicBezTo>
                  <a:lnTo>
                    <a:pt x="810" y="358"/>
                  </a:lnTo>
                  <a:lnTo>
                    <a:pt x="810" y="227"/>
                  </a:lnTo>
                  <a:cubicBezTo>
                    <a:pt x="810" y="108"/>
                    <a:pt x="726" y="13"/>
                    <a:pt x="619" y="1"/>
                  </a:cubicBezTo>
                  <a:cubicBezTo>
                    <a:pt x="612" y="1"/>
                    <a:pt x="605" y="0"/>
                    <a:pt x="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5"/>
            <p:cNvSpPr/>
            <p:nvPr/>
          </p:nvSpPr>
          <p:spPr>
            <a:xfrm>
              <a:off x="3757934" y="4328794"/>
              <a:ext cx="33069" cy="32123"/>
            </a:xfrm>
            <a:custGeom>
              <a:avLst/>
              <a:gdLst/>
              <a:ahLst/>
              <a:cxnLst/>
              <a:rect l="l" t="t" r="r" b="b"/>
              <a:pathLst>
                <a:path w="1192" h="1158" extrusionOk="0">
                  <a:moveTo>
                    <a:pt x="598" y="1"/>
                  </a:moveTo>
                  <a:cubicBezTo>
                    <a:pt x="476" y="1"/>
                    <a:pt x="371" y="93"/>
                    <a:pt x="382" y="216"/>
                  </a:cubicBezTo>
                  <a:lnTo>
                    <a:pt x="382" y="359"/>
                  </a:lnTo>
                  <a:lnTo>
                    <a:pt x="239" y="359"/>
                  </a:lnTo>
                  <a:cubicBezTo>
                    <a:pt x="132" y="359"/>
                    <a:pt x="37" y="442"/>
                    <a:pt x="25" y="550"/>
                  </a:cubicBezTo>
                  <a:cubicBezTo>
                    <a:pt x="1" y="681"/>
                    <a:pt x="108" y="788"/>
                    <a:pt x="239" y="800"/>
                  </a:cubicBezTo>
                  <a:lnTo>
                    <a:pt x="382" y="800"/>
                  </a:lnTo>
                  <a:lnTo>
                    <a:pt x="382" y="931"/>
                  </a:lnTo>
                  <a:cubicBezTo>
                    <a:pt x="382" y="1038"/>
                    <a:pt x="465" y="1133"/>
                    <a:pt x="572" y="1157"/>
                  </a:cubicBezTo>
                  <a:cubicBezTo>
                    <a:pt x="579" y="1157"/>
                    <a:pt x="586" y="1158"/>
                    <a:pt x="592" y="1158"/>
                  </a:cubicBezTo>
                  <a:cubicBezTo>
                    <a:pt x="714" y="1158"/>
                    <a:pt x="811" y="1056"/>
                    <a:pt x="811" y="943"/>
                  </a:cubicBezTo>
                  <a:lnTo>
                    <a:pt x="811" y="788"/>
                  </a:lnTo>
                  <a:lnTo>
                    <a:pt x="965" y="788"/>
                  </a:lnTo>
                  <a:cubicBezTo>
                    <a:pt x="1096" y="788"/>
                    <a:pt x="1192" y="681"/>
                    <a:pt x="1180" y="550"/>
                  </a:cubicBezTo>
                  <a:cubicBezTo>
                    <a:pt x="1157" y="438"/>
                    <a:pt x="1072" y="358"/>
                    <a:pt x="964" y="358"/>
                  </a:cubicBezTo>
                  <a:cubicBezTo>
                    <a:pt x="957" y="358"/>
                    <a:pt x="949" y="358"/>
                    <a:pt x="942" y="359"/>
                  </a:cubicBezTo>
                  <a:lnTo>
                    <a:pt x="811" y="359"/>
                  </a:lnTo>
                  <a:lnTo>
                    <a:pt x="811" y="228"/>
                  </a:lnTo>
                  <a:cubicBezTo>
                    <a:pt x="811" y="109"/>
                    <a:pt x="727" y="14"/>
                    <a:pt x="620" y="2"/>
                  </a:cubicBezTo>
                  <a:cubicBezTo>
                    <a:pt x="613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5"/>
            <p:cNvSpPr/>
            <p:nvPr/>
          </p:nvSpPr>
          <p:spPr>
            <a:xfrm>
              <a:off x="3707748" y="4368046"/>
              <a:ext cx="33041" cy="31929"/>
            </a:xfrm>
            <a:custGeom>
              <a:avLst/>
              <a:gdLst/>
              <a:ahLst/>
              <a:cxnLst/>
              <a:rect l="l" t="t" r="r" b="b"/>
              <a:pathLst>
                <a:path w="1191" h="1151" extrusionOk="0">
                  <a:moveTo>
                    <a:pt x="583" y="0"/>
                  </a:moveTo>
                  <a:cubicBezTo>
                    <a:pt x="469" y="0"/>
                    <a:pt x="381" y="100"/>
                    <a:pt x="381" y="218"/>
                  </a:cubicBezTo>
                  <a:lnTo>
                    <a:pt x="381" y="361"/>
                  </a:lnTo>
                  <a:lnTo>
                    <a:pt x="250" y="361"/>
                  </a:lnTo>
                  <a:cubicBezTo>
                    <a:pt x="131" y="361"/>
                    <a:pt x="36" y="444"/>
                    <a:pt x="24" y="551"/>
                  </a:cubicBezTo>
                  <a:cubicBezTo>
                    <a:pt x="0" y="682"/>
                    <a:pt x="107" y="790"/>
                    <a:pt x="238" y="790"/>
                  </a:cubicBezTo>
                  <a:lnTo>
                    <a:pt x="381" y="790"/>
                  </a:lnTo>
                  <a:lnTo>
                    <a:pt x="381" y="932"/>
                  </a:lnTo>
                  <a:cubicBezTo>
                    <a:pt x="381" y="1040"/>
                    <a:pt x="465" y="1135"/>
                    <a:pt x="572" y="1147"/>
                  </a:cubicBezTo>
                  <a:cubicBezTo>
                    <a:pt x="584" y="1149"/>
                    <a:pt x="596" y="1150"/>
                    <a:pt x="608" y="1150"/>
                  </a:cubicBezTo>
                  <a:cubicBezTo>
                    <a:pt x="722" y="1150"/>
                    <a:pt x="810" y="1051"/>
                    <a:pt x="810" y="932"/>
                  </a:cubicBezTo>
                  <a:lnTo>
                    <a:pt x="810" y="790"/>
                  </a:lnTo>
                  <a:lnTo>
                    <a:pt x="965" y="790"/>
                  </a:lnTo>
                  <a:cubicBezTo>
                    <a:pt x="1096" y="790"/>
                    <a:pt x="1191" y="671"/>
                    <a:pt x="1179" y="540"/>
                  </a:cubicBezTo>
                  <a:cubicBezTo>
                    <a:pt x="1157" y="439"/>
                    <a:pt x="1072" y="360"/>
                    <a:pt x="963" y="360"/>
                  </a:cubicBezTo>
                  <a:cubicBezTo>
                    <a:pt x="956" y="360"/>
                    <a:pt x="948" y="360"/>
                    <a:pt x="941" y="361"/>
                  </a:cubicBezTo>
                  <a:lnTo>
                    <a:pt x="810" y="361"/>
                  </a:lnTo>
                  <a:lnTo>
                    <a:pt x="810" y="218"/>
                  </a:lnTo>
                  <a:cubicBezTo>
                    <a:pt x="810" y="111"/>
                    <a:pt x="726" y="16"/>
                    <a:pt x="619" y="4"/>
                  </a:cubicBezTo>
                  <a:cubicBezTo>
                    <a:pt x="607" y="2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5"/>
            <p:cNvSpPr/>
            <p:nvPr/>
          </p:nvSpPr>
          <p:spPr>
            <a:xfrm>
              <a:off x="3620221" y="4396507"/>
              <a:ext cx="33041" cy="32123"/>
            </a:xfrm>
            <a:custGeom>
              <a:avLst/>
              <a:gdLst/>
              <a:ahLst/>
              <a:cxnLst/>
              <a:rect l="l" t="t" r="r" b="b"/>
              <a:pathLst>
                <a:path w="1191" h="1158" extrusionOk="0">
                  <a:moveTo>
                    <a:pt x="597" y="1"/>
                  </a:moveTo>
                  <a:cubicBezTo>
                    <a:pt x="475" y="1"/>
                    <a:pt x="369" y="92"/>
                    <a:pt x="369" y="216"/>
                  </a:cubicBezTo>
                  <a:lnTo>
                    <a:pt x="369" y="371"/>
                  </a:lnTo>
                  <a:lnTo>
                    <a:pt x="238" y="371"/>
                  </a:lnTo>
                  <a:cubicBezTo>
                    <a:pt x="131" y="371"/>
                    <a:pt x="36" y="454"/>
                    <a:pt x="12" y="561"/>
                  </a:cubicBezTo>
                  <a:cubicBezTo>
                    <a:pt x="0" y="692"/>
                    <a:pt x="95" y="799"/>
                    <a:pt x="226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69" y="1049"/>
                    <a:pt x="452" y="1145"/>
                    <a:pt x="560" y="1157"/>
                  </a:cubicBezTo>
                  <a:cubicBezTo>
                    <a:pt x="567" y="1157"/>
                    <a:pt x="574" y="1158"/>
                    <a:pt x="582" y="1158"/>
                  </a:cubicBezTo>
                  <a:cubicBezTo>
                    <a:pt x="704" y="1158"/>
                    <a:pt x="810" y="1066"/>
                    <a:pt x="810" y="942"/>
                  </a:cubicBezTo>
                  <a:lnTo>
                    <a:pt x="810" y="799"/>
                  </a:lnTo>
                  <a:lnTo>
                    <a:pt x="953" y="799"/>
                  </a:lnTo>
                  <a:cubicBezTo>
                    <a:pt x="1084" y="799"/>
                    <a:pt x="1191" y="680"/>
                    <a:pt x="1167" y="549"/>
                  </a:cubicBezTo>
                  <a:cubicBezTo>
                    <a:pt x="1155" y="442"/>
                    <a:pt x="1048" y="359"/>
                    <a:pt x="941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810" y="121"/>
                    <a:pt x="726" y="26"/>
                    <a:pt x="619" y="2"/>
                  </a:cubicBezTo>
                  <a:cubicBezTo>
                    <a:pt x="612" y="1"/>
                    <a:pt x="604" y="1"/>
                    <a:pt x="5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5"/>
            <p:cNvSpPr/>
            <p:nvPr/>
          </p:nvSpPr>
          <p:spPr>
            <a:xfrm>
              <a:off x="3893373" y="4030173"/>
              <a:ext cx="33069" cy="31929"/>
            </a:xfrm>
            <a:custGeom>
              <a:avLst/>
              <a:gdLst/>
              <a:ahLst/>
              <a:cxnLst/>
              <a:rect l="l" t="t" r="r" b="b"/>
              <a:pathLst>
                <a:path w="1192" h="1151" extrusionOk="0">
                  <a:moveTo>
                    <a:pt x="583" y="0"/>
                  </a:moveTo>
                  <a:cubicBezTo>
                    <a:pt x="469" y="0"/>
                    <a:pt x="382" y="99"/>
                    <a:pt x="382" y="218"/>
                  </a:cubicBezTo>
                  <a:lnTo>
                    <a:pt x="382" y="361"/>
                  </a:lnTo>
                  <a:lnTo>
                    <a:pt x="239" y="361"/>
                  </a:lnTo>
                  <a:cubicBezTo>
                    <a:pt x="131" y="361"/>
                    <a:pt x="36" y="444"/>
                    <a:pt x="24" y="551"/>
                  </a:cubicBezTo>
                  <a:cubicBezTo>
                    <a:pt x="1" y="682"/>
                    <a:pt x="108" y="790"/>
                    <a:pt x="239" y="790"/>
                  </a:cubicBezTo>
                  <a:lnTo>
                    <a:pt x="382" y="790"/>
                  </a:lnTo>
                  <a:lnTo>
                    <a:pt x="382" y="932"/>
                  </a:lnTo>
                  <a:cubicBezTo>
                    <a:pt x="382" y="1040"/>
                    <a:pt x="465" y="1135"/>
                    <a:pt x="572" y="1147"/>
                  </a:cubicBezTo>
                  <a:cubicBezTo>
                    <a:pt x="584" y="1149"/>
                    <a:pt x="597" y="1150"/>
                    <a:pt x="608" y="1150"/>
                  </a:cubicBezTo>
                  <a:cubicBezTo>
                    <a:pt x="722" y="1150"/>
                    <a:pt x="810" y="1051"/>
                    <a:pt x="810" y="932"/>
                  </a:cubicBezTo>
                  <a:lnTo>
                    <a:pt x="810" y="790"/>
                  </a:lnTo>
                  <a:lnTo>
                    <a:pt x="965" y="790"/>
                  </a:lnTo>
                  <a:cubicBezTo>
                    <a:pt x="1096" y="790"/>
                    <a:pt x="1191" y="670"/>
                    <a:pt x="1179" y="551"/>
                  </a:cubicBezTo>
                  <a:cubicBezTo>
                    <a:pt x="1157" y="440"/>
                    <a:pt x="1072" y="360"/>
                    <a:pt x="964" y="360"/>
                  </a:cubicBezTo>
                  <a:cubicBezTo>
                    <a:pt x="956" y="360"/>
                    <a:pt x="949" y="360"/>
                    <a:pt x="941" y="361"/>
                  </a:cubicBezTo>
                  <a:lnTo>
                    <a:pt x="810" y="361"/>
                  </a:lnTo>
                  <a:lnTo>
                    <a:pt x="810" y="218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7" y="1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5"/>
            <p:cNvSpPr/>
            <p:nvPr/>
          </p:nvSpPr>
          <p:spPr>
            <a:xfrm>
              <a:off x="3660836" y="4075167"/>
              <a:ext cx="319760" cy="299592"/>
            </a:xfrm>
            <a:custGeom>
              <a:avLst/>
              <a:gdLst/>
              <a:ahLst/>
              <a:cxnLst/>
              <a:rect l="l" t="t" r="r" b="b"/>
              <a:pathLst>
                <a:path w="11526" h="10800" extrusionOk="0">
                  <a:moveTo>
                    <a:pt x="9633" y="1"/>
                  </a:moveTo>
                  <a:cubicBezTo>
                    <a:pt x="9323" y="1"/>
                    <a:pt x="8787" y="572"/>
                    <a:pt x="8787" y="572"/>
                  </a:cubicBezTo>
                  <a:cubicBezTo>
                    <a:pt x="7573" y="1787"/>
                    <a:pt x="5980" y="2394"/>
                    <a:pt x="4389" y="2394"/>
                  </a:cubicBezTo>
                  <a:cubicBezTo>
                    <a:pt x="2798" y="2394"/>
                    <a:pt x="1209" y="1787"/>
                    <a:pt x="1" y="572"/>
                  </a:cubicBezTo>
                  <a:lnTo>
                    <a:pt x="1" y="10217"/>
                  </a:lnTo>
                  <a:cubicBezTo>
                    <a:pt x="1209" y="9002"/>
                    <a:pt x="2798" y="8395"/>
                    <a:pt x="4389" y="8395"/>
                  </a:cubicBezTo>
                  <a:cubicBezTo>
                    <a:pt x="5980" y="8395"/>
                    <a:pt x="7573" y="9002"/>
                    <a:pt x="8787" y="10217"/>
                  </a:cubicBezTo>
                  <a:cubicBezTo>
                    <a:pt x="8787" y="10217"/>
                    <a:pt x="9323" y="10800"/>
                    <a:pt x="9633" y="10800"/>
                  </a:cubicBezTo>
                  <a:cubicBezTo>
                    <a:pt x="10680" y="10800"/>
                    <a:pt x="11526" y="8383"/>
                    <a:pt x="11526" y="5394"/>
                  </a:cubicBezTo>
                  <a:cubicBezTo>
                    <a:pt x="11526" y="2418"/>
                    <a:pt x="10680" y="1"/>
                    <a:pt x="9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5"/>
            <p:cNvSpPr/>
            <p:nvPr/>
          </p:nvSpPr>
          <p:spPr>
            <a:xfrm>
              <a:off x="3660836" y="4091034"/>
              <a:ext cx="282779" cy="283725"/>
            </a:xfrm>
            <a:custGeom>
              <a:avLst/>
              <a:gdLst/>
              <a:ahLst/>
              <a:cxnLst/>
              <a:rect l="l" t="t" r="r" b="b"/>
              <a:pathLst>
                <a:path w="10193" h="10228" extrusionOk="0">
                  <a:moveTo>
                    <a:pt x="1" y="0"/>
                  </a:moveTo>
                  <a:lnTo>
                    <a:pt x="1" y="9656"/>
                  </a:lnTo>
                  <a:cubicBezTo>
                    <a:pt x="1179" y="8454"/>
                    <a:pt x="2785" y="7835"/>
                    <a:pt x="4401" y="7835"/>
                  </a:cubicBezTo>
                  <a:cubicBezTo>
                    <a:pt x="5985" y="7835"/>
                    <a:pt x="7579" y="8430"/>
                    <a:pt x="8787" y="9656"/>
                  </a:cubicBezTo>
                  <a:cubicBezTo>
                    <a:pt x="8787" y="9656"/>
                    <a:pt x="9323" y="10228"/>
                    <a:pt x="9633" y="10228"/>
                  </a:cubicBezTo>
                  <a:cubicBezTo>
                    <a:pt x="9847" y="10216"/>
                    <a:pt x="10049" y="10133"/>
                    <a:pt x="10192" y="9990"/>
                  </a:cubicBezTo>
                  <a:cubicBezTo>
                    <a:pt x="9787" y="9585"/>
                    <a:pt x="9371" y="9192"/>
                    <a:pt x="9323" y="9133"/>
                  </a:cubicBezTo>
                  <a:lnTo>
                    <a:pt x="9311" y="9133"/>
                  </a:lnTo>
                  <a:cubicBezTo>
                    <a:pt x="7981" y="7795"/>
                    <a:pt x="6205" y="7083"/>
                    <a:pt x="4391" y="7083"/>
                  </a:cubicBezTo>
                  <a:cubicBezTo>
                    <a:pt x="3606" y="7083"/>
                    <a:pt x="2814" y="7216"/>
                    <a:pt x="2048" y="7489"/>
                  </a:cubicBezTo>
                  <a:cubicBezTo>
                    <a:pt x="2027" y="7497"/>
                    <a:pt x="2005" y="7501"/>
                    <a:pt x="1985" y="7501"/>
                  </a:cubicBezTo>
                  <a:cubicBezTo>
                    <a:pt x="1882" y="7501"/>
                    <a:pt x="1800" y="7408"/>
                    <a:pt x="1810" y="7299"/>
                  </a:cubicBezTo>
                  <a:cubicBezTo>
                    <a:pt x="1953" y="6477"/>
                    <a:pt x="2013" y="5656"/>
                    <a:pt x="2013" y="4822"/>
                  </a:cubicBezTo>
                  <a:cubicBezTo>
                    <a:pt x="2025" y="3584"/>
                    <a:pt x="1870" y="2334"/>
                    <a:pt x="1548" y="1132"/>
                  </a:cubicBezTo>
                  <a:cubicBezTo>
                    <a:pt x="977" y="834"/>
                    <a:pt x="453" y="45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5"/>
            <p:cNvSpPr/>
            <p:nvPr/>
          </p:nvSpPr>
          <p:spPr>
            <a:xfrm>
              <a:off x="3654233" y="4068898"/>
              <a:ext cx="331994" cy="311492"/>
            </a:xfrm>
            <a:custGeom>
              <a:avLst/>
              <a:gdLst/>
              <a:ahLst/>
              <a:cxnLst/>
              <a:rect l="l" t="t" r="r" b="b"/>
              <a:pathLst>
                <a:path w="11967" h="11229" extrusionOk="0">
                  <a:moveTo>
                    <a:pt x="9871" y="441"/>
                  </a:moveTo>
                  <a:cubicBezTo>
                    <a:pt x="10347" y="441"/>
                    <a:pt x="10859" y="1227"/>
                    <a:pt x="11192" y="2525"/>
                  </a:cubicBezTo>
                  <a:cubicBezTo>
                    <a:pt x="11204" y="2549"/>
                    <a:pt x="11180" y="2584"/>
                    <a:pt x="11157" y="2596"/>
                  </a:cubicBezTo>
                  <a:cubicBezTo>
                    <a:pt x="10799" y="2692"/>
                    <a:pt x="10145" y="2858"/>
                    <a:pt x="9430" y="3037"/>
                  </a:cubicBezTo>
                  <a:cubicBezTo>
                    <a:pt x="9424" y="3039"/>
                    <a:pt x="9417" y="3040"/>
                    <a:pt x="9411" y="3040"/>
                  </a:cubicBezTo>
                  <a:cubicBezTo>
                    <a:pt x="9383" y="3040"/>
                    <a:pt x="9359" y="3021"/>
                    <a:pt x="9359" y="3001"/>
                  </a:cubicBezTo>
                  <a:cubicBezTo>
                    <a:pt x="9252" y="2406"/>
                    <a:pt x="9085" y="1846"/>
                    <a:pt x="8847" y="1299"/>
                  </a:cubicBezTo>
                  <a:cubicBezTo>
                    <a:pt x="8835" y="1275"/>
                    <a:pt x="8847" y="1239"/>
                    <a:pt x="8871" y="1227"/>
                  </a:cubicBezTo>
                  <a:cubicBezTo>
                    <a:pt x="8966" y="1144"/>
                    <a:pt x="9073" y="1048"/>
                    <a:pt x="9168" y="953"/>
                  </a:cubicBezTo>
                  <a:cubicBezTo>
                    <a:pt x="9394" y="703"/>
                    <a:pt x="9740" y="441"/>
                    <a:pt x="9871" y="441"/>
                  </a:cubicBezTo>
                  <a:close/>
                  <a:moveTo>
                    <a:pt x="8462" y="1572"/>
                  </a:moveTo>
                  <a:cubicBezTo>
                    <a:pt x="8483" y="1572"/>
                    <a:pt x="8506" y="1585"/>
                    <a:pt x="8513" y="1608"/>
                  </a:cubicBezTo>
                  <a:cubicBezTo>
                    <a:pt x="8704" y="2084"/>
                    <a:pt x="8835" y="2596"/>
                    <a:pt x="8930" y="3108"/>
                  </a:cubicBezTo>
                  <a:cubicBezTo>
                    <a:pt x="8942" y="3132"/>
                    <a:pt x="8918" y="3168"/>
                    <a:pt x="8894" y="3168"/>
                  </a:cubicBezTo>
                  <a:cubicBezTo>
                    <a:pt x="8228" y="3334"/>
                    <a:pt x="7573" y="3489"/>
                    <a:pt x="7120" y="3573"/>
                  </a:cubicBezTo>
                  <a:cubicBezTo>
                    <a:pt x="7085" y="3573"/>
                    <a:pt x="7049" y="3549"/>
                    <a:pt x="7049" y="3525"/>
                  </a:cubicBezTo>
                  <a:cubicBezTo>
                    <a:pt x="7001" y="3156"/>
                    <a:pt x="6930" y="2811"/>
                    <a:pt x="6846" y="2489"/>
                  </a:cubicBezTo>
                  <a:cubicBezTo>
                    <a:pt x="6846" y="2465"/>
                    <a:pt x="6858" y="2430"/>
                    <a:pt x="6882" y="2418"/>
                  </a:cubicBezTo>
                  <a:cubicBezTo>
                    <a:pt x="7430" y="2215"/>
                    <a:pt x="7954" y="1930"/>
                    <a:pt x="8430" y="1584"/>
                  </a:cubicBezTo>
                  <a:cubicBezTo>
                    <a:pt x="8438" y="1576"/>
                    <a:pt x="8450" y="1572"/>
                    <a:pt x="8462" y="1572"/>
                  </a:cubicBezTo>
                  <a:close/>
                  <a:moveTo>
                    <a:pt x="6396" y="2592"/>
                  </a:moveTo>
                  <a:cubicBezTo>
                    <a:pt x="6422" y="2592"/>
                    <a:pt x="6442" y="2605"/>
                    <a:pt x="6442" y="2632"/>
                  </a:cubicBezTo>
                  <a:cubicBezTo>
                    <a:pt x="6513" y="2930"/>
                    <a:pt x="6573" y="3251"/>
                    <a:pt x="6620" y="3585"/>
                  </a:cubicBezTo>
                  <a:cubicBezTo>
                    <a:pt x="6632" y="3620"/>
                    <a:pt x="6608" y="3644"/>
                    <a:pt x="6573" y="3656"/>
                  </a:cubicBezTo>
                  <a:cubicBezTo>
                    <a:pt x="6120" y="3727"/>
                    <a:pt x="5656" y="3787"/>
                    <a:pt x="5192" y="3823"/>
                  </a:cubicBezTo>
                  <a:cubicBezTo>
                    <a:pt x="5156" y="3823"/>
                    <a:pt x="5132" y="3799"/>
                    <a:pt x="5120" y="3775"/>
                  </a:cubicBezTo>
                  <a:cubicBezTo>
                    <a:pt x="5084" y="3465"/>
                    <a:pt x="5037" y="3168"/>
                    <a:pt x="4977" y="2894"/>
                  </a:cubicBezTo>
                  <a:cubicBezTo>
                    <a:pt x="4965" y="2858"/>
                    <a:pt x="4989" y="2823"/>
                    <a:pt x="5025" y="2823"/>
                  </a:cubicBezTo>
                  <a:cubicBezTo>
                    <a:pt x="5477" y="2799"/>
                    <a:pt x="5930" y="2715"/>
                    <a:pt x="6370" y="2596"/>
                  </a:cubicBezTo>
                  <a:cubicBezTo>
                    <a:pt x="6379" y="2593"/>
                    <a:pt x="6388" y="2592"/>
                    <a:pt x="6396" y="2592"/>
                  </a:cubicBezTo>
                  <a:close/>
                  <a:moveTo>
                    <a:pt x="3197" y="2665"/>
                  </a:moveTo>
                  <a:cubicBezTo>
                    <a:pt x="3203" y="2665"/>
                    <a:pt x="3209" y="2666"/>
                    <a:pt x="3215" y="2668"/>
                  </a:cubicBezTo>
                  <a:lnTo>
                    <a:pt x="3215" y="2680"/>
                  </a:lnTo>
                  <a:cubicBezTo>
                    <a:pt x="3644" y="2775"/>
                    <a:pt x="4072" y="2823"/>
                    <a:pt x="4501" y="2823"/>
                  </a:cubicBezTo>
                  <a:cubicBezTo>
                    <a:pt x="4525" y="2823"/>
                    <a:pt x="4549" y="2846"/>
                    <a:pt x="4560" y="2870"/>
                  </a:cubicBezTo>
                  <a:cubicBezTo>
                    <a:pt x="4620" y="3156"/>
                    <a:pt x="4668" y="3454"/>
                    <a:pt x="4703" y="3763"/>
                  </a:cubicBezTo>
                  <a:cubicBezTo>
                    <a:pt x="4715" y="3799"/>
                    <a:pt x="4680" y="3835"/>
                    <a:pt x="4656" y="3835"/>
                  </a:cubicBezTo>
                  <a:lnTo>
                    <a:pt x="4632" y="3835"/>
                  </a:lnTo>
                  <a:cubicBezTo>
                    <a:pt x="4203" y="3835"/>
                    <a:pt x="3775" y="3799"/>
                    <a:pt x="3346" y="3727"/>
                  </a:cubicBezTo>
                  <a:cubicBezTo>
                    <a:pt x="3322" y="3715"/>
                    <a:pt x="3310" y="3692"/>
                    <a:pt x="3310" y="3668"/>
                  </a:cubicBezTo>
                  <a:cubicBezTo>
                    <a:pt x="3263" y="3346"/>
                    <a:pt x="3203" y="3037"/>
                    <a:pt x="3144" y="2739"/>
                  </a:cubicBezTo>
                  <a:cubicBezTo>
                    <a:pt x="3133" y="2698"/>
                    <a:pt x="3159" y="2665"/>
                    <a:pt x="3197" y="2665"/>
                  </a:cubicBezTo>
                  <a:close/>
                  <a:moveTo>
                    <a:pt x="3429" y="4168"/>
                  </a:moveTo>
                  <a:cubicBezTo>
                    <a:pt x="3822" y="4227"/>
                    <a:pt x="4227" y="4263"/>
                    <a:pt x="4620" y="4263"/>
                  </a:cubicBezTo>
                  <a:lnTo>
                    <a:pt x="4703" y="4263"/>
                  </a:lnTo>
                  <a:cubicBezTo>
                    <a:pt x="4739" y="4263"/>
                    <a:pt x="4763" y="4287"/>
                    <a:pt x="4763" y="4311"/>
                  </a:cubicBezTo>
                  <a:cubicBezTo>
                    <a:pt x="4787" y="4644"/>
                    <a:pt x="4811" y="4989"/>
                    <a:pt x="4811" y="5335"/>
                  </a:cubicBezTo>
                  <a:cubicBezTo>
                    <a:pt x="4811" y="5370"/>
                    <a:pt x="4787" y="5394"/>
                    <a:pt x="4763" y="5394"/>
                  </a:cubicBezTo>
                  <a:lnTo>
                    <a:pt x="3477" y="5394"/>
                  </a:lnTo>
                  <a:cubicBezTo>
                    <a:pt x="3453" y="5394"/>
                    <a:pt x="3417" y="5370"/>
                    <a:pt x="3417" y="5347"/>
                  </a:cubicBezTo>
                  <a:cubicBezTo>
                    <a:pt x="3417" y="4966"/>
                    <a:pt x="3394" y="4597"/>
                    <a:pt x="3358" y="4227"/>
                  </a:cubicBezTo>
                  <a:lnTo>
                    <a:pt x="3370" y="4227"/>
                  </a:lnTo>
                  <a:cubicBezTo>
                    <a:pt x="3358" y="4192"/>
                    <a:pt x="3394" y="4168"/>
                    <a:pt x="3429" y="4168"/>
                  </a:cubicBezTo>
                  <a:close/>
                  <a:moveTo>
                    <a:pt x="6646" y="4070"/>
                  </a:moveTo>
                  <a:cubicBezTo>
                    <a:pt x="6668" y="4070"/>
                    <a:pt x="6692" y="4091"/>
                    <a:pt x="6692" y="4120"/>
                  </a:cubicBezTo>
                  <a:cubicBezTo>
                    <a:pt x="6727" y="4513"/>
                    <a:pt x="6751" y="4918"/>
                    <a:pt x="6763" y="5335"/>
                  </a:cubicBezTo>
                  <a:cubicBezTo>
                    <a:pt x="6763" y="5370"/>
                    <a:pt x="6739" y="5394"/>
                    <a:pt x="6704" y="5394"/>
                  </a:cubicBezTo>
                  <a:lnTo>
                    <a:pt x="5299" y="5394"/>
                  </a:lnTo>
                  <a:cubicBezTo>
                    <a:pt x="5263" y="5394"/>
                    <a:pt x="5239" y="5370"/>
                    <a:pt x="5239" y="5335"/>
                  </a:cubicBezTo>
                  <a:cubicBezTo>
                    <a:pt x="5239" y="4989"/>
                    <a:pt x="5215" y="4644"/>
                    <a:pt x="5192" y="4299"/>
                  </a:cubicBezTo>
                  <a:cubicBezTo>
                    <a:pt x="5180" y="4263"/>
                    <a:pt x="5203" y="4239"/>
                    <a:pt x="5239" y="4239"/>
                  </a:cubicBezTo>
                  <a:cubicBezTo>
                    <a:pt x="5715" y="4204"/>
                    <a:pt x="6180" y="4132"/>
                    <a:pt x="6632" y="4073"/>
                  </a:cubicBezTo>
                  <a:cubicBezTo>
                    <a:pt x="6636" y="4071"/>
                    <a:pt x="6641" y="4070"/>
                    <a:pt x="6646" y="4070"/>
                  </a:cubicBezTo>
                  <a:close/>
                  <a:moveTo>
                    <a:pt x="8967" y="3593"/>
                  </a:moveTo>
                  <a:cubicBezTo>
                    <a:pt x="8990" y="3593"/>
                    <a:pt x="9016" y="3615"/>
                    <a:pt x="9025" y="3644"/>
                  </a:cubicBezTo>
                  <a:cubicBezTo>
                    <a:pt x="9097" y="4204"/>
                    <a:pt x="9144" y="4763"/>
                    <a:pt x="9144" y="5335"/>
                  </a:cubicBezTo>
                  <a:cubicBezTo>
                    <a:pt x="9156" y="5370"/>
                    <a:pt x="9121" y="5394"/>
                    <a:pt x="9097" y="5394"/>
                  </a:cubicBezTo>
                  <a:lnTo>
                    <a:pt x="7251" y="5394"/>
                  </a:lnTo>
                  <a:cubicBezTo>
                    <a:pt x="7216" y="5394"/>
                    <a:pt x="7192" y="5370"/>
                    <a:pt x="7192" y="5335"/>
                  </a:cubicBezTo>
                  <a:cubicBezTo>
                    <a:pt x="7192" y="4894"/>
                    <a:pt x="7156" y="4466"/>
                    <a:pt x="7120" y="4049"/>
                  </a:cubicBezTo>
                  <a:cubicBezTo>
                    <a:pt x="7108" y="4025"/>
                    <a:pt x="7132" y="3989"/>
                    <a:pt x="7168" y="3989"/>
                  </a:cubicBezTo>
                  <a:cubicBezTo>
                    <a:pt x="7620" y="3906"/>
                    <a:pt x="8287" y="3751"/>
                    <a:pt x="8954" y="3596"/>
                  </a:cubicBezTo>
                  <a:cubicBezTo>
                    <a:pt x="8958" y="3594"/>
                    <a:pt x="8963" y="3593"/>
                    <a:pt x="8967" y="3593"/>
                  </a:cubicBezTo>
                  <a:close/>
                  <a:moveTo>
                    <a:pt x="11247" y="2998"/>
                  </a:moveTo>
                  <a:cubicBezTo>
                    <a:pt x="11275" y="2998"/>
                    <a:pt x="11299" y="3019"/>
                    <a:pt x="11299" y="3049"/>
                  </a:cubicBezTo>
                  <a:cubicBezTo>
                    <a:pt x="11442" y="3799"/>
                    <a:pt x="11526" y="4573"/>
                    <a:pt x="11526" y="5335"/>
                  </a:cubicBezTo>
                  <a:cubicBezTo>
                    <a:pt x="11526" y="5370"/>
                    <a:pt x="11502" y="5394"/>
                    <a:pt x="11466" y="5394"/>
                  </a:cubicBezTo>
                  <a:lnTo>
                    <a:pt x="9644" y="5394"/>
                  </a:lnTo>
                  <a:cubicBezTo>
                    <a:pt x="9609" y="5394"/>
                    <a:pt x="9585" y="5370"/>
                    <a:pt x="9585" y="5335"/>
                  </a:cubicBezTo>
                  <a:cubicBezTo>
                    <a:pt x="9573" y="4728"/>
                    <a:pt x="9525" y="4120"/>
                    <a:pt x="9430" y="3525"/>
                  </a:cubicBezTo>
                  <a:cubicBezTo>
                    <a:pt x="9430" y="3489"/>
                    <a:pt x="9454" y="3465"/>
                    <a:pt x="9478" y="3454"/>
                  </a:cubicBezTo>
                  <a:cubicBezTo>
                    <a:pt x="10204" y="3275"/>
                    <a:pt x="10871" y="3096"/>
                    <a:pt x="11228" y="3001"/>
                  </a:cubicBezTo>
                  <a:cubicBezTo>
                    <a:pt x="11234" y="2999"/>
                    <a:pt x="11241" y="2998"/>
                    <a:pt x="11247" y="2998"/>
                  </a:cubicBezTo>
                  <a:close/>
                  <a:moveTo>
                    <a:pt x="4763" y="5823"/>
                  </a:moveTo>
                  <a:cubicBezTo>
                    <a:pt x="4787" y="5823"/>
                    <a:pt x="4822" y="5847"/>
                    <a:pt x="4822" y="5882"/>
                  </a:cubicBezTo>
                  <a:cubicBezTo>
                    <a:pt x="4822" y="6228"/>
                    <a:pt x="4787" y="6573"/>
                    <a:pt x="4763" y="6906"/>
                  </a:cubicBezTo>
                  <a:cubicBezTo>
                    <a:pt x="4763" y="6942"/>
                    <a:pt x="4739" y="6966"/>
                    <a:pt x="4703" y="6966"/>
                  </a:cubicBezTo>
                  <a:lnTo>
                    <a:pt x="4632" y="6966"/>
                  </a:lnTo>
                  <a:cubicBezTo>
                    <a:pt x="4227" y="6966"/>
                    <a:pt x="3834" y="6990"/>
                    <a:pt x="3441" y="7049"/>
                  </a:cubicBezTo>
                  <a:cubicBezTo>
                    <a:pt x="3435" y="7051"/>
                    <a:pt x="3429" y="7052"/>
                    <a:pt x="3423" y="7052"/>
                  </a:cubicBezTo>
                  <a:cubicBezTo>
                    <a:pt x="3388" y="7052"/>
                    <a:pt x="3370" y="7021"/>
                    <a:pt x="3370" y="6990"/>
                  </a:cubicBezTo>
                  <a:cubicBezTo>
                    <a:pt x="3406" y="6633"/>
                    <a:pt x="3417" y="6263"/>
                    <a:pt x="3429" y="5882"/>
                  </a:cubicBezTo>
                  <a:cubicBezTo>
                    <a:pt x="3429" y="5847"/>
                    <a:pt x="3453" y="5823"/>
                    <a:pt x="3489" y="5823"/>
                  </a:cubicBezTo>
                  <a:close/>
                  <a:moveTo>
                    <a:pt x="6704" y="5823"/>
                  </a:moveTo>
                  <a:cubicBezTo>
                    <a:pt x="6739" y="5823"/>
                    <a:pt x="6763" y="5847"/>
                    <a:pt x="6763" y="5882"/>
                  </a:cubicBezTo>
                  <a:cubicBezTo>
                    <a:pt x="6751" y="6299"/>
                    <a:pt x="6727" y="6704"/>
                    <a:pt x="6692" y="7097"/>
                  </a:cubicBezTo>
                  <a:cubicBezTo>
                    <a:pt x="6682" y="7126"/>
                    <a:pt x="6664" y="7148"/>
                    <a:pt x="6638" y="7148"/>
                  </a:cubicBezTo>
                  <a:cubicBezTo>
                    <a:pt x="6633" y="7148"/>
                    <a:pt x="6627" y="7147"/>
                    <a:pt x="6620" y="7144"/>
                  </a:cubicBezTo>
                  <a:cubicBezTo>
                    <a:pt x="6180" y="7085"/>
                    <a:pt x="5703" y="7014"/>
                    <a:pt x="5239" y="6978"/>
                  </a:cubicBezTo>
                  <a:cubicBezTo>
                    <a:pt x="5203" y="6978"/>
                    <a:pt x="5180" y="6954"/>
                    <a:pt x="5180" y="6918"/>
                  </a:cubicBezTo>
                  <a:cubicBezTo>
                    <a:pt x="5215" y="6585"/>
                    <a:pt x="5227" y="6240"/>
                    <a:pt x="5239" y="5882"/>
                  </a:cubicBezTo>
                  <a:cubicBezTo>
                    <a:pt x="5239" y="5847"/>
                    <a:pt x="5263" y="5823"/>
                    <a:pt x="5299" y="5823"/>
                  </a:cubicBezTo>
                  <a:close/>
                  <a:moveTo>
                    <a:pt x="9097" y="5823"/>
                  </a:moveTo>
                  <a:cubicBezTo>
                    <a:pt x="9121" y="5823"/>
                    <a:pt x="9156" y="5847"/>
                    <a:pt x="9144" y="5882"/>
                  </a:cubicBezTo>
                  <a:cubicBezTo>
                    <a:pt x="9144" y="6454"/>
                    <a:pt x="9097" y="7014"/>
                    <a:pt x="9025" y="7585"/>
                  </a:cubicBezTo>
                  <a:cubicBezTo>
                    <a:pt x="9016" y="7614"/>
                    <a:pt x="8990" y="7636"/>
                    <a:pt x="8967" y="7636"/>
                  </a:cubicBezTo>
                  <a:cubicBezTo>
                    <a:pt x="8963" y="7636"/>
                    <a:pt x="8958" y="7635"/>
                    <a:pt x="8954" y="7633"/>
                  </a:cubicBezTo>
                  <a:cubicBezTo>
                    <a:pt x="8287" y="7466"/>
                    <a:pt x="7620" y="7311"/>
                    <a:pt x="7168" y="7228"/>
                  </a:cubicBezTo>
                  <a:cubicBezTo>
                    <a:pt x="7132" y="7228"/>
                    <a:pt x="7108" y="7204"/>
                    <a:pt x="7120" y="7168"/>
                  </a:cubicBezTo>
                  <a:cubicBezTo>
                    <a:pt x="7156" y="6752"/>
                    <a:pt x="7180" y="6323"/>
                    <a:pt x="7192" y="5882"/>
                  </a:cubicBezTo>
                  <a:cubicBezTo>
                    <a:pt x="7192" y="5847"/>
                    <a:pt x="7216" y="5823"/>
                    <a:pt x="7251" y="5823"/>
                  </a:cubicBezTo>
                  <a:close/>
                  <a:moveTo>
                    <a:pt x="11478" y="5823"/>
                  </a:moveTo>
                  <a:cubicBezTo>
                    <a:pt x="11514" y="5823"/>
                    <a:pt x="11538" y="5847"/>
                    <a:pt x="11538" y="5882"/>
                  </a:cubicBezTo>
                  <a:cubicBezTo>
                    <a:pt x="11526" y="6656"/>
                    <a:pt x="11454" y="7418"/>
                    <a:pt x="11311" y="8180"/>
                  </a:cubicBezTo>
                  <a:cubicBezTo>
                    <a:pt x="11302" y="8200"/>
                    <a:pt x="11284" y="8219"/>
                    <a:pt x="11258" y="8219"/>
                  </a:cubicBezTo>
                  <a:cubicBezTo>
                    <a:pt x="11253" y="8219"/>
                    <a:pt x="11246" y="8218"/>
                    <a:pt x="11240" y="8216"/>
                  </a:cubicBezTo>
                  <a:cubicBezTo>
                    <a:pt x="10871" y="8121"/>
                    <a:pt x="10204" y="7942"/>
                    <a:pt x="9478" y="7764"/>
                  </a:cubicBezTo>
                  <a:cubicBezTo>
                    <a:pt x="9454" y="7752"/>
                    <a:pt x="9430" y="7728"/>
                    <a:pt x="9442" y="7704"/>
                  </a:cubicBezTo>
                  <a:cubicBezTo>
                    <a:pt x="9525" y="7097"/>
                    <a:pt x="9573" y="6490"/>
                    <a:pt x="9585" y="5882"/>
                  </a:cubicBezTo>
                  <a:cubicBezTo>
                    <a:pt x="9585" y="5847"/>
                    <a:pt x="9609" y="5823"/>
                    <a:pt x="9644" y="5823"/>
                  </a:cubicBezTo>
                  <a:close/>
                  <a:moveTo>
                    <a:pt x="4644" y="7395"/>
                  </a:moveTo>
                  <a:cubicBezTo>
                    <a:pt x="4680" y="7406"/>
                    <a:pt x="4703" y="7430"/>
                    <a:pt x="4703" y="7466"/>
                  </a:cubicBezTo>
                  <a:cubicBezTo>
                    <a:pt x="4668" y="7776"/>
                    <a:pt x="4620" y="8073"/>
                    <a:pt x="4549" y="8359"/>
                  </a:cubicBezTo>
                  <a:cubicBezTo>
                    <a:pt x="4549" y="8383"/>
                    <a:pt x="4525" y="8407"/>
                    <a:pt x="4501" y="8407"/>
                  </a:cubicBezTo>
                  <a:cubicBezTo>
                    <a:pt x="4060" y="8407"/>
                    <a:pt x="3632" y="8466"/>
                    <a:pt x="3215" y="8549"/>
                  </a:cubicBezTo>
                  <a:cubicBezTo>
                    <a:pt x="3209" y="8551"/>
                    <a:pt x="3203" y="8552"/>
                    <a:pt x="3197" y="8552"/>
                  </a:cubicBezTo>
                  <a:cubicBezTo>
                    <a:pt x="3159" y="8552"/>
                    <a:pt x="3133" y="8521"/>
                    <a:pt x="3144" y="8490"/>
                  </a:cubicBezTo>
                  <a:cubicBezTo>
                    <a:pt x="3203" y="8192"/>
                    <a:pt x="3263" y="7871"/>
                    <a:pt x="3298" y="7549"/>
                  </a:cubicBezTo>
                  <a:lnTo>
                    <a:pt x="3298" y="7561"/>
                  </a:lnTo>
                  <a:cubicBezTo>
                    <a:pt x="3298" y="7537"/>
                    <a:pt x="3322" y="7514"/>
                    <a:pt x="3346" y="7514"/>
                  </a:cubicBezTo>
                  <a:cubicBezTo>
                    <a:pt x="3775" y="7442"/>
                    <a:pt x="4203" y="7395"/>
                    <a:pt x="4620" y="7395"/>
                  </a:cubicBezTo>
                  <a:close/>
                  <a:moveTo>
                    <a:pt x="5192" y="7418"/>
                  </a:moveTo>
                  <a:cubicBezTo>
                    <a:pt x="5668" y="7454"/>
                    <a:pt x="6132" y="7525"/>
                    <a:pt x="6585" y="7585"/>
                  </a:cubicBezTo>
                  <a:cubicBezTo>
                    <a:pt x="6608" y="7597"/>
                    <a:pt x="6632" y="7621"/>
                    <a:pt x="6632" y="7656"/>
                  </a:cubicBezTo>
                  <a:cubicBezTo>
                    <a:pt x="6585" y="7990"/>
                    <a:pt x="6525" y="8311"/>
                    <a:pt x="6442" y="8609"/>
                  </a:cubicBezTo>
                  <a:cubicBezTo>
                    <a:pt x="6442" y="8636"/>
                    <a:pt x="6422" y="8649"/>
                    <a:pt x="6396" y="8649"/>
                  </a:cubicBezTo>
                  <a:cubicBezTo>
                    <a:pt x="6388" y="8649"/>
                    <a:pt x="6379" y="8648"/>
                    <a:pt x="6370" y="8645"/>
                  </a:cubicBezTo>
                  <a:cubicBezTo>
                    <a:pt x="5942" y="8526"/>
                    <a:pt x="5489" y="8454"/>
                    <a:pt x="5037" y="8418"/>
                  </a:cubicBezTo>
                  <a:cubicBezTo>
                    <a:pt x="5001" y="8418"/>
                    <a:pt x="4977" y="8383"/>
                    <a:pt x="4989" y="8347"/>
                  </a:cubicBezTo>
                  <a:cubicBezTo>
                    <a:pt x="5037" y="8073"/>
                    <a:pt x="5084" y="7776"/>
                    <a:pt x="5132" y="7478"/>
                  </a:cubicBezTo>
                  <a:cubicBezTo>
                    <a:pt x="5132" y="7442"/>
                    <a:pt x="5168" y="7418"/>
                    <a:pt x="5192" y="7418"/>
                  </a:cubicBezTo>
                  <a:close/>
                  <a:moveTo>
                    <a:pt x="7120" y="7668"/>
                  </a:moveTo>
                  <a:cubicBezTo>
                    <a:pt x="7573" y="7752"/>
                    <a:pt x="8228" y="7906"/>
                    <a:pt x="8894" y="8073"/>
                  </a:cubicBezTo>
                  <a:cubicBezTo>
                    <a:pt x="8918" y="8073"/>
                    <a:pt x="8942" y="8109"/>
                    <a:pt x="8930" y="8133"/>
                  </a:cubicBezTo>
                  <a:cubicBezTo>
                    <a:pt x="8835" y="8645"/>
                    <a:pt x="8704" y="9157"/>
                    <a:pt x="8513" y="9633"/>
                  </a:cubicBezTo>
                  <a:cubicBezTo>
                    <a:pt x="8498" y="9656"/>
                    <a:pt x="8478" y="9669"/>
                    <a:pt x="8456" y="9669"/>
                  </a:cubicBezTo>
                  <a:cubicBezTo>
                    <a:pt x="8443" y="9669"/>
                    <a:pt x="8431" y="9665"/>
                    <a:pt x="8418" y="9657"/>
                  </a:cubicBezTo>
                  <a:cubicBezTo>
                    <a:pt x="7954" y="9311"/>
                    <a:pt x="7430" y="9026"/>
                    <a:pt x="6882" y="8823"/>
                  </a:cubicBezTo>
                  <a:cubicBezTo>
                    <a:pt x="6858" y="8811"/>
                    <a:pt x="6846" y="8776"/>
                    <a:pt x="6846" y="8752"/>
                  </a:cubicBezTo>
                  <a:cubicBezTo>
                    <a:pt x="6930" y="8430"/>
                    <a:pt x="7001" y="8085"/>
                    <a:pt x="7049" y="7716"/>
                  </a:cubicBezTo>
                  <a:cubicBezTo>
                    <a:pt x="7049" y="7692"/>
                    <a:pt x="7085" y="7668"/>
                    <a:pt x="7120" y="7668"/>
                  </a:cubicBezTo>
                  <a:close/>
                  <a:moveTo>
                    <a:pt x="9417" y="8201"/>
                  </a:moveTo>
                  <a:cubicBezTo>
                    <a:pt x="9421" y="8201"/>
                    <a:pt x="9426" y="8202"/>
                    <a:pt x="9430" y="8204"/>
                  </a:cubicBezTo>
                  <a:cubicBezTo>
                    <a:pt x="10156" y="8383"/>
                    <a:pt x="10811" y="8561"/>
                    <a:pt x="11157" y="8657"/>
                  </a:cubicBezTo>
                  <a:cubicBezTo>
                    <a:pt x="11192" y="8657"/>
                    <a:pt x="11204" y="8692"/>
                    <a:pt x="11204" y="8716"/>
                  </a:cubicBezTo>
                  <a:cubicBezTo>
                    <a:pt x="10871" y="10026"/>
                    <a:pt x="10359" y="10800"/>
                    <a:pt x="9871" y="10800"/>
                  </a:cubicBezTo>
                  <a:cubicBezTo>
                    <a:pt x="9740" y="10800"/>
                    <a:pt x="9406" y="10538"/>
                    <a:pt x="9168" y="10300"/>
                  </a:cubicBezTo>
                  <a:cubicBezTo>
                    <a:pt x="9073" y="10192"/>
                    <a:pt x="8978" y="10109"/>
                    <a:pt x="8871" y="10014"/>
                  </a:cubicBezTo>
                  <a:cubicBezTo>
                    <a:pt x="8859" y="10002"/>
                    <a:pt x="8847" y="9978"/>
                    <a:pt x="8859" y="9954"/>
                  </a:cubicBezTo>
                  <a:cubicBezTo>
                    <a:pt x="9085" y="9407"/>
                    <a:pt x="9263" y="8835"/>
                    <a:pt x="9359" y="8252"/>
                  </a:cubicBezTo>
                  <a:cubicBezTo>
                    <a:pt x="9368" y="8222"/>
                    <a:pt x="9394" y="8201"/>
                    <a:pt x="9417" y="8201"/>
                  </a:cubicBezTo>
                  <a:close/>
                  <a:moveTo>
                    <a:pt x="9859" y="1"/>
                  </a:moveTo>
                  <a:cubicBezTo>
                    <a:pt x="9490" y="1"/>
                    <a:pt x="9002" y="477"/>
                    <a:pt x="8847" y="632"/>
                  </a:cubicBezTo>
                  <a:cubicBezTo>
                    <a:pt x="8204" y="1287"/>
                    <a:pt x="7406" y="1787"/>
                    <a:pt x="6525" y="2084"/>
                  </a:cubicBezTo>
                  <a:lnTo>
                    <a:pt x="6501" y="2096"/>
                  </a:lnTo>
                  <a:cubicBezTo>
                    <a:pt x="5894" y="2295"/>
                    <a:pt x="5261" y="2393"/>
                    <a:pt x="4629" y="2393"/>
                  </a:cubicBezTo>
                  <a:cubicBezTo>
                    <a:pt x="4046" y="2393"/>
                    <a:pt x="3465" y="2309"/>
                    <a:pt x="2906" y="2144"/>
                  </a:cubicBezTo>
                  <a:lnTo>
                    <a:pt x="2858" y="2132"/>
                  </a:lnTo>
                  <a:cubicBezTo>
                    <a:pt x="1929" y="1834"/>
                    <a:pt x="1072" y="1322"/>
                    <a:pt x="393" y="632"/>
                  </a:cubicBezTo>
                  <a:cubicBezTo>
                    <a:pt x="351" y="589"/>
                    <a:pt x="296" y="568"/>
                    <a:pt x="241" y="568"/>
                  </a:cubicBezTo>
                  <a:cubicBezTo>
                    <a:pt x="127" y="568"/>
                    <a:pt x="12" y="661"/>
                    <a:pt x="12" y="846"/>
                  </a:cubicBezTo>
                  <a:cubicBezTo>
                    <a:pt x="12" y="858"/>
                    <a:pt x="12" y="870"/>
                    <a:pt x="24" y="882"/>
                  </a:cubicBezTo>
                  <a:cubicBezTo>
                    <a:pt x="750" y="1620"/>
                    <a:pt x="1632" y="2180"/>
                    <a:pt x="2620" y="2501"/>
                  </a:cubicBezTo>
                  <a:cubicBezTo>
                    <a:pt x="2632" y="2513"/>
                    <a:pt x="2644" y="2525"/>
                    <a:pt x="2655" y="2549"/>
                  </a:cubicBezTo>
                  <a:cubicBezTo>
                    <a:pt x="2727" y="2858"/>
                    <a:pt x="2798" y="3192"/>
                    <a:pt x="2846" y="3537"/>
                  </a:cubicBezTo>
                  <a:cubicBezTo>
                    <a:pt x="2856" y="3568"/>
                    <a:pt x="2822" y="3599"/>
                    <a:pt x="2789" y="3599"/>
                  </a:cubicBezTo>
                  <a:cubicBezTo>
                    <a:pt x="2784" y="3599"/>
                    <a:pt x="2779" y="3598"/>
                    <a:pt x="2775" y="3596"/>
                  </a:cubicBezTo>
                  <a:cubicBezTo>
                    <a:pt x="2191" y="3454"/>
                    <a:pt x="1632" y="3227"/>
                    <a:pt x="1108" y="2942"/>
                  </a:cubicBezTo>
                  <a:lnTo>
                    <a:pt x="1060" y="2942"/>
                  </a:lnTo>
                  <a:cubicBezTo>
                    <a:pt x="810" y="3013"/>
                    <a:pt x="810" y="3275"/>
                    <a:pt x="977" y="3370"/>
                  </a:cubicBezTo>
                  <a:cubicBezTo>
                    <a:pt x="1572" y="3680"/>
                    <a:pt x="2215" y="3918"/>
                    <a:pt x="2870" y="4073"/>
                  </a:cubicBezTo>
                  <a:cubicBezTo>
                    <a:pt x="2906" y="4073"/>
                    <a:pt x="2917" y="4096"/>
                    <a:pt x="2917" y="4120"/>
                  </a:cubicBezTo>
                  <a:cubicBezTo>
                    <a:pt x="2965" y="4513"/>
                    <a:pt x="2989" y="4918"/>
                    <a:pt x="2989" y="5347"/>
                  </a:cubicBezTo>
                  <a:cubicBezTo>
                    <a:pt x="2989" y="5370"/>
                    <a:pt x="2965" y="5406"/>
                    <a:pt x="2929" y="5406"/>
                  </a:cubicBezTo>
                  <a:lnTo>
                    <a:pt x="1191" y="5406"/>
                  </a:lnTo>
                  <a:cubicBezTo>
                    <a:pt x="1188" y="5403"/>
                    <a:pt x="1184" y="5401"/>
                    <a:pt x="1181" y="5401"/>
                  </a:cubicBezTo>
                  <a:cubicBezTo>
                    <a:pt x="1172" y="5401"/>
                    <a:pt x="1164" y="5410"/>
                    <a:pt x="1155" y="5418"/>
                  </a:cubicBezTo>
                  <a:cubicBezTo>
                    <a:pt x="965" y="5609"/>
                    <a:pt x="1096" y="5835"/>
                    <a:pt x="1274" y="5835"/>
                  </a:cubicBezTo>
                  <a:lnTo>
                    <a:pt x="2929" y="5835"/>
                  </a:lnTo>
                  <a:cubicBezTo>
                    <a:pt x="2965" y="5835"/>
                    <a:pt x="2989" y="5859"/>
                    <a:pt x="2989" y="5894"/>
                  </a:cubicBezTo>
                  <a:cubicBezTo>
                    <a:pt x="2977" y="6311"/>
                    <a:pt x="2953" y="6716"/>
                    <a:pt x="2917" y="7109"/>
                  </a:cubicBezTo>
                  <a:cubicBezTo>
                    <a:pt x="2906" y="7133"/>
                    <a:pt x="2894" y="7156"/>
                    <a:pt x="2870" y="7156"/>
                  </a:cubicBezTo>
                  <a:cubicBezTo>
                    <a:pt x="2179" y="7323"/>
                    <a:pt x="1512" y="7573"/>
                    <a:pt x="893" y="7906"/>
                  </a:cubicBezTo>
                  <a:cubicBezTo>
                    <a:pt x="881" y="7906"/>
                    <a:pt x="870" y="7918"/>
                    <a:pt x="870" y="7942"/>
                  </a:cubicBezTo>
                  <a:cubicBezTo>
                    <a:pt x="802" y="8144"/>
                    <a:pt x="936" y="8276"/>
                    <a:pt x="1072" y="8276"/>
                  </a:cubicBezTo>
                  <a:cubicBezTo>
                    <a:pt x="1104" y="8276"/>
                    <a:pt x="1137" y="8268"/>
                    <a:pt x="1167" y="8252"/>
                  </a:cubicBezTo>
                  <a:cubicBezTo>
                    <a:pt x="1679" y="7978"/>
                    <a:pt x="2215" y="7764"/>
                    <a:pt x="2775" y="7621"/>
                  </a:cubicBezTo>
                  <a:cubicBezTo>
                    <a:pt x="2810" y="7621"/>
                    <a:pt x="2846" y="7645"/>
                    <a:pt x="2834" y="7692"/>
                  </a:cubicBezTo>
                  <a:cubicBezTo>
                    <a:pt x="2786" y="8037"/>
                    <a:pt x="2727" y="8371"/>
                    <a:pt x="2644" y="8680"/>
                  </a:cubicBezTo>
                  <a:cubicBezTo>
                    <a:pt x="2644" y="8692"/>
                    <a:pt x="2632" y="8716"/>
                    <a:pt x="2608" y="8716"/>
                  </a:cubicBezTo>
                  <a:cubicBezTo>
                    <a:pt x="1632" y="9038"/>
                    <a:pt x="739" y="9597"/>
                    <a:pt x="24" y="10347"/>
                  </a:cubicBezTo>
                  <a:cubicBezTo>
                    <a:pt x="12" y="10347"/>
                    <a:pt x="0" y="10371"/>
                    <a:pt x="0" y="10383"/>
                  </a:cubicBezTo>
                  <a:cubicBezTo>
                    <a:pt x="0" y="10559"/>
                    <a:pt x="114" y="10649"/>
                    <a:pt x="228" y="10649"/>
                  </a:cubicBezTo>
                  <a:cubicBezTo>
                    <a:pt x="283" y="10649"/>
                    <a:pt x="339" y="10628"/>
                    <a:pt x="381" y="10585"/>
                  </a:cubicBezTo>
                  <a:cubicBezTo>
                    <a:pt x="1521" y="9446"/>
                    <a:pt x="3056" y="8835"/>
                    <a:pt x="4621" y="8835"/>
                  </a:cubicBezTo>
                  <a:cubicBezTo>
                    <a:pt x="5247" y="8835"/>
                    <a:pt x="5877" y="8932"/>
                    <a:pt x="6489" y="9133"/>
                  </a:cubicBezTo>
                  <a:cubicBezTo>
                    <a:pt x="6501" y="9133"/>
                    <a:pt x="6513" y="9145"/>
                    <a:pt x="6525" y="9145"/>
                  </a:cubicBezTo>
                  <a:cubicBezTo>
                    <a:pt x="7394" y="9442"/>
                    <a:pt x="8192" y="9942"/>
                    <a:pt x="8847" y="10597"/>
                  </a:cubicBezTo>
                  <a:cubicBezTo>
                    <a:pt x="8990" y="10740"/>
                    <a:pt x="9478" y="11228"/>
                    <a:pt x="9847" y="11228"/>
                  </a:cubicBezTo>
                  <a:cubicBezTo>
                    <a:pt x="10454" y="11228"/>
                    <a:pt x="11002" y="10621"/>
                    <a:pt x="11395" y="9502"/>
                  </a:cubicBezTo>
                  <a:cubicBezTo>
                    <a:pt x="11764" y="8466"/>
                    <a:pt x="11966" y="7085"/>
                    <a:pt x="11966" y="5620"/>
                  </a:cubicBezTo>
                  <a:cubicBezTo>
                    <a:pt x="11966" y="4156"/>
                    <a:pt x="11776" y="2763"/>
                    <a:pt x="11407" y="1727"/>
                  </a:cubicBezTo>
                  <a:cubicBezTo>
                    <a:pt x="11014" y="608"/>
                    <a:pt x="10466" y="1"/>
                    <a:pt x="9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5"/>
            <p:cNvSpPr/>
            <p:nvPr/>
          </p:nvSpPr>
          <p:spPr>
            <a:xfrm>
              <a:off x="3654566" y="4287545"/>
              <a:ext cx="293016" cy="93179"/>
            </a:xfrm>
            <a:custGeom>
              <a:avLst/>
              <a:gdLst/>
              <a:ahLst/>
              <a:cxnLst/>
              <a:rect l="l" t="t" r="r" b="b"/>
              <a:pathLst>
                <a:path w="10562" h="3359" extrusionOk="0">
                  <a:moveTo>
                    <a:pt x="4632" y="1"/>
                  </a:moveTo>
                  <a:cubicBezTo>
                    <a:pt x="4608" y="167"/>
                    <a:pt x="4572" y="334"/>
                    <a:pt x="4537" y="489"/>
                  </a:cubicBezTo>
                  <a:cubicBezTo>
                    <a:pt x="4537" y="513"/>
                    <a:pt x="4513" y="536"/>
                    <a:pt x="4489" y="536"/>
                  </a:cubicBezTo>
                  <a:cubicBezTo>
                    <a:pt x="4048" y="536"/>
                    <a:pt x="3620" y="584"/>
                    <a:pt x="3191" y="679"/>
                  </a:cubicBezTo>
                  <a:cubicBezTo>
                    <a:pt x="3186" y="681"/>
                    <a:pt x="3182" y="682"/>
                    <a:pt x="3177" y="682"/>
                  </a:cubicBezTo>
                  <a:cubicBezTo>
                    <a:pt x="3147" y="682"/>
                    <a:pt x="3121" y="651"/>
                    <a:pt x="3132" y="620"/>
                  </a:cubicBezTo>
                  <a:cubicBezTo>
                    <a:pt x="3167" y="453"/>
                    <a:pt x="3191" y="298"/>
                    <a:pt x="3227" y="132"/>
                  </a:cubicBezTo>
                  <a:lnTo>
                    <a:pt x="3227" y="132"/>
                  </a:lnTo>
                  <a:cubicBezTo>
                    <a:pt x="3060" y="167"/>
                    <a:pt x="2917" y="203"/>
                    <a:pt x="2763" y="239"/>
                  </a:cubicBezTo>
                  <a:cubicBezTo>
                    <a:pt x="2727" y="441"/>
                    <a:pt x="2691" y="620"/>
                    <a:pt x="2643" y="810"/>
                  </a:cubicBezTo>
                  <a:cubicBezTo>
                    <a:pt x="2632" y="822"/>
                    <a:pt x="2620" y="846"/>
                    <a:pt x="2608" y="846"/>
                  </a:cubicBezTo>
                  <a:cubicBezTo>
                    <a:pt x="1620" y="1167"/>
                    <a:pt x="738" y="1727"/>
                    <a:pt x="12" y="2465"/>
                  </a:cubicBezTo>
                  <a:cubicBezTo>
                    <a:pt x="0" y="2477"/>
                    <a:pt x="0" y="2489"/>
                    <a:pt x="0" y="2513"/>
                  </a:cubicBezTo>
                  <a:cubicBezTo>
                    <a:pt x="0" y="2689"/>
                    <a:pt x="114" y="2779"/>
                    <a:pt x="228" y="2779"/>
                  </a:cubicBezTo>
                  <a:cubicBezTo>
                    <a:pt x="283" y="2779"/>
                    <a:pt x="339" y="2758"/>
                    <a:pt x="381" y="2715"/>
                  </a:cubicBezTo>
                  <a:cubicBezTo>
                    <a:pt x="1516" y="1572"/>
                    <a:pt x="3054" y="955"/>
                    <a:pt x="4622" y="955"/>
                  </a:cubicBezTo>
                  <a:cubicBezTo>
                    <a:pt x="5244" y="955"/>
                    <a:pt x="5870" y="1052"/>
                    <a:pt x="6477" y="1251"/>
                  </a:cubicBezTo>
                  <a:lnTo>
                    <a:pt x="6525" y="1263"/>
                  </a:lnTo>
                  <a:cubicBezTo>
                    <a:pt x="7394" y="1560"/>
                    <a:pt x="8192" y="2060"/>
                    <a:pt x="8847" y="2715"/>
                  </a:cubicBezTo>
                  <a:cubicBezTo>
                    <a:pt x="8990" y="2870"/>
                    <a:pt x="9478" y="3358"/>
                    <a:pt x="9847" y="3358"/>
                  </a:cubicBezTo>
                  <a:cubicBezTo>
                    <a:pt x="10121" y="3346"/>
                    <a:pt x="10371" y="3239"/>
                    <a:pt x="10561" y="3049"/>
                  </a:cubicBezTo>
                  <a:cubicBezTo>
                    <a:pt x="10454" y="2953"/>
                    <a:pt x="10347" y="2846"/>
                    <a:pt x="10252" y="2751"/>
                  </a:cubicBezTo>
                  <a:cubicBezTo>
                    <a:pt x="10144" y="2858"/>
                    <a:pt x="9990" y="2918"/>
                    <a:pt x="9847" y="2930"/>
                  </a:cubicBezTo>
                  <a:cubicBezTo>
                    <a:pt x="9716" y="2930"/>
                    <a:pt x="9382" y="2656"/>
                    <a:pt x="9144" y="2418"/>
                  </a:cubicBezTo>
                  <a:cubicBezTo>
                    <a:pt x="9049" y="2322"/>
                    <a:pt x="8954" y="2227"/>
                    <a:pt x="8847" y="2132"/>
                  </a:cubicBezTo>
                  <a:cubicBezTo>
                    <a:pt x="8835" y="2120"/>
                    <a:pt x="8823" y="2096"/>
                    <a:pt x="8835" y="2072"/>
                  </a:cubicBezTo>
                  <a:cubicBezTo>
                    <a:pt x="8906" y="1918"/>
                    <a:pt x="8966" y="1763"/>
                    <a:pt x="9025" y="1584"/>
                  </a:cubicBezTo>
                  <a:cubicBezTo>
                    <a:pt x="8906" y="1489"/>
                    <a:pt x="8787" y="1394"/>
                    <a:pt x="8668" y="1310"/>
                  </a:cubicBezTo>
                  <a:cubicBezTo>
                    <a:pt x="8609" y="1453"/>
                    <a:pt x="8561" y="1608"/>
                    <a:pt x="8501" y="1751"/>
                  </a:cubicBezTo>
                  <a:cubicBezTo>
                    <a:pt x="8494" y="1774"/>
                    <a:pt x="8471" y="1787"/>
                    <a:pt x="8450" y="1787"/>
                  </a:cubicBezTo>
                  <a:cubicBezTo>
                    <a:pt x="8438" y="1787"/>
                    <a:pt x="8426" y="1783"/>
                    <a:pt x="8418" y="1775"/>
                  </a:cubicBezTo>
                  <a:cubicBezTo>
                    <a:pt x="7942" y="1429"/>
                    <a:pt x="7430" y="1156"/>
                    <a:pt x="6894" y="941"/>
                  </a:cubicBezTo>
                  <a:cubicBezTo>
                    <a:pt x="6858" y="929"/>
                    <a:pt x="6846" y="906"/>
                    <a:pt x="6858" y="882"/>
                  </a:cubicBezTo>
                  <a:cubicBezTo>
                    <a:pt x="6894" y="727"/>
                    <a:pt x="6930" y="560"/>
                    <a:pt x="6954" y="405"/>
                  </a:cubicBezTo>
                  <a:cubicBezTo>
                    <a:pt x="6823" y="358"/>
                    <a:pt x="6680" y="310"/>
                    <a:pt x="6549" y="275"/>
                  </a:cubicBezTo>
                  <a:cubicBezTo>
                    <a:pt x="6513" y="429"/>
                    <a:pt x="6477" y="584"/>
                    <a:pt x="6442" y="727"/>
                  </a:cubicBezTo>
                  <a:cubicBezTo>
                    <a:pt x="6442" y="756"/>
                    <a:pt x="6417" y="778"/>
                    <a:pt x="6389" y="778"/>
                  </a:cubicBezTo>
                  <a:cubicBezTo>
                    <a:pt x="6383" y="778"/>
                    <a:pt x="6376" y="777"/>
                    <a:pt x="6370" y="775"/>
                  </a:cubicBezTo>
                  <a:cubicBezTo>
                    <a:pt x="5942" y="656"/>
                    <a:pt x="5489" y="572"/>
                    <a:pt x="5037" y="548"/>
                  </a:cubicBezTo>
                  <a:cubicBezTo>
                    <a:pt x="5001" y="536"/>
                    <a:pt x="4977" y="513"/>
                    <a:pt x="4977" y="477"/>
                  </a:cubicBezTo>
                  <a:cubicBezTo>
                    <a:pt x="5013" y="322"/>
                    <a:pt x="5037" y="167"/>
                    <a:pt x="5060" y="13"/>
                  </a:cubicBezTo>
                  <a:cubicBezTo>
                    <a:pt x="4929" y="1"/>
                    <a:pt x="4775" y="1"/>
                    <a:pt x="4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5"/>
            <p:cNvSpPr/>
            <p:nvPr/>
          </p:nvSpPr>
          <p:spPr>
            <a:xfrm>
              <a:off x="3654233" y="4084959"/>
              <a:ext cx="51213" cy="45078"/>
            </a:xfrm>
            <a:custGeom>
              <a:avLst/>
              <a:gdLst/>
              <a:ahLst/>
              <a:cxnLst/>
              <a:rect l="l" t="t" r="r" b="b"/>
              <a:pathLst>
                <a:path w="1846" h="1625" extrusionOk="0">
                  <a:moveTo>
                    <a:pt x="228" y="1"/>
                  </a:moveTo>
                  <a:cubicBezTo>
                    <a:pt x="114" y="1"/>
                    <a:pt x="0" y="91"/>
                    <a:pt x="0" y="267"/>
                  </a:cubicBezTo>
                  <a:cubicBezTo>
                    <a:pt x="0" y="291"/>
                    <a:pt x="12" y="303"/>
                    <a:pt x="24" y="315"/>
                  </a:cubicBezTo>
                  <a:cubicBezTo>
                    <a:pt x="548" y="850"/>
                    <a:pt x="1167" y="1291"/>
                    <a:pt x="1846" y="1624"/>
                  </a:cubicBezTo>
                  <a:cubicBezTo>
                    <a:pt x="1786" y="1422"/>
                    <a:pt x="1739" y="1231"/>
                    <a:pt x="1679" y="1053"/>
                  </a:cubicBezTo>
                  <a:cubicBezTo>
                    <a:pt x="1203" y="779"/>
                    <a:pt x="762" y="446"/>
                    <a:pt x="381" y="65"/>
                  </a:cubicBezTo>
                  <a:cubicBezTo>
                    <a:pt x="339" y="22"/>
                    <a:pt x="283" y="1"/>
                    <a:pt x="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5"/>
            <p:cNvSpPr/>
            <p:nvPr/>
          </p:nvSpPr>
          <p:spPr>
            <a:xfrm>
              <a:off x="3676371" y="4150564"/>
              <a:ext cx="37341" cy="25715"/>
            </a:xfrm>
            <a:custGeom>
              <a:avLst/>
              <a:gdLst/>
              <a:ahLst/>
              <a:cxnLst/>
              <a:rect l="l" t="t" r="r" b="b"/>
              <a:pathLst>
                <a:path w="1346" h="927" extrusionOk="0">
                  <a:moveTo>
                    <a:pt x="280" y="1"/>
                  </a:moveTo>
                  <a:cubicBezTo>
                    <a:pt x="274" y="1"/>
                    <a:pt x="268" y="4"/>
                    <a:pt x="262" y="9"/>
                  </a:cubicBezTo>
                  <a:cubicBezTo>
                    <a:pt x="0" y="81"/>
                    <a:pt x="12" y="343"/>
                    <a:pt x="167" y="426"/>
                  </a:cubicBezTo>
                  <a:cubicBezTo>
                    <a:pt x="548" y="629"/>
                    <a:pt x="941" y="795"/>
                    <a:pt x="1346" y="926"/>
                  </a:cubicBezTo>
                  <a:cubicBezTo>
                    <a:pt x="1322" y="771"/>
                    <a:pt x="1310" y="605"/>
                    <a:pt x="1286" y="450"/>
                  </a:cubicBezTo>
                  <a:cubicBezTo>
                    <a:pt x="941" y="331"/>
                    <a:pt x="619" y="176"/>
                    <a:pt x="298" y="9"/>
                  </a:cubicBezTo>
                  <a:cubicBezTo>
                    <a:pt x="292" y="4"/>
                    <a:pt x="286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5"/>
            <p:cNvSpPr/>
            <p:nvPr/>
          </p:nvSpPr>
          <p:spPr>
            <a:xfrm>
              <a:off x="3680977" y="4218527"/>
              <a:ext cx="35372" cy="11900"/>
            </a:xfrm>
            <a:custGeom>
              <a:avLst/>
              <a:gdLst/>
              <a:ahLst/>
              <a:cxnLst/>
              <a:rect l="l" t="t" r="r" b="b"/>
              <a:pathLst>
                <a:path w="1275" h="429" extrusionOk="0">
                  <a:moveTo>
                    <a:pt x="239" y="0"/>
                  </a:moveTo>
                  <a:cubicBezTo>
                    <a:pt x="227" y="0"/>
                    <a:pt x="203" y="12"/>
                    <a:pt x="191" y="12"/>
                  </a:cubicBezTo>
                  <a:cubicBezTo>
                    <a:pt x="1" y="203"/>
                    <a:pt x="132" y="429"/>
                    <a:pt x="322" y="429"/>
                  </a:cubicBezTo>
                  <a:lnTo>
                    <a:pt x="1275" y="429"/>
                  </a:lnTo>
                  <a:lnTo>
                    <a:pt x="1275" y="215"/>
                  </a:lnTo>
                  <a:cubicBezTo>
                    <a:pt x="1275" y="143"/>
                    <a:pt x="1275" y="72"/>
                    <a:pt x="1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5"/>
            <p:cNvSpPr/>
            <p:nvPr/>
          </p:nvSpPr>
          <p:spPr>
            <a:xfrm>
              <a:off x="3676482" y="4273342"/>
              <a:ext cx="37230" cy="25132"/>
            </a:xfrm>
            <a:custGeom>
              <a:avLst/>
              <a:gdLst/>
              <a:ahLst/>
              <a:cxnLst/>
              <a:rect l="l" t="t" r="r" b="b"/>
              <a:pathLst>
                <a:path w="1342" h="906" extrusionOk="0">
                  <a:moveTo>
                    <a:pt x="1342" y="1"/>
                  </a:moveTo>
                  <a:cubicBezTo>
                    <a:pt x="913" y="144"/>
                    <a:pt x="496" y="322"/>
                    <a:pt x="103" y="536"/>
                  </a:cubicBezTo>
                  <a:cubicBezTo>
                    <a:pt x="79" y="548"/>
                    <a:pt x="79" y="560"/>
                    <a:pt x="68" y="572"/>
                  </a:cubicBezTo>
                  <a:cubicBezTo>
                    <a:pt x="0" y="774"/>
                    <a:pt x="134" y="906"/>
                    <a:pt x="270" y="906"/>
                  </a:cubicBezTo>
                  <a:cubicBezTo>
                    <a:pt x="302" y="906"/>
                    <a:pt x="335" y="898"/>
                    <a:pt x="365" y="882"/>
                  </a:cubicBezTo>
                  <a:cubicBezTo>
                    <a:pt x="663" y="727"/>
                    <a:pt x="961" y="596"/>
                    <a:pt x="1282" y="477"/>
                  </a:cubicBezTo>
                  <a:cubicBezTo>
                    <a:pt x="1306" y="322"/>
                    <a:pt x="1318" y="167"/>
                    <a:pt x="1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5"/>
            <p:cNvSpPr/>
            <p:nvPr/>
          </p:nvSpPr>
          <p:spPr>
            <a:xfrm>
              <a:off x="3654233" y="4319584"/>
              <a:ext cx="51213" cy="45078"/>
            </a:xfrm>
            <a:custGeom>
              <a:avLst/>
              <a:gdLst/>
              <a:ahLst/>
              <a:cxnLst/>
              <a:rect l="l" t="t" r="r" b="b"/>
              <a:pathLst>
                <a:path w="1846" h="1625" extrusionOk="0">
                  <a:moveTo>
                    <a:pt x="1846" y="1"/>
                  </a:moveTo>
                  <a:lnTo>
                    <a:pt x="1846" y="1"/>
                  </a:lnTo>
                  <a:cubicBezTo>
                    <a:pt x="1167" y="334"/>
                    <a:pt x="548" y="774"/>
                    <a:pt x="24" y="1310"/>
                  </a:cubicBezTo>
                  <a:cubicBezTo>
                    <a:pt x="12" y="1322"/>
                    <a:pt x="0" y="1334"/>
                    <a:pt x="0" y="1358"/>
                  </a:cubicBezTo>
                  <a:cubicBezTo>
                    <a:pt x="0" y="1534"/>
                    <a:pt x="114" y="1624"/>
                    <a:pt x="228" y="1624"/>
                  </a:cubicBezTo>
                  <a:cubicBezTo>
                    <a:pt x="283" y="1624"/>
                    <a:pt x="339" y="1603"/>
                    <a:pt x="381" y="1560"/>
                  </a:cubicBezTo>
                  <a:cubicBezTo>
                    <a:pt x="762" y="1179"/>
                    <a:pt x="1203" y="846"/>
                    <a:pt x="1679" y="572"/>
                  </a:cubicBezTo>
                  <a:cubicBezTo>
                    <a:pt x="1739" y="393"/>
                    <a:pt x="1786" y="203"/>
                    <a:pt x="1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5"/>
            <p:cNvSpPr/>
            <p:nvPr/>
          </p:nvSpPr>
          <p:spPr>
            <a:xfrm>
              <a:off x="3581242" y="4068898"/>
              <a:ext cx="114299" cy="311825"/>
            </a:xfrm>
            <a:custGeom>
              <a:avLst/>
              <a:gdLst/>
              <a:ahLst/>
              <a:cxnLst/>
              <a:rect l="l" t="t" r="r" b="b"/>
              <a:pathLst>
                <a:path w="4120" h="11241" extrusionOk="0">
                  <a:moveTo>
                    <a:pt x="2012" y="1"/>
                  </a:moveTo>
                  <a:cubicBezTo>
                    <a:pt x="1405" y="1"/>
                    <a:pt x="953" y="739"/>
                    <a:pt x="560" y="1858"/>
                  </a:cubicBezTo>
                  <a:cubicBezTo>
                    <a:pt x="191" y="2894"/>
                    <a:pt x="12" y="4144"/>
                    <a:pt x="12" y="5609"/>
                  </a:cubicBezTo>
                  <a:cubicBezTo>
                    <a:pt x="0" y="6883"/>
                    <a:pt x="214" y="8157"/>
                    <a:pt x="631" y="9359"/>
                  </a:cubicBezTo>
                  <a:cubicBezTo>
                    <a:pt x="1024" y="10466"/>
                    <a:pt x="1405" y="11240"/>
                    <a:pt x="2012" y="11240"/>
                  </a:cubicBezTo>
                  <a:cubicBezTo>
                    <a:pt x="2619" y="11240"/>
                    <a:pt x="3167" y="10621"/>
                    <a:pt x="3548" y="9514"/>
                  </a:cubicBezTo>
                  <a:cubicBezTo>
                    <a:pt x="3917" y="8466"/>
                    <a:pt x="4120" y="7085"/>
                    <a:pt x="4120" y="5620"/>
                  </a:cubicBezTo>
                  <a:cubicBezTo>
                    <a:pt x="4120" y="4156"/>
                    <a:pt x="3917" y="2775"/>
                    <a:pt x="3548" y="1727"/>
                  </a:cubicBezTo>
                  <a:cubicBezTo>
                    <a:pt x="3167" y="620"/>
                    <a:pt x="2619" y="1"/>
                    <a:pt x="2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5"/>
            <p:cNvSpPr/>
            <p:nvPr/>
          </p:nvSpPr>
          <p:spPr>
            <a:xfrm>
              <a:off x="3578246" y="4068898"/>
              <a:ext cx="66748" cy="311825"/>
            </a:xfrm>
            <a:custGeom>
              <a:avLst/>
              <a:gdLst/>
              <a:ahLst/>
              <a:cxnLst/>
              <a:rect l="l" t="t" r="r" b="b"/>
              <a:pathLst>
                <a:path w="2406" h="11241" extrusionOk="0">
                  <a:moveTo>
                    <a:pt x="2120" y="1"/>
                  </a:moveTo>
                  <a:cubicBezTo>
                    <a:pt x="1513" y="1"/>
                    <a:pt x="965" y="620"/>
                    <a:pt x="572" y="1727"/>
                  </a:cubicBezTo>
                  <a:cubicBezTo>
                    <a:pt x="203" y="2775"/>
                    <a:pt x="1" y="4156"/>
                    <a:pt x="1" y="5620"/>
                  </a:cubicBezTo>
                  <a:cubicBezTo>
                    <a:pt x="1" y="7085"/>
                    <a:pt x="203" y="8466"/>
                    <a:pt x="572" y="9514"/>
                  </a:cubicBezTo>
                  <a:cubicBezTo>
                    <a:pt x="965" y="10621"/>
                    <a:pt x="1513" y="11240"/>
                    <a:pt x="2120" y="11240"/>
                  </a:cubicBezTo>
                  <a:cubicBezTo>
                    <a:pt x="2216" y="11240"/>
                    <a:pt x="2311" y="11216"/>
                    <a:pt x="2406" y="11193"/>
                  </a:cubicBezTo>
                  <a:cubicBezTo>
                    <a:pt x="1918" y="11026"/>
                    <a:pt x="1477" y="10443"/>
                    <a:pt x="1144" y="9514"/>
                  </a:cubicBezTo>
                  <a:cubicBezTo>
                    <a:pt x="787" y="8466"/>
                    <a:pt x="584" y="7085"/>
                    <a:pt x="584" y="5620"/>
                  </a:cubicBezTo>
                  <a:cubicBezTo>
                    <a:pt x="584" y="4156"/>
                    <a:pt x="787" y="2775"/>
                    <a:pt x="1144" y="1727"/>
                  </a:cubicBezTo>
                  <a:cubicBezTo>
                    <a:pt x="1477" y="798"/>
                    <a:pt x="1918" y="215"/>
                    <a:pt x="2406" y="48"/>
                  </a:cubicBezTo>
                  <a:cubicBezTo>
                    <a:pt x="2311" y="25"/>
                    <a:pt x="2216" y="1"/>
                    <a:pt x="2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5"/>
            <p:cNvSpPr/>
            <p:nvPr/>
          </p:nvSpPr>
          <p:spPr>
            <a:xfrm>
              <a:off x="3611287" y="4107567"/>
              <a:ext cx="58176" cy="234847"/>
            </a:xfrm>
            <a:custGeom>
              <a:avLst/>
              <a:gdLst/>
              <a:ahLst/>
              <a:cxnLst/>
              <a:rect l="l" t="t" r="r" b="b"/>
              <a:pathLst>
                <a:path w="2097" h="8466" extrusionOk="0">
                  <a:moveTo>
                    <a:pt x="1069" y="0"/>
                  </a:moveTo>
                  <a:cubicBezTo>
                    <a:pt x="940" y="0"/>
                    <a:pt x="772" y="193"/>
                    <a:pt x="691" y="345"/>
                  </a:cubicBezTo>
                  <a:cubicBezTo>
                    <a:pt x="572" y="547"/>
                    <a:pt x="584" y="655"/>
                    <a:pt x="453" y="1059"/>
                  </a:cubicBezTo>
                  <a:cubicBezTo>
                    <a:pt x="155" y="2083"/>
                    <a:pt x="1" y="3143"/>
                    <a:pt x="12" y="4215"/>
                  </a:cubicBezTo>
                  <a:cubicBezTo>
                    <a:pt x="12" y="5417"/>
                    <a:pt x="120" y="6382"/>
                    <a:pt x="393" y="7274"/>
                  </a:cubicBezTo>
                  <a:cubicBezTo>
                    <a:pt x="477" y="7584"/>
                    <a:pt x="584" y="7882"/>
                    <a:pt x="727" y="8167"/>
                  </a:cubicBezTo>
                  <a:cubicBezTo>
                    <a:pt x="814" y="8307"/>
                    <a:pt x="959" y="8466"/>
                    <a:pt x="1072" y="8466"/>
                  </a:cubicBezTo>
                  <a:cubicBezTo>
                    <a:pt x="1113" y="8466"/>
                    <a:pt x="1151" y="8445"/>
                    <a:pt x="1179" y="8394"/>
                  </a:cubicBezTo>
                  <a:cubicBezTo>
                    <a:pt x="1334" y="8096"/>
                    <a:pt x="1453" y="7798"/>
                    <a:pt x="1536" y="7477"/>
                  </a:cubicBezTo>
                  <a:cubicBezTo>
                    <a:pt x="2096" y="5346"/>
                    <a:pt x="2096" y="3095"/>
                    <a:pt x="1536" y="964"/>
                  </a:cubicBezTo>
                  <a:cubicBezTo>
                    <a:pt x="1453" y="643"/>
                    <a:pt x="1334" y="345"/>
                    <a:pt x="1179" y="71"/>
                  </a:cubicBezTo>
                  <a:cubicBezTo>
                    <a:pt x="1150" y="21"/>
                    <a:pt x="1112" y="0"/>
                    <a:pt x="1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5"/>
            <p:cNvSpPr/>
            <p:nvPr/>
          </p:nvSpPr>
          <p:spPr>
            <a:xfrm>
              <a:off x="3604352" y="4105570"/>
              <a:ext cx="40643" cy="238814"/>
            </a:xfrm>
            <a:custGeom>
              <a:avLst/>
              <a:gdLst/>
              <a:ahLst/>
              <a:cxnLst/>
              <a:rect l="l" t="t" r="r" b="b"/>
              <a:pathLst>
                <a:path w="1465" h="8609" extrusionOk="0">
                  <a:moveTo>
                    <a:pt x="1179" y="0"/>
                  </a:moveTo>
                  <a:cubicBezTo>
                    <a:pt x="1081" y="0"/>
                    <a:pt x="983" y="48"/>
                    <a:pt x="929" y="143"/>
                  </a:cubicBezTo>
                  <a:cubicBezTo>
                    <a:pt x="774" y="429"/>
                    <a:pt x="643" y="727"/>
                    <a:pt x="560" y="1036"/>
                  </a:cubicBezTo>
                  <a:cubicBezTo>
                    <a:pt x="1" y="3179"/>
                    <a:pt x="1" y="5418"/>
                    <a:pt x="560" y="7561"/>
                  </a:cubicBezTo>
                  <a:cubicBezTo>
                    <a:pt x="643" y="7870"/>
                    <a:pt x="774" y="8180"/>
                    <a:pt x="929" y="8466"/>
                  </a:cubicBezTo>
                  <a:cubicBezTo>
                    <a:pt x="983" y="8561"/>
                    <a:pt x="1081" y="8609"/>
                    <a:pt x="1179" y="8609"/>
                  </a:cubicBezTo>
                  <a:cubicBezTo>
                    <a:pt x="1277" y="8609"/>
                    <a:pt x="1376" y="8561"/>
                    <a:pt x="1429" y="8466"/>
                  </a:cubicBezTo>
                  <a:cubicBezTo>
                    <a:pt x="1441" y="8442"/>
                    <a:pt x="1453" y="8418"/>
                    <a:pt x="1465" y="8394"/>
                  </a:cubicBezTo>
                  <a:cubicBezTo>
                    <a:pt x="1322" y="8132"/>
                    <a:pt x="1215" y="7847"/>
                    <a:pt x="1132" y="7561"/>
                  </a:cubicBezTo>
                  <a:lnTo>
                    <a:pt x="1132" y="7573"/>
                  </a:lnTo>
                  <a:cubicBezTo>
                    <a:pt x="572" y="5430"/>
                    <a:pt x="572" y="3179"/>
                    <a:pt x="1132" y="1048"/>
                  </a:cubicBezTo>
                  <a:cubicBezTo>
                    <a:pt x="1215" y="762"/>
                    <a:pt x="1322" y="477"/>
                    <a:pt x="1465" y="215"/>
                  </a:cubicBezTo>
                  <a:lnTo>
                    <a:pt x="1429" y="143"/>
                  </a:lnTo>
                  <a:cubicBezTo>
                    <a:pt x="1376" y="48"/>
                    <a:pt x="1277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7" name="Google Shape;3367;p45"/>
          <p:cNvGrpSpPr/>
          <p:nvPr/>
        </p:nvGrpSpPr>
        <p:grpSpPr>
          <a:xfrm>
            <a:off x="6788775" y="4036081"/>
            <a:ext cx="411338" cy="408222"/>
            <a:chOff x="6788775" y="4036081"/>
            <a:chExt cx="411338" cy="408222"/>
          </a:xfrm>
        </p:grpSpPr>
        <p:sp>
          <p:nvSpPr>
            <p:cNvPr id="3368" name="Google Shape;3368;p45"/>
            <p:cNvSpPr/>
            <p:nvPr/>
          </p:nvSpPr>
          <p:spPr>
            <a:xfrm>
              <a:off x="7040233" y="4189317"/>
              <a:ext cx="159880" cy="156925"/>
            </a:xfrm>
            <a:custGeom>
              <a:avLst/>
              <a:gdLst/>
              <a:ahLst/>
              <a:cxnLst/>
              <a:rect l="l" t="t" r="r" b="b"/>
              <a:pathLst>
                <a:path w="5763" h="5657" extrusionOk="0">
                  <a:moveTo>
                    <a:pt x="3972" y="1"/>
                  </a:moveTo>
                  <a:cubicBezTo>
                    <a:pt x="3966" y="1"/>
                    <a:pt x="3960" y="2"/>
                    <a:pt x="3953" y="6"/>
                  </a:cubicBezTo>
                  <a:lnTo>
                    <a:pt x="2239" y="1279"/>
                  </a:lnTo>
                  <a:lnTo>
                    <a:pt x="2215" y="1279"/>
                  </a:lnTo>
                  <a:lnTo>
                    <a:pt x="512" y="1029"/>
                  </a:lnTo>
                  <a:cubicBezTo>
                    <a:pt x="489" y="1029"/>
                    <a:pt x="465" y="1041"/>
                    <a:pt x="477" y="1065"/>
                  </a:cubicBezTo>
                  <a:lnTo>
                    <a:pt x="1203" y="2673"/>
                  </a:lnTo>
                  <a:cubicBezTo>
                    <a:pt x="1203" y="2684"/>
                    <a:pt x="1203" y="2696"/>
                    <a:pt x="1203" y="2708"/>
                  </a:cubicBezTo>
                  <a:lnTo>
                    <a:pt x="12" y="4054"/>
                  </a:lnTo>
                  <a:cubicBezTo>
                    <a:pt x="0" y="4077"/>
                    <a:pt x="12" y="4101"/>
                    <a:pt x="36" y="4101"/>
                  </a:cubicBezTo>
                  <a:lnTo>
                    <a:pt x="1822" y="4244"/>
                  </a:lnTo>
                  <a:cubicBezTo>
                    <a:pt x="1834" y="4244"/>
                    <a:pt x="1834" y="4244"/>
                    <a:pt x="1846" y="4256"/>
                  </a:cubicBezTo>
                  <a:lnTo>
                    <a:pt x="2882" y="5649"/>
                  </a:lnTo>
                  <a:cubicBezTo>
                    <a:pt x="2887" y="5654"/>
                    <a:pt x="2896" y="5657"/>
                    <a:pt x="2905" y="5657"/>
                  </a:cubicBezTo>
                  <a:cubicBezTo>
                    <a:pt x="2919" y="5657"/>
                    <a:pt x="2934" y="5651"/>
                    <a:pt x="2941" y="5637"/>
                  </a:cubicBezTo>
                  <a:lnTo>
                    <a:pt x="3489" y="4720"/>
                  </a:lnTo>
                  <a:lnTo>
                    <a:pt x="3679" y="4113"/>
                  </a:lnTo>
                  <a:cubicBezTo>
                    <a:pt x="3679" y="4101"/>
                    <a:pt x="3691" y="4101"/>
                    <a:pt x="3691" y="4089"/>
                  </a:cubicBezTo>
                  <a:lnTo>
                    <a:pt x="5739" y="3458"/>
                  </a:lnTo>
                  <a:cubicBezTo>
                    <a:pt x="5763" y="3458"/>
                    <a:pt x="5763" y="3423"/>
                    <a:pt x="5739" y="3411"/>
                  </a:cubicBezTo>
                  <a:lnTo>
                    <a:pt x="3989" y="2184"/>
                  </a:lnTo>
                  <a:cubicBezTo>
                    <a:pt x="3989" y="2172"/>
                    <a:pt x="3977" y="2172"/>
                    <a:pt x="3977" y="2161"/>
                  </a:cubicBezTo>
                  <a:lnTo>
                    <a:pt x="4001" y="29"/>
                  </a:lnTo>
                  <a:cubicBezTo>
                    <a:pt x="4001" y="12"/>
                    <a:pt x="3988" y="1"/>
                    <a:pt x="39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5"/>
            <p:cNvSpPr/>
            <p:nvPr/>
          </p:nvSpPr>
          <p:spPr>
            <a:xfrm>
              <a:off x="7027027" y="4205545"/>
              <a:ext cx="109361" cy="154401"/>
            </a:xfrm>
            <a:custGeom>
              <a:avLst/>
              <a:gdLst/>
              <a:ahLst/>
              <a:cxnLst/>
              <a:rect l="l" t="t" r="r" b="b"/>
              <a:pathLst>
                <a:path w="3942" h="5566" extrusionOk="0">
                  <a:moveTo>
                    <a:pt x="2691" y="683"/>
                  </a:moveTo>
                  <a:lnTo>
                    <a:pt x="2691" y="683"/>
                  </a:lnTo>
                  <a:cubicBezTo>
                    <a:pt x="2691" y="684"/>
                    <a:pt x="2690" y="686"/>
                    <a:pt x="2690" y="688"/>
                  </a:cubicBezTo>
                  <a:lnTo>
                    <a:pt x="2690" y="688"/>
                  </a:lnTo>
                  <a:cubicBezTo>
                    <a:pt x="2691" y="687"/>
                    <a:pt x="2691" y="685"/>
                    <a:pt x="2691" y="683"/>
                  </a:cubicBezTo>
                  <a:close/>
                  <a:moveTo>
                    <a:pt x="630" y="1"/>
                  </a:moveTo>
                  <a:cubicBezTo>
                    <a:pt x="612" y="1"/>
                    <a:pt x="598" y="20"/>
                    <a:pt x="607" y="40"/>
                  </a:cubicBezTo>
                  <a:lnTo>
                    <a:pt x="1298" y="2052"/>
                  </a:lnTo>
                  <a:cubicBezTo>
                    <a:pt x="1298" y="2052"/>
                    <a:pt x="1298" y="2064"/>
                    <a:pt x="1298" y="2076"/>
                  </a:cubicBezTo>
                  <a:lnTo>
                    <a:pt x="12" y="3778"/>
                  </a:lnTo>
                  <a:cubicBezTo>
                    <a:pt x="0" y="3802"/>
                    <a:pt x="12" y="3826"/>
                    <a:pt x="36" y="3826"/>
                  </a:cubicBezTo>
                  <a:lnTo>
                    <a:pt x="2179" y="3802"/>
                  </a:lnTo>
                  <a:cubicBezTo>
                    <a:pt x="2191" y="3802"/>
                    <a:pt x="2203" y="3802"/>
                    <a:pt x="2203" y="3814"/>
                  </a:cubicBezTo>
                  <a:lnTo>
                    <a:pt x="3441" y="5552"/>
                  </a:lnTo>
                  <a:cubicBezTo>
                    <a:pt x="3450" y="5561"/>
                    <a:pt x="3459" y="5565"/>
                    <a:pt x="3468" y="5565"/>
                  </a:cubicBezTo>
                  <a:cubicBezTo>
                    <a:pt x="3481" y="5565"/>
                    <a:pt x="3493" y="5555"/>
                    <a:pt x="3501" y="5540"/>
                  </a:cubicBezTo>
                  <a:lnTo>
                    <a:pt x="3941" y="4123"/>
                  </a:lnTo>
                  <a:cubicBezTo>
                    <a:pt x="3108" y="3457"/>
                    <a:pt x="2619" y="2445"/>
                    <a:pt x="2619" y="1385"/>
                  </a:cubicBezTo>
                  <a:cubicBezTo>
                    <a:pt x="2619" y="1149"/>
                    <a:pt x="2643" y="924"/>
                    <a:pt x="2690" y="688"/>
                  </a:cubicBezTo>
                  <a:lnTo>
                    <a:pt x="2690" y="688"/>
                  </a:lnTo>
                  <a:cubicBezTo>
                    <a:pt x="2689" y="690"/>
                    <a:pt x="2687" y="692"/>
                    <a:pt x="2685" y="692"/>
                  </a:cubicBezTo>
                  <a:cubicBezTo>
                    <a:pt x="2682" y="692"/>
                    <a:pt x="2679" y="689"/>
                    <a:pt x="2679" y="683"/>
                  </a:cubicBezTo>
                  <a:lnTo>
                    <a:pt x="643" y="4"/>
                  </a:lnTo>
                  <a:cubicBezTo>
                    <a:pt x="639" y="2"/>
                    <a:pt x="634" y="1"/>
                    <a:pt x="6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5"/>
            <p:cNvSpPr/>
            <p:nvPr/>
          </p:nvSpPr>
          <p:spPr>
            <a:xfrm>
              <a:off x="6996289" y="4353482"/>
              <a:ext cx="87555" cy="83886"/>
            </a:xfrm>
            <a:custGeom>
              <a:avLst/>
              <a:gdLst/>
              <a:ahLst/>
              <a:cxnLst/>
              <a:rect l="l" t="t" r="r" b="b"/>
              <a:pathLst>
                <a:path w="3156" h="3024" extrusionOk="0">
                  <a:moveTo>
                    <a:pt x="2205" y="0"/>
                  </a:moveTo>
                  <a:cubicBezTo>
                    <a:pt x="2200" y="0"/>
                    <a:pt x="2195" y="2"/>
                    <a:pt x="2192" y="5"/>
                  </a:cubicBezTo>
                  <a:lnTo>
                    <a:pt x="1299" y="672"/>
                  </a:lnTo>
                  <a:lnTo>
                    <a:pt x="1263" y="672"/>
                  </a:lnTo>
                  <a:lnTo>
                    <a:pt x="394" y="481"/>
                  </a:lnTo>
                  <a:cubicBezTo>
                    <a:pt x="389" y="479"/>
                    <a:pt x="385" y="478"/>
                    <a:pt x="381" y="478"/>
                  </a:cubicBezTo>
                  <a:cubicBezTo>
                    <a:pt x="362" y="478"/>
                    <a:pt x="348" y="497"/>
                    <a:pt x="358" y="517"/>
                  </a:cubicBezTo>
                  <a:lnTo>
                    <a:pt x="656" y="1386"/>
                  </a:lnTo>
                  <a:cubicBezTo>
                    <a:pt x="656" y="1398"/>
                    <a:pt x="656" y="1410"/>
                    <a:pt x="656" y="1410"/>
                  </a:cubicBezTo>
                  <a:lnTo>
                    <a:pt x="25" y="2231"/>
                  </a:lnTo>
                  <a:cubicBezTo>
                    <a:pt x="1" y="2255"/>
                    <a:pt x="13" y="2279"/>
                    <a:pt x="48" y="2279"/>
                  </a:cubicBezTo>
                  <a:lnTo>
                    <a:pt x="1001" y="2160"/>
                  </a:lnTo>
                  <a:cubicBezTo>
                    <a:pt x="1013" y="2160"/>
                    <a:pt x="1025" y="2172"/>
                    <a:pt x="1025" y="2172"/>
                  </a:cubicBezTo>
                  <a:lnTo>
                    <a:pt x="1644" y="3005"/>
                  </a:lnTo>
                  <a:cubicBezTo>
                    <a:pt x="1650" y="3017"/>
                    <a:pt x="1659" y="3023"/>
                    <a:pt x="1668" y="3023"/>
                  </a:cubicBezTo>
                  <a:cubicBezTo>
                    <a:pt x="1677" y="3023"/>
                    <a:pt x="1686" y="3017"/>
                    <a:pt x="1692" y="3005"/>
                  </a:cubicBezTo>
                  <a:lnTo>
                    <a:pt x="1930" y="2589"/>
                  </a:lnTo>
                  <a:lnTo>
                    <a:pt x="2049" y="2208"/>
                  </a:lnTo>
                  <a:cubicBezTo>
                    <a:pt x="2049" y="2196"/>
                    <a:pt x="2061" y="2196"/>
                    <a:pt x="2073" y="2184"/>
                  </a:cubicBezTo>
                  <a:lnTo>
                    <a:pt x="3132" y="1862"/>
                  </a:lnTo>
                  <a:cubicBezTo>
                    <a:pt x="3156" y="1850"/>
                    <a:pt x="3156" y="1827"/>
                    <a:pt x="3132" y="1803"/>
                  </a:cubicBezTo>
                  <a:lnTo>
                    <a:pt x="2227" y="1172"/>
                  </a:lnTo>
                  <a:cubicBezTo>
                    <a:pt x="2227" y="1160"/>
                    <a:pt x="2215" y="1148"/>
                    <a:pt x="2215" y="1136"/>
                  </a:cubicBezTo>
                  <a:lnTo>
                    <a:pt x="2227" y="29"/>
                  </a:lnTo>
                  <a:cubicBezTo>
                    <a:pt x="2236" y="11"/>
                    <a:pt x="2219" y="0"/>
                    <a:pt x="22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5"/>
            <p:cNvSpPr/>
            <p:nvPr/>
          </p:nvSpPr>
          <p:spPr>
            <a:xfrm>
              <a:off x="6992654" y="4361777"/>
              <a:ext cx="57510" cy="82526"/>
            </a:xfrm>
            <a:custGeom>
              <a:avLst/>
              <a:gdLst/>
              <a:ahLst/>
              <a:cxnLst/>
              <a:rect l="l" t="t" r="r" b="b"/>
              <a:pathLst>
                <a:path w="2073" h="2975" extrusionOk="0">
                  <a:moveTo>
                    <a:pt x="345" y="0"/>
                  </a:moveTo>
                  <a:cubicBezTo>
                    <a:pt x="326" y="0"/>
                    <a:pt x="310" y="20"/>
                    <a:pt x="310" y="39"/>
                  </a:cubicBezTo>
                  <a:lnTo>
                    <a:pt x="668" y="1087"/>
                  </a:lnTo>
                  <a:cubicBezTo>
                    <a:pt x="680" y="1099"/>
                    <a:pt x="680" y="1099"/>
                    <a:pt x="668" y="1111"/>
                  </a:cubicBezTo>
                  <a:lnTo>
                    <a:pt x="13" y="2004"/>
                  </a:lnTo>
                  <a:cubicBezTo>
                    <a:pt x="1" y="2028"/>
                    <a:pt x="13" y="2051"/>
                    <a:pt x="37" y="2051"/>
                  </a:cubicBezTo>
                  <a:lnTo>
                    <a:pt x="1144" y="2040"/>
                  </a:lnTo>
                  <a:cubicBezTo>
                    <a:pt x="1156" y="2040"/>
                    <a:pt x="1168" y="2040"/>
                    <a:pt x="1168" y="2051"/>
                  </a:cubicBezTo>
                  <a:lnTo>
                    <a:pt x="1811" y="2956"/>
                  </a:lnTo>
                  <a:cubicBezTo>
                    <a:pt x="1817" y="2968"/>
                    <a:pt x="1825" y="2974"/>
                    <a:pt x="1834" y="2974"/>
                  </a:cubicBezTo>
                  <a:cubicBezTo>
                    <a:pt x="1843" y="2974"/>
                    <a:pt x="1852" y="2968"/>
                    <a:pt x="1858" y="2956"/>
                  </a:cubicBezTo>
                  <a:lnTo>
                    <a:pt x="2073" y="2278"/>
                  </a:lnTo>
                  <a:lnTo>
                    <a:pt x="2061" y="2266"/>
                  </a:lnTo>
                  <a:cubicBezTo>
                    <a:pt x="1418" y="1861"/>
                    <a:pt x="1132" y="1063"/>
                    <a:pt x="1406" y="349"/>
                  </a:cubicBezTo>
                  <a:lnTo>
                    <a:pt x="358" y="4"/>
                  </a:lnTo>
                  <a:cubicBezTo>
                    <a:pt x="354" y="1"/>
                    <a:pt x="349" y="0"/>
                    <a:pt x="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5"/>
            <p:cNvSpPr/>
            <p:nvPr/>
          </p:nvSpPr>
          <p:spPr>
            <a:xfrm>
              <a:off x="6988743" y="4036359"/>
              <a:ext cx="139711" cy="135621"/>
            </a:xfrm>
            <a:custGeom>
              <a:avLst/>
              <a:gdLst/>
              <a:ahLst/>
              <a:cxnLst/>
              <a:rect l="l" t="t" r="r" b="b"/>
              <a:pathLst>
                <a:path w="5036" h="4889" extrusionOk="0">
                  <a:moveTo>
                    <a:pt x="320" y="1"/>
                  </a:moveTo>
                  <a:cubicBezTo>
                    <a:pt x="146" y="1"/>
                    <a:pt x="1" y="220"/>
                    <a:pt x="166" y="376"/>
                  </a:cubicBezTo>
                  <a:lnTo>
                    <a:pt x="4595" y="4829"/>
                  </a:lnTo>
                  <a:cubicBezTo>
                    <a:pt x="4631" y="4865"/>
                    <a:pt x="4690" y="4888"/>
                    <a:pt x="4738" y="4888"/>
                  </a:cubicBezTo>
                  <a:lnTo>
                    <a:pt x="4750" y="4888"/>
                  </a:lnTo>
                  <a:cubicBezTo>
                    <a:pt x="4940" y="4877"/>
                    <a:pt x="5035" y="4650"/>
                    <a:pt x="4904" y="4519"/>
                  </a:cubicBezTo>
                  <a:lnTo>
                    <a:pt x="475" y="66"/>
                  </a:lnTo>
                  <a:cubicBezTo>
                    <a:pt x="426" y="20"/>
                    <a:pt x="372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5"/>
            <p:cNvSpPr/>
            <p:nvPr/>
          </p:nvSpPr>
          <p:spPr>
            <a:xfrm>
              <a:off x="6911036" y="4036359"/>
              <a:ext cx="144427" cy="139588"/>
            </a:xfrm>
            <a:custGeom>
              <a:avLst/>
              <a:gdLst/>
              <a:ahLst/>
              <a:cxnLst/>
              <a:rect l="l" t="t" r="r" b="b"/>
              <a:pathLst>
                <a:path w="5206" h="5032" extrusionOk="0">
                  <a:moveTo>
                    <a:pt x="318" y="1"/>
                  </a:moveTo>
                  <a:cubicBezTo>
                    <a:pt x="149" y="1"/>
                    <a:pt x="1" y="220"/>
                    <a:pt x="157" y="376"/>
                  </a:cubicBezTo>
                  <a:lnTo>
                    <a:pt x="4776" y="4972"/>
                  </a:lnTo>
                  <a:cubicBezTo>
                    <a:pt x="4812" y="5008"/>
                    <a:pt x="4860" y="5031"/>
                    <a:pt x="4919" y="5031"/>
                  </a:cubicBezTo>
                  <a:cubicBezTo>
                    <a:pt x="5122" y="5031"/>
                    <a:pt x="5205" y="4793"/>
                    <a:pt x="5074" y="4662"/>
                  </a:cubicBezTo>
                  <a:lnTo>
                    <a:pt x="466" y="66"/>
                  </a:lnTo>
                  <a:cubicBezTo>
                    <a:pt x="420" y="20"/>
                    <a:pt x="368" y="1"/>
                    <a:pt x="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5"/>
            <p:cNvSpPr/>
            <p:nvPr/>
          </p:nvSpPr>
          <p:spPr>
            <a:xfrm>
              <a:off x="6833939" y="4036081"/>
              <a:ext cx="122095" cy="117396"/>
            </a:xfrm>
            <a:custGeom>
              <a:avLst/>
              <a:gdLst/>
              <a:ahLst/>
              <a:cxnLst/>
              <a:rect l="l" t="t" r="r" b="b"/>
              <a:pathLst>
                <a:path w="4401" h="4232" extrusionOk="0">
                  <a:moveTo>
                    <a:pt x="327" y="1"/>
                  </a:moveTo>
                  <a:cubicBezTo>
                    <a:pt x="154" y="1"/>
                    <a:pt x="1" y="232"/>
                    <a:pt x="174" y="386"/>
                  </a:cubicBezTo>
                  <a:lnTo>
                    <a:pt x="3960" y="4160"/>
                  </a:lnTo>
                  <a:cubicBezTo>
                    <a:pt x="3995" y="4196"/>
                    <a:pt x="4055" y="4220"/>
                    <a:pt x="4115" y="4232"/>
                  </a:cubicBezTo>
                  <a:cubicBezTo>
                    <a:pt x="4305" y="4220"/>
                    <a:pt x="4400" y="3994"/>
                    <a:pt x="4269" y="3851"/>
                  </a:cubicBezTo>
                  <a:lnTo>
                    <a:pt x="483" y="76"/>
                  </a:lnTo>
                  <a:cubicBezTo>
                    <a:pt x="435" y="23"/>
                    <a:pt x="380" y="1"/>
                    <a:pt x="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5"/>
            <p:cNvSpPr/>
            <p:nvPr/>
          </p:nvSpPr>
          <p:spPr>
            <a:xfrm>
              <a:off x="6958947" y="4160745"/>
              <a:ext cx="57205" cy="53510"/>
            </a:xfrm>
            <a:custGeom>
              <a:avLst/>
              <a:gdLst/>
              <a:ahLst/>
              <a:cxnLst/>
              <a:rect l="l" t="t" r="r" b="b"/>
              <a:pathLst>
                <a:path w="2062" h="1929" extrusionOk="0">
                  <a:moveTo>
                    <a:pt x="326" y="1"/>
                  </a:moveTo>
                  <a:cubicBezTo>
                    <a:pt x="153" y="1"/>
                    <a:pt x="0" y="231"/>
                    <a:pt x="180" y="393"/>
                  </a:cubicBezTo>
                  <a:lnTo>
                    <a:pt x="1668" y="1869"/>
                  </a:lnTo>
                  <a:cubicBezTo>
                    <a:pt x="1704" y="1905"/>
                    <a:pt x="1764" y="1928"/>
                    <a:pt x="1823" y="1928"/>
                  </a:cubicBezTo>
                  <a:cubicBezTo>
                    <a:pt x="1883" y="1928"/>
                    <a:pt x="1930" y="1905"/>
                    <a:pt x="1978" y="1869"/>
                  </a:cubicBezTo>
                  <a:cubicBezTo>
                    <a:pt x="2061" y="1786"/>
                    <a:pt x="2061" y="1643"/>
                    <a:pt x="1978" y="1559"/>
                  </a:cubicBezTo>
                  <a:lnTo>
                    <a:pt x="490" y="83"/>
                  </a:lnTo>
                  <a:cubicBezTo>
                    <a:pt x="440" y="25"/>
                    <a:pt x="382" y="1"/>
                    <a:pt x="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5"/>
            <p:cNvSpPr/>
            <p:nvPr/>
          </p:nvSpPr>
          <p:spPr>
            <a:xfrm>
              <a:off x="6789163" y="4068399"/>
              <a:ext cx="218389" cy="212904"/>
            </a:xfrm>
            <a:custGeom>
              <a:avLst/>
              <a:gdLst/>
              <a:ahLst/>
              <a:cxnLst/>
              <a:rect l="l" t="t" r="r" b="b"/>
              <a:pathLst>
                <a:path w="7872" h="7675" extrusionOk="0">
                  <a:moveTo>
                    <a:pt x="317" y="0"/>
                  </a:moveTo>
                  <a:cubicBezTo>
                    <a:pt x="148" y="0"/>
                    <a:pt x="0" y="220"/>
                    <a:pt x="156" y="376"/>
                  </a:cubicBezTo>
                  <a:lnTo>
                    <a:pt x="7431" y="7615"/>
                  </a:lnTo>
                  <a:cubicBezTo>
                    <a:pt x="7467" y="7651"/>
                    <a:pt x="7526" y="7674"/>
                    <a:pt x="7586" y="7674"/>
                  </a:cubicBezTo>
                  <a:cubicBezTo>
                    <a:pt x="7776" y="7663"/>
                    <a:pt x="7872" y="7436"/>
                    <a:pt x="7741" y="7305"/>
                  </a:cubicBezTo>
                  <a:lnTo>
                    <a:pt x="466" y="66"/>
                  </a:lnTo>
                  <a:cubicBezTo>
                    <a:pt x="419" y="20"/>
                    <a:pt x="367" y="0"/>
                    <a:pt x="3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5"/>
            <p:cNvSpPr/>
            <p:nvPr/>
          </p:nvSpPr>
          <p:spPr>
            <a:xfrm>
              <a:off x="6791188" y="4143879"/>
              <a:ext cx="72020" cy="71375"/>
            </a:xfrm>
            <a:custGeom>
              <a:avLst/>
              <a:gdLst/>
              <a:ahLst/>
              <a:cxnLst/>
              <a:rect l="l" t="t" r="r" b="b"/>
              <a:pathLst>
                <a:path w="2596" h="2573" extrusionOk="0">
                  <a:moveTo>
                    <a:pt x="243" y="0"/>
                  </a:moveTo>
                  <a:cubicBezTo>
                    <a:pt x="188" y="0"/>
                    <a:pt x="131" y="24"/>
                    <a:pt x="83" y="72"/>
                  </a:cubicBezTo>
                  <a:cubicBezTo>
                    <a:pt x="0" y="155"/>
                    <a:pt x="0" y="286"/>
                    <a:pt x="83" y="381"/>
                  </a:cubicBezTo>
                  <a:lnTo>
                    <a:pt x="2215" y="2501"/>
                  </a:lnTo>
                  <a:cubicBezTo>
                    <a:pt x="2250" y="2536"/>
                    <a:pt x="2298" y="2560"/>
                    <a:pt x="2357" y="2560"/>
                  </a:cubicBezTo>
                  <a:lnTo>
                    <a:pt x="2357" y="2572"/>
                  </a:lnTo>
                  <a:cubicBezTo>
                    <a:pt x="2417" y="2560"/>
                    <a:pt x="2465" y="2536"/>
                    <a:pt x="2512" y="2501"/>
                  </a:cubicBezTo>
                  <a:cubicBezTo>
                    <a:pt x="2596" y="2417"/>
                    <a:pt x="2596" y="2275"/>
                    <a:pt x="2512" y="2191"/>
                  </a:cubicBezTo>
                  <a:lnTo>
                    <a:pt x="393" y="72"/>
                  </a:lnTo>
                  <a:cubicBezTo>
                    <a:pt x="351" y="24"/>
                    <a:pt x="298" y="0"/>
                    <a:pt x="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5"/>
            <p:cNvSpPr/>
            <p:nvPr/>
          </p:nvSpPr>
          <p:spPr>
            <a:xfrm>
              <a:off x="6868507" y="4223632"/>
              <a:ext cx="115936" cy="111182"/>
            </a:xfrm>
            <a:custGeom>
              <a:avLst/>
              <a:gdLst/>
              <a:ahLst/>
              <a:cxnLst/>
              <a:rect l="l" t="t" r="r" b="b"/>
              <a:pathLst>
                <a:path w="4179" h="4008" extrusionOk="0">
                  <a:moveTo>
                    <a:pt x="320" y="0"/>
                  </a:moveTo>
                  <a:cubicBezTo>
                    <a:pt x="147" y="0"/>
                    <a:pt x="1" y="220"/>
                    <a:pt x="166" y="376"/>
                  </a:cubicBezTo>
                  <a:lnTo>
                    <a:pt x="3726" y="3936"/>
                  </a:lnTo>
                  <a:cubicBezTo>
                    <a:pt x="3761" y="3972"/>
                    <a:pt x="3821" y="3995"/>
                    <a:pt x="3869" y="4007"/>
                  </a:cubicBezTo>
                  <a:lnTo>
                    <a:pt x="3892" y="4007"/>
                  </a:lnTo>
                  <a:cubicBezTo>
                    <a:pt x="4083" y="3995"/>
                    <a:pt x="4178" y="3769"/>
                    <a:pt x="4047" y="3626"/>
                  </a:cubicBezTo>
                  <a:lnTo>
                    <a:pt x="475" y="66"/>
                  </a:lnTo>
                  <a:cubicBezTo>
                    <a:pt x="426" y="20"/>
                    <a:pt x="372" y="0"/>
                    <a:pt x="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5"/>
            <p:cNvSpPr/>
            <p:nvPr/>
          </p:nvSpPr>
          <p:spPr>
            <a:xfrm>
              <a:off x="6788775" y="4220719"/>
              <a:ext cx="115076" cy="111764"/>
            </a:xfrm>
            <a:custGeom>
              <a:avLst/>
              <a:gdLst/>
              <a:ahLst/>
              <a:cxnLst/>
              <a:rect l="l" t="t" r="r" b="b"/>
              <a:pathLst>
                <a:path w="4148" h="4029" extrusionOk="0">
                  <a:moveTo>
                    <a:pt x="329" y="0"/>
                  </a:moveTo>
                  <a:cubicBezTo>
                    <a:pt x="152" y="0"/>
                    <a:pt x="1" y="231"/>
                    <a:pt x="182" y="386"/>
                  </a:cubicBezTo>
                  <a:lnTo>
                    <a:pt x="3754" y="3957"/>
                  </a:lnTo>
                  <a:cubicBezTo>
                    <a:pt x="3790" y="4005"/>
                    <a:pt x="3849" y="4029"/>
                    <a:pt x="3897" y="4029"/>
                  </a:cubicBezTo>
                  <a:lnTo>
                    <a:pt x="3909" y="4029"/>
                  </a:lnTo>
                  <a:cubicBezTo>
                    <a:pt x="3968" y="4029"/>
                    <a:pt x="4016" y="4005"/>
                    <a:pt x="4064" y="3957"/>
                  </a:cubicBezTo>
                  <a:cubicBezTo>
                    <a:pt x="4147" y="3874"/>
                    <a:pt x="4147" y="3743"/>
                    <a:pt x="4064" y="3648"/>
                  </a:cubicBezTo>
                  <a:lnTo>
                    <a:pt x="492" y="76"/>
                  </a:lnTo>
                  <a:cubicBezTo>
                    <a:pt x="441" y="23"/>
                    <a:pt x="384" y="0"/>
                    <a:pt x="3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5"/>
            <p:cNvSpPr/>
            <p:nvPr/>
          </p:nvSpPr>
          <p:spPr>
            <a:xfrm>
              <a:off x="6907929" y="4339945"/>
              <a:ext cx="57011" cy="53649"/>
            </a:xfrm>
            <a:custGeom>
              <a:avLst/>
              <a:gdLst/>
              <a:ahLst/>
              <a:cxnLst/>
              <a:rect l="l" t="t" r="r" b="b"/>
              <a:pathLst>
                <a:path w="2055" h="1934" extrusionOk="0">
                  <a:moveTo>
                    <a:pt x="327" y="0"/>
                  </a:moveTo>
                  <a:cubicBezTo>
                    <a:pt x="154" y="0"/>
                    <a:pt x="1" y="231"/>
                    <a:pt x="174" y="386"/>
                  </a:cubicBezTo>
                  <a:lnTo>
                    <a:pt x="1662" y="1862"/>
                  </a:lnTo>
                  <a:cubicBezTo>
                    <a:pt x="1698" y="1898"/>
                    <a:pt x="1757" y="1922"/>
                    <a:pt x="1817" y="1934"/>
                  </a:cubicBezTo>
                  <a:cubicBezTo>
                    <a:pt x="1876" y="1934"/>
                    <a:pt x="1924" y="1910"/>
                    <a:pt x="1971" y="1862"/>
                  </a:cubicBezTo>
                  <a:cubicBezTo>
                    <a:pt x="2055" y="1779"/>
                    <a:pt x="2055" y="1636"/>
                    <a:pt x="1971" y="1553"/>
                  </a:cubicBezTo>
                  <a:lnTo>
                    <a:pt x="483" y="76"/>
                  </a:lnTo>
                  <a:cubicBezTo>
                    <a:pt x="435" y="23"/>
                    <a:pt x="380" y="0"/>
                    <a:pt x="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5"/>
            <p:cNvSpPr/>
            <p:nvPr/>
          </p:nvSpPr>
          <p:spPr>
            <a:xfrm>
              <a:off x="6847672" y="4396507"/>
              <a:ext cx="32375" cy="31873"/>
            </a:xfrm>
            <a:custGeom>
              <a:avLst/>
              <a:gdLst/>
              <a:ahLst/>
              <a:cxnLst/>
              <a:rect l="l" t="t" r="r" b="b"/>
              <a:pathLst>
                <a:path w="1167" h="1149" extrusionOk="0">
                  <a:moveTo>
                    <a:pt x="597" y="1"/>
                  </a:moveTo>
                  <a:cubicBezTo>
                    <a:pt x="476" y="1"/>
                    <a:pt x="381" y="92"/>
                    <a:pt x="381" y="216"/>
                  </a:cubicBezTo>
                  <a:lnTo>
                    <a:pt x="381" y="335"/>
                  </a:lnTo>
                  <a:cubicBezTo>
                    <a:pt x="381" y="347"/>
                    <a:pt x="369" y="359"/>
                    <a:pt x="345" y="359"/>
                  </a:cubicBezTo>
                  <a:lnTo>
                    <a:pt x="238" y="359"/>
                  </a:lnTo>
                  <a:cubicBezTo>
                    <a:pt x="131" y="359"/>
                    <a:pt x="36" y="442"/>
                    <a:pt x="24" y="549"/>
                  </a:cubicBezTo>
                  <a:cubicBezTo>
                    <a:pt x="0" y="680"/>
                    <a:pt x="107" y="788"/>
                    <a:pt x="238" y="788"/>
                  </a:cubicBezTo>
                  <a:lnTo>
                    <a:pt x="345" y="788"/>
                  </a:lnTo>
                  <a:cubicBezTo>
                    <a:pt x="369" y="788"/>
                    <a:pt x="381" y="799"/>
                    <a:pt x="381" y="823"/>
                  </a:cubicBezTo>
                  <a:lnTo>
                    <a:pt x="381" y="930"/>
                  </a:lnTo>
                  <a:cubicBezTo>
                    <a:pt x="381" y="1038"/>
                    <a:pt x="452" y="1133"/>
                    <a:pt x="572" y="1145"/>
                  </a:cubicBezTo>
                  <a:cubicBezTo>
                    <a:pt x="583" y="1147"/>
                    <a:pt x="594" y="1148"/>
                    <a:pt x="605" y="1148"/>
                  </a:cubicBezTo>
                  <a:cubicBezTo>
                    <a:pt x="712" y="1148"/>
                    <a:pt x="810" y="1049"/>
                    <a:pt x="810" y="930"/>
                  </a:cubicBezTo>
                  <a:lnTo>
                    <a:pt x="810" y="823"/>
                  </a:lnTo>
                  <a:cubicBezTo>
                    <a:pt x="810" y="799"/>
                    <a:pt x="822" y="788"/>
                    <a:pt x="833" y="788"/>
                  </a:cubicBezTo>
                  <a:lnTo>
                    <a:pt x="953" y="788"/>
                  </a:lnTo>
                  <a:cubicBezTo>
                    <a:pt x="1072" y="788"/>
                    <a:pt x="1167" y="692"/>
                    <a:pt x="1167" y="573"/>
                  </a:cubicBezTo>
                  <a:cubicBezTo>
                    <a:pt x="1155" y="454"/>
                    <a:pt x="1060" y="359"/>
                    <a:pt x="941" y="359"/>
                  </a:cubicBezTo>
                  <a:lnTo>
                    <a:pt x="833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6" y="14"/>
                    <a:pt x="619" y="2"/>
                  </a:cubicBezTo>
                  <a:cubicBezTo>
                    <a:pt x="612" y="1"/>
                    <a:pt x="604" y="1"/>
                    <a:pt x="5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5"/>
            <p:cNvSpPr/>
            <p:nvPr/>
          </p:nvSpPr>
          <p:spPr>
            <a:xfrm>
              <a:off x="6813299" y="4311900"/>
              <a:ext cx="27770" cy="26547"/>
            </a:xfrm>
            <a:custGeom>
              <a:avLst/>
              <a:gdLst/>
              <a:ahLst/>
              <a:cxnLst/>
              <a:rect l="l" t="t" r="r" b="b"/>
              <a:pathLst>
                <a:path w="1001" h="957" extrusionOk="0">
                  <a:moveTo>
                    <a:pt x="763" y="1"/>
                  </a:moveTo>
                  <a:cubicBezTo>
                    <a:pt x="706" y="1"/>
                    <a:pt x="650" y="22"/>
                    <a:pt x="608" y="63"/>
                  </a:cubicBezTo>
                  <a:lnTo>
                    <a:pt x="525" y="147"/>
                  </a:lnTo>
                  <a:cubicBezTo>
                    <a:pt x="519" y="159"/>
                    <a:pt x="510" y="164"/>
                    <a:pt x="501" y="164"/>
                  </a:cubicBezTo>
                  <a:cubicBezTo>
                    <a:pt x="492" y="164"/>
                    <a:pt x="483" y="159"/>
                    <a:pt x="477" y="147"/>
                  </a:cubicBezTo>
                  <a:lnTo>
                    <a:pt x="406" y="75"/>
                  </a:lnTo>
                  <a:cubicBezTo>
                    <a:pt x="361" y="31"/>
                    <a:pt x="299" y="6"/>
                    <a:pt x="239" y="6"/>
                  </a:cubicBezTo>
                  <a:cubicBezTo>
                    <a:pt x="186" y="6"/>
                    <a:pt x="135" y="25"/>
                    <a:pt x="96" y="63"/>
                  </a:cubicBezTo>
                  <a:cubicBezTo>
                    <a:pt x="1" y="147"/>
                    <a:pt x="1" y="289"/>
                    <a:pt x="96" y="373"/>
                  </a:cubicBezTo>
                  <a:lnTo>
                    <a:pt x="179" y="456"/>
                  </a:lnTo>
                  <a:cubicBezTo>
                    <a:pt x="179" y="468"/>
                    <a:pt x="179" y="492"/>
                    <a:pt x="179" y="504"/>
                  </a:cubicBezTo>
                  <a:lnTo>
                    <a:pt x="96" y="575"/>
                  </a:lnTo>
                  <a:cubicBezTo>
                    <a:pt x="13" y="670"/>
                    <a:pt x="13" y="813"/>
                    <a:pt x="96" y="897"/>
                  </a:cubicBezTo>
                  <a:cubicBezTo>
                    <a:pt x="144" y="932"/>
                    <a:pt x="191" y="956"/>
                    <a:pt x="251" y="956"/>
                  </a:cubicBezTo>
                  <a:cubicBezTo>
                    <a:pt x="298" y="956"/>
                    <a:pt x="358" y="932"/>
                    <a:pt x="394" y="897"/>
                  </a:cubicBezTo>
                  <a:lnTo>
                    <a:pt x="477" y="813"/>
                  </a:lnTo>
                  <a:cubicBezTo>
                    <a:pt x="483" y="807"/>
                    <a:pt x="492" y="804"/>
                    <a:pt x="501" y="804"/>
                  </a:cubicBezTo>
                  <a:cubicBezTo>
                    <a:pt x="510" y="804"/>
                    <a:pt x="519" y="807"/>
                    <a:pt x="525" y="813"/>
                  </a:cubicBezTo>
                  <a:lnTo>
                    <a:pt x="608" y="897"/>
                  </a:lnTo>
                  <a:cubicBezTo>
                    <a:pt x="644" y="932"/>
                    <a:pt x="691" y="956"/>
                    <a:pt x="751" y="956"/>
                  </a:cubicBezTo>
                  <a:cubicBezTo>
                    <a:pt x="810" y="956"/>
                    <a:pt x="858" y="932"/>
                    <a:pt x="906" y="897"/>
                  </a:cubicBezTo>
                  <a:cubicBezTo>
                    <a:pt x="989" y="813"/>
                    <a:pt x="989" y="670"/>
                    <a:pt x="906" y="575"/>
                  </a:cubicBezTo>
                  <a:lnTo>
                    <a:pt x="822" y="504"/>
                  </a:lnTo>
                  <a:cubicBezTo>
                    <a:pt x="810" y="492"/>
                    <a:pt x="810" y="468"/>
                    <a:pt x="822" y="456"/>
                  </a:cubicBezTo>
                  <a:lnTo>
                    <a:pt x="834" y="456"/>
                  </a:lnTo>
                  <a:lnTo>
                    <a:pt x="906" y="385"/>
                  </a:lnTo>
                  <a:cubicBezTo>
                    <a:pt x="989" y="301"/>
                    <a:pt x="1001" y="159"/>
                    <a:pt x="918" y="63"/>
                  </a:cubicBezTo>
                  <a:cubicBezTo>
                    <a:pt x="876" y="22"/>
                    <a:pt x="819" y="1"/>
                    <a:pt x="7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5"/>
            <p:cNvSpPr/>
            <p:nvPr/>
          </p:nvSpPr>
          <p:spPr>
            <a:xfrm>
              <a:off x="7144933" y="4068204"/>
              <a:ext cx="34040" cy="32123"/>
            </a:xfrm>
            <a:custGeom>
              <a:avLst/>
              <a:gdLst/>
              <a:ahLst/>
              <a:cxnLst/>
              <a:rect l="l" t="t" r="r" b="b"/>
              <a:pathLst>
                <a:path w="1227" h="1158" extrusionOk="0">
                  <a:moveTo>
                    <a:pt x="598" y="1"/>
                  </a:moveTo>
                  <a:cubicBezTo>
                    <a:pt x="476" y="1"/>
                    <a:pt x="370" y="93"/>
                    <a:pt x="370" y="216"/>
                  </a:cubicBezTo>
                  <a:lnTo>
                    <a:pt x="370" y="335"/>
                  </a:lnTo>
                  <a:cubicBezTo>
                    <a:pt x="370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13" y="550"/>
                  </a:cubicBezTo>
                  <a:cubicBezTo>
                    <a:pt x="1" y="681"/>
                    <a:pt x="96" y="800"/>
                    <a:pt x="227" y="800"/>
                  </a:cubicBezTo>
                  <a:lnTo>
                    <a:pt x="346" y="800"/>
                  </a:lnTo>
                  <a:cubicBezTo>
                    <a:pt x="358" y="800"/>
                    <a:pt x="370" y="812"/>
                    <a:pt x="370" y="823"/>
                  </a:cubicBezTo>
                  <a:lnTo>
                    <a:pt x="370" y="931"/>
                  </a:lnTo>
                  <a:cubicBezTo>
                    <a:pt x="370" y="1038"/>
                    <a:pt x="453" y="1133"/>
                    <a:pt x="560" y="1157"/>
                  </a:cubicBezTo>
                  <a:cubicBezTo>
                    <a:pt x="567" y="1157"/>
                    <a:pt x="574" y="1158"/>
                    <a:pt x="580" y="1158"/>
                  </a:cubicBezTo>
                  <a:cubicBezTo>
                    <a:pt x="702" y="1158"/>
                    <a:pt x="798" y="1055"/>
                    <a:pt x="798" y="943"/>
                  </a:cubicBezTo>
                  <a:lnTo>
                    <a:pt x="798" y="823"/>
                  </a:lnTo>
                  <a:cubicBezTo>
                    <a:pt x="798" y="812"/>
                    <a:pt x="822" y="800"/>
                    <a:pt x="834" y="800"/>
                  </a:cubicBezTo>
                  <a:lnTo>
                    <a:pt x="953" y="800"/>
                  </a:lnTo>
                  <a:cubicBezTo>
                    <a:pt x="1120" y="788"/>
                    <a:pt x="1227" y="609"/>
                    <a:pt x="1132" y="454"/>
                  </a:cubicBezTo>
                  <a:cubicBezTo>
                    <a:pt x="1096" y="395"/>
                    <a:pt x="1013" y="359"/>
                    <a:pt x="941" y="359"/>
                  </a:cubicBezTo>
                  <a:lnTo>
                    <a:pt x="941" y="371"/>
                  </a:lnTo>
                  <a:lnTo>
                    <a:pt x="834" y="371"/>
                  </a:lnTo>
                  <a:cubicBezTo>
                    <a:pt x="822" y="359"/>
                    <a:pt x="798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7" y="26"/>
                    <a:pt x="620" y="2"/>
                  </a:cubicBezTo>
                  <a:cubicBezTo>
                    <a:pt x="612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5"/>
            <p:cNvSpPr/>
            <p:nvPr/>
          </p:nvSpPr>
          <p:spPr>
            <a:xfrm>
              <a:off x="7148900" y="4386049"/>
              <a:ext cx="27770" cy="26381"/>
            </a:xfrm>
            <a:custGeom>
              <a:avLst/>
              <a:gdLst/>
              <a:ahLst/>
              <a:cxnLst/>
              <a:rect l="l" t="t" r="r" b="b"/>
              <a:pathLst>
                <a:path w="1001" h="951" extrusionOk="0">
                  <a:moveTo>
                    <a:pt x="238" y="0"/>
                  </a:moveTo>
                  <a:cubicBezTo>
                    <a:pt x="186" y="0"/>
                    <a:pt x="134" y="19"/>
                    <a:pt x="96" y="57"/>
                  </a:cubicBezTo>
                  <a:cubicBezTo>
                    <a:pt x="1" y="141"/>
                    <a:pt x="1" y="283"/>
                    <a:pt x="96" y="367"/>
                  </a:cubicBezTo>
                  <a:lnTo>
                    <a:pt x="179" y="450"/>
                  </a:lnTo>
                  <a:cubicBezTo>
                    <a:pt x="191" y="462"/>
                    <a:pt x="191" y="486"/>
                    <a:pt x="179" y="498"/>
                  </a:cubicBezTo>
                  <a:lnTo>
                    <a:pt x="96" y="569"/>
                  </a:lnTo>
                  <a:cubicBezTo>
                    <a:pt x="12" y="664"/>
                    <a:pt x="12" y="807"/>
                    <a:pt x="96" y="891"/>
                  </a:cubicBezTo>
                  <a:cubicBezTo>
                    <a:pt x="143" y="926"/>
                    <a:pt x="191" y="950"/>
                    <a:pt x="251" y="950"/>
                  </a:cubicBezTo>
                  <a:cubicBezTo>
                    <a:pt x="298" y="950"/>
                    <a:pt x="358" y="926"/>
                    <a:pt x="393" y="891"/>
                  </a:cubicBezTo>
                  <a:lnTo>
                    <a:pt x="477" y="807"/>
                  </a:lnTo>
                  <a:cubicBezTo>
                    <a:pt x="483" y="801"/>
                    <a:pt x="492" y="798"/>
                    <a:pt x="501" y="798"/>
                  </a:cubicBezTo>
                  <a:cubicBezTo>
                    <a:pt x="510" y="798"/>
                    <a:pt x="518" y="801"/>
                    <a:pt x="524" y="807"/>
                  </a:cubicBezTo>
                  <a:lnTo>
                    <a:pt x="608" y="891"/>
                  </a:lnTo>
                  <a:cubicBezTo>
                    <a:pt x="643" y="926"/>
                    <a:pt x="691" y="950"/>
                    <a:pt x="751" y="950"/>
                  </a:cubicBezTo>
                  <a:cubicBezTo>
                    <a:pt x="810" y="950"/>
                    <a:pt x="858" y="926"/>
                    <a:pt x="905" y="891"/>
                  </a:cubicBezTo>
                  <a:cubicBezTo>
                    <a:pt x="989" y="807"/>
                    <a:pt x="989" y="664"/>
                    <a:pt x="905" y="569"/>
                  </a:cubicBezTo>
                  <a:lnTo>
                    <a:pt x="822" y="498"/>
                  </a:lnTo>
                  <a:cubicBezTo>
                    <a:pt x="810" y="486"/>
                    <a:pt x="810" y="462"/>
                    <a:pt x="822" y="450"/>
                  </a:cubicBezTo>
                  <a:lnTo>
                    <a:pt x="905" y="367"/>
                  </a:lnTo>
                  <a:cubicBezTo>
                    <a:pt x="1001" y="283"/>
                    <a:pt x="1001" y="141"/>
                    <a:pt x="905" y="57"/>
                  </a:cubicBezTo>
                  <a:cubicBezTo>
                    <a:pt x="867" y="19"/>
                    <a:pt x="815" y="0"/>
                    <a:pt x="763" y="0"/>
                  </a:cubicBezTo>
                  <a:cubicBezTo>
                    <a:pt x="702" y="0"/>
                    <a:pt x="640" y="25"/>
                    <a:pt x="596" y="69"/>
                  </a:cubicBezTo>
                  <a:lnTo>
                    <a:pt x="524" y="141"/>
                  </a:lnTo>
                  <a:cubicBezTo>
                    <a:pt x="518" y="147"/>
                    <a:pt x="510" y="150"/>
                    <a:pt x="501" y="150"/>
                  </a:cubicBezTo>
                  <a:cubicBezTo>
                    <a:pt x="492" y="150"/>
                    <a:pt x="483" y="147"/>
                    <a:pt x="477" y="141"/>
                  </a:cubicBezTo>
                  <a:lnTo>
                    <a:pt x="405" y="69"/>
                  </a:lnTo>
                  <a:cubicBezTo>
                    <a:pt x="361" y="25"/>
                    <a:pt x="299" y="0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5" name="Google Shape;3385;p45"/>
          <p:cNvGrpSpPr/>
          <p:nvPr/>
        </p:nvGrpSpPr>
        <p:grpSpPr>
          <a:xfrm>
            <a:off x="2774934" y="4036525"/>
            <a:ext cx="408897" cy="408277"/>
            <a:chOff x="2774934" y="4036525"/>
            <a:chExt cx="408897" cy="408277"/>
          </a:xfrm>
        </p:grpSpPr>
        <p:sp>
          <p:nvSpPr>
            <p:cNvPr id="3386" name="Google Shape;3386;p45"/>
            <p:cNvSpPr/>
            <p:nvPr/>
          </p:nvSpPr>
          <p:spPr>
            <a:xfrm>
              <a:off x="3059350" y="4312316"/>
              <a:ext cx="124203" cy="130239"/>
            </a:xfrm>
            <a:custGeom>
              <a:avLst/>
              <a:gdLst/>
              <a:ahLst/>
              <a:cxnLst/>
              <a:rect l="l" t="t" r="r" b="b"/>
              <a:pathLst>
                <a:path w="4477" h="4695" extrusionOk="0">
                  <a:moveTo>
                    <a:pt x="2798" y="1"/>
                  </a:moveTo>
                  <a:lnTo>
                    <a:pt x="2179" y="48"/>
                  </a:lnTo>
                  <a:cubicBezTo>
                    <a:pt x="2120" y="48"/>
                    <a:pt x="2072" y="72"/>
                    <a:pt x="2024" y="120"/>
                  </a:cubicBezTo>
                  <a:lnTo>
                    <a:pt x="1179" y="1001"/>
                  </a:lnTo>
                  <a:cubicBezTo>
                    <a:pt x="1143" y="1036"/>
                    <a:pt x="1084" y="1060"/>
                    <a:pt x="1036" y="1072"/>
                  </a:cubicBezTo>
                  <a:lnTo>
                    <a:pt x="727" y="1096"/>
                  </a:lnTo>
                  <a:lnTo>
                    <a:pt x="334" y="1167"/>
                  </a:lnTo>
                  <a:cubicBezTo>
                    <a:pt x="286" y="1167"/>
                    <a:pt x="262" y="1227"/>
                    <a:pt x="298" y="1263"/>
                  </a:cubicBezTo>
                  <a:lnTo>
                    <a:pt x="1143" y="2299"/>
                  </a:lnTo>
                  <a:lnTo>
                    <a:pt x="0" y="3465"/>
                  </a:lnTo>
                  <a:lnTo>
                    <a:pt x="596" y="4644"/>
                  </a:lnTo>
                  <a:cubicBezTo>
                    <a:pt x="605" y="4673"/>
                    <a:pt x="639" y="4695"/>
                    <a:pt x="678" y="4695"/>
                  </a:cubicBezTo>
                  <a:cubicBezTo>
                    <a:pt x="686" y="4695"/>
                    <a:pt x="694" y="4694"/>
                    <a:pt x="703" y="4692"/>
                  </a:cubicBezTo>
                  <a:cubicBezTo>
                    <a:pt x="1596" y="4418"/>
                    <a:pt x="2429" y="3942"/>
                    <a:pt x="3108" y="3287"/>
                  </a:cubicBezTo>
                  <a:cubicBezTo>
                    <a:pt x="3274" y="3132"/>
                    <a:pt x="3274" y="2751"/>
                    <a:pt x="3274" y="2751"/>
                  </a:cubicBezTo>
                  <a:cubicBezTo>
                    <a:pt x="3274" y="2751"/>
                    <a:pt x="3929" y="2310"/>
                    <a:pt x="4096" y="2037"/>
                  </a:cubicBezTo>
                  <a:cubicBezTo>
                    <a:pt x="4227" y="1810"/>
                    <a:pt x="4346" y="1584"/>
                    <a:pt x="4453" y="1358"/>
                  </a:cubicBezTo>
                  <a:lnTo>
                    <a:pt x="4441" y="1346"/>
                  </a:lnTo>
                  <a:cubicBezTo>
                    <a:pt x="4477" y="1275"/>
                    <a:pt x="4417" y="1179"/>
                    <a:pt x="4334" y="1179"/>
                  </a:cubicBezTo>
                  <a:lnTo>
                    <a:pt x="3251" y="1179"/>
                  </a:lnTo>
                  <a:cubicBezTo>
                    <a:pt x="3227" y="1179"/>
                    <a:pt x="3203" y="1167"/>
                    <a:pt x="3191" y="1156"/>
                  </a:cubicBezTo>
                  <a:lnTo>
                    <a:pt x="2774" y="655"/>
                  </a:lnTo>
                  <a:cubicBezTo>
                    <a:pt x="2751" y="632"/>
                    <a:pt x="2739" y="596"/>
                    <a:pt x="2751" y="572"/>
                  </a:cubicBezTo>
                  <a:lnTo>
                    <a:pt x="2893" y="120"/>
                  </a:lnTo>
                  <a:cubicBezTo>
                    <a:pt x="2905" y="60"/>
                    <a:pt x="2858" y="1"/>
                    <a:pt x="2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5"/>
            <p:cNvSpPr/>
            <p:nvPr/>
          </p:nvSpPr>
          <p:spPr>
            <a:xfrm>
              <a:off x="2966524" y="4335119"/>
              <a:ext cx="74683" cy="104386"/>
            </a:xfrm>
            <a:custGeom>
              <a:avLst/>
              <a:gdLst/>
              <a:ahLst/>
              <a:cxnLst/>
              <a:rect l="l" t="t" r="r" b="b"/>
              <a:pathLst>
                <a:path w="2692" h="3763" extrusionOk="0">
                  <a:moveTo>
                    <a:pt x="1715" y="0"/>
                  </a:moveTo>
                  <a:lnTo>
                    <a:pt x="1096" y="36"/>
                  </a:lnTo>
                  <a:cubicBezTo>
                    <a:pt x="1013" y="48"/>
                    <a:pt x="941" y="95"/>
                    <a:pt x="905" y="179"/>
                  </a:cubicBezTo>
                  <a:lnTo>
                    <a:pt x="846" y="286"/>
                  </a:lnTo>
                  <a:lnTo>
                    <a:pt x="24" y="2262"/>
                  </a:lnTo>
                  <a:cubicBezTo>
                    <a:pt x="1" y="2322"/>
                    <a:pt x="1" y="2381"/>
                    <a:pt x="12" y="2441"/>
                  </a:cubicBezTo>
                  <a:lnTo>
                    <a:pt x="393" y="3679"/>
                  </a:lnTo>
                  <a:cubicBezTo>
                    <a:pt x="405" y="3727"/>
                    <a:pt x="513" y="3763"/>
                    <a:pt x="513" y="3763"/>
                  </a:cubicBezTo>
                  <a:cubicBezTo>
                    <a:pt x="593" y="3763"/>
                    <a:pt x="668" y="3763"/>
                    <a:pt x="737" y="3763"/>
                  </a:cubicBezTo>
                  <a:cubicBezTo>
                    <a:pt x="1186" y="3763"/>
                    <a:pt x="1421" y="3754"/>
                    <a:pt x="1906" y="3620"/>
                  </a:cubicBezTo>
                  <a:cubicBezTo>
                    <a:pt x="1953" y="3608"/>
                    <a:pt x="1989" y="3536"/>
                    <a:pt x="1953" y="3489"/>
                  </a:cubicBezTo>
                  <a:lnTo>
                    <a:pt x="1525" y="2370"/>
                  </a:lnTo>
                  <a:lnTo>
                    <a:pt x="1525" y="2358"/>
                  </a:lnTo>
                  <a:cubicBezTo>
                    <a:pt x="1513" y="2334"/>
                    <a:pt x="1513" y="2286"/>
                    <a:pt x="1536" y="2262"/>
                  </a:cubicBezTo>
                  <a:lnTo>
                    <a:pt x="2668" y="1238"/>
                  </a:lnTo>
                  <a:cubicBezTo>
                    <a:pt x="2691" y="1227"/>
                    <a:pt x="2691" y="1203"/>
                    <a:pt x="2691" y="1179"/>
                  </a:cubicBezTo>
                  <a:cubicBezTo>
                    <a:pt x="2691" y="1155"/>
                    <a:pt x="2691" y="1131"/>
                    <a:pt x="2679" y="1119"/>
                  </a:cubicBezTo>
                  <a:lnTo>
                    <a:pt x="1798" y="36"/>
                  </a:lnTo>
                  <a:cubicBezTo>
                    <a:pt x="1775" y="12"/>
                    <a:pt x="1751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5"/>
            <p:cNvSpPr/>
            <p:nvPr/>
          </p:nvSpPr>
          <p:spPr>
            <a:xfrm>
              <a:off x="3057353" y="4342386"/>
              <a:ext cx="88221" cy="101861"/>
            </a:xfrm>
            <a:custGeom>
              <a:avLst/>
              <a:gdLst/>
              <a:ahLst/>
              <a:cxnLst/>
              <a:rect l="l" t="t" r="r" b="b"/>
              <a:pathLst>
                <a:path w="3180" h="3672" extrusionOk="0">
                  <a:moveTo>
                    <a:pt x="787" y="0"/>
                  </a:moveTo>
                  <a:lnTo>
                    <a:pt x="263" y="36"/>
                  </a:lnTo>
                  <a:cubicBezTo>
                    <a:pt x="215" y="48"/>
                    <a:pt x="191" y="95"/>
                    <a:pt x="227" y="131"/>
                  </a:cubicBezTo>
                  <a:lnTo>
                    <a:pt x="1096" y="1226"/>
                  </a:lnTo>
                  <a:lnTo>
                    <a:pt x="858" y="1786"/>
                  </a:lnTo>
                  <a:lnTo>
                    <a:pt x="1" y="2381"/>
                  </a:lnTo>
                  <a:lnTo>
                    <a:pt x="632" y="3632"/>
                  </a:lnTo>
                  <a:cubicBezTo>
                    <a:pt x="650" y="3658"/>
                    <a:pt x="681" y="3672"/>
                    <a:pt x="711" y="3672"/>
                  </a:cubicBezTo>
                  <a:cubicBezTo>
                    <a:pt x="720" y="3672"/>
                    <a:pt x="730" y="3670"/>
                    <a:pt x="739" y="3667"/>
                  </a:cubicBezTo>
                  <a:cubicBezTo>
                    <a:pt x="858" y="3632"/>
                    <a:pt x="965" y="3596"/>
                    <a:pt x="1072" y="3560"/>
                  </a:cubicBezTo>
                  <a:cubicBezTo>
                    <a:pt x="1120" y="3536"/>
                    <a:pt x="1180" y="3524"/>
                    <a:pt x="1239" y="3489"/>
                  </a:cubicBezTo>
                  <a:cubicBezTo>
                    <a:pt x="1953" y="3191"/>
                    <a:pt x="2620" y="2750"/>
                    <a:pt x="3180" y="2203"/>
                  </a:cubicBezTo>
                  <a:lnTo>
                    <a:pt x="3180" y="2203"/>
                  </a:lnTo>
                  <a:cubicBezTo>
                    <a:pt x="3013" y="2215"/>
                    <a:pt x="2846" y="2215"/>
                    <a:pt x="2680" y="2215"/>
                  </a:cubicBezTo>
                  <a:cubicBezTo>
                    <a:pt x="2108" y="2215"/>
                    <a:pt x="1537" y="2143"/>
                    <a:pt x="977" y="2012"/>
                  </a:cubicBezTo>
                  <a:lnTo>
                    <a:pt x="1751" y="1191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5"/>
            <p:cNvSpPr/>
            <p:nvPr/>
          </p:nvSpPr>
          <p:spPr>
            <a:xfrm>
              <a:off x="2962224" y="4343690"/>
              <a:ext cx="71049" cy="101112"/>
            </a:xfrm>
            <a:custGeom>
              <a:avLst/>
              <a:gdLst/>
              <a:ahLst/>
              <a:cxnLst/>
              <a:rect l="l" t="t" r="r" b="b"/>
              <a:pathLst>
                <a:path w="2561" h="3645" extrusionOk="0">
                  <a:moveTo>
                    <a:pt x="989" y="1"/>
                  </a:moveTo>
                  <a:lnTo>
                    <a:pt x="548" y="918"/>
                  </a:lnTo>
                  <a:lnTo>
                    <a:pt x="965" y="1632"/>
                  </a:lnTo>
                  <a:cubicBezTo>
                    <a:pt x="953" y="1656"/>
                    <a:pt x="1" y="2025"/>
                    <a:pt x="1" y="2049"/>
                  </a:cubicBezTo>
                  <a:cubicBezTo>
                    <a:pt x="1" y="2084"/>
                    <a:pt x="1" y="2120"/>
                    <a:pt x="13" y="2144"/>
                  </a:cubicBezTo>
                  <a:lnTo>
                    <a:pt x="477" y="3561"/>
                  </a:lnTo>
                  <a:cubicBezTo>
                    <a:pt x="501" y="3608"/>
                    <a:pt x="548" y="3644"/>
                    <a:pt x="596" y="3644"/>
                  </a:cubicBezTo>
                  <a:cubicBezTo>
                    <a:pt x="1191" y="3644"/>
                    <a:pt x="1775" y="3561"/>
                    <a:pt x="2346" y="3406"/>
                  </a:cubicBezTo>
                  <a:cubicBezTo>
                    <a:pt x="2394" y="3382"/>
                    <a:pt x="2418" y="3323"/>
                    <a:pt x="2394" y="3275"/>
                  </a:cubicBezTo>
                  <a:lnTo>
                    <a:pt x="1799" y="2108"/>
                  </a:lnTo>
                  <a:cubicBezTo>
                    <a:pt x="1787" y="2072"/>
                    <a:pt x="1787" y="2037"/>
                    <a:pt x="1822" y="2013"/>
                  </a:cubicBezTo>
                  <a:lnTo>
                    <a:pt x="2561" y="1227"/>
                  </a:lnTo>
                  <a:cubicBezTo>
                    <a:pt x="1977" y="894"/>
                    <a:pt x="1453" y="477"/>
                    <a:pt x="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5"/>
            <p:cNvSpPr/>
            <p:nvPr/>
          </p:nvSpPr>
          <p:spPr>
            <a:xfrm>
              <a:off x="2786503" y="4036525"/>
              <a:ext cx="332993" cy="335293"/>
            </a:xfrm>
            <a:custGeom>
              <a:avLst/>
              <a:gdLst/>
              <a:ahLst/>
              <a:cxnLst/>
              <a:rect l="l" t="t" r="r" b="b"/>
              <a:pathLst>
                <a:path w="12003" h="12087" extrusionOk="0">
                  <a:moveTo>
                    <a:pt x="5799" y="1"/>
                  </a:moveTo>
                  <a:cubicBezTo>
                    <a:pt x="5382" y="1"/>
                    <a:pt x="4966" y="37"/>
                    <a:pt x="4549" y="120"/>
                  </a:cubicBezTo>
                  <a:cubicBezTo>
                    <a:pt x="1727" y="691"/>
                    <a:pt x="1" y="6180"/>
                    <a:pt x="1" y="6180"/>
                  </a:cubicBezTo>
                  <a:cubicBezTo>
                    <a:pt x="1" y="6180"/>
                    <a:pt x="1810" y="11931"/>
                    <a:pt x="5108" y="12086"/>
                  </a:cubicBezTo>
                  <a:cubicBezTo>
                    <a:pt x="5114" y="12086"/>
                    <a:pt x="5119" y="12087"/>
                    <a:pt x="5125" y="12087"/>
                  </a:cubicBezTo>
                  <a:cubicBezTo>
                    <a:pt x="5223" y="12087"/>
                    <a:pt x="5286" y="11986"/>
                    <a:pt x="5263" y="11895"/>
                  </a:cubicBezTo>
                  <a:lnTo>
                    <a:pt x="4966" y="10824"/>
                  </a:lnTo>
                  <a:cubicBezTo>
                    <a:pt x="4942" y="10788"/>
                    <a:pt x="4942" y="10752"/>
                    <a:pt x="4966" y="10717"/>
                  </a:cubicBezTo>
                  <a:lnTo>
                    <a:pt x="5739" y="9693"/>
                  </a:lnTo>
                  <a:lnTo>
                    <a:pt x="6275" y="8621"/>
                  </a:lnTo>
                  <a:cubicBezTo>
                    <a:pt x="6299" y="8573"/>
                    <a:pt x="6347" y="8550"/>
                    <a:pt x="6394" y="8550"/>
                  </a:cubicBezTo>
                  <a:lnTo>
                    <a:pt x="8085" y="8431"/>
                  </a:lnTo>
                  <a:cubicBezTo>
                    <a:pt x="8121" y="8431"/>
                    <a:pt x="8156" y="8419"/>
                    <a:pt x="8180" y="8395"/>
                  </a:cubicBezTo>
                  <a:lnTo>
                    <a:pt x="9073" y="7466"/>
                  </a:lnTo>
                  <a:cubicBezTo>
                    <a:pt x="9097" y="7442"/>
                    <a:pt x="9133" y="7419"/>
                    <a:pt x="9168" y="7419"/>
                  </a:cubicBezTo>
                  <a:lnTo>
                    <a:pt x="11800" y="7228"/>
                  </a:lnTo>
                  <a:cubicBezTo>
                    <a:pt x="11871" y="7228"/>
                    <a:pt x="11931" y="7168"/>
                    <a:pt x="11931" y="7097"/>
                  </a:cubicBezTo>
                  <a:cubicBezTo>
                    <a:pt x="11978" y="6799"/>
                    <a:pt x="12002" y="6502"/>
                    <a:pt x="12002" y="6204"/>
                  </a:cubicBezTo>
                  <a:lnTo>
                    <a:pt x="12002" y="5942"/>
                  </a:lnTo>
                  <a:cubicBezTo>
                    <a:pt x="11978" y="5394"/>
                    <a:pt x="10204" y="4644"/>
                    <a:pt x="10204" y="4644"/>
                  </a:cubicBezTo>
                  <a:cubicBezTo>
                    <a:pt x="10204" y="4644"/>
                    <a:pt x="11335" y="3347"/>
                    <a:pt x="11062" y="2906"/>
                  </a:cubicBezTo>
                  <a:cubicBezTo>
                    <a:pt x="9930" y="1096"/>
                    <a:pt x="7942" y="1"/>
                    <a:pt x="5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5"/>
            <p:cNvSpPr/>
            <p:nvPr/>
          </p:nvSpPr>
          <p:spPr>
            <a:xfrm>
              <a:off x="2774934" y="4039854"/>
              <a:ext cx="170811" cy="340869"/>
            </a:xfrm>
            <a:custGeom>
              <a:avLst/>
              <a:gdLst/>
              <a:ahLst/>
              <a:cxnLst/>
              <a:rect l="l" t="t" r="r" b="b"/>
              <a:pathLst>
                <a:path w="6157" h="12288" extrusionOk="0">
                  <a:moveTo>
                    <a:pt x="5002" y="0"/>
                  </a:moveTo>
                  <a:lnTo>
                    <a:pt x="5002" y="0"/>
                  </a:lnTo>
                  <a:cubicBezTo>
                    <a:pt x="3382" y="321"/>
                    <a:pt x="1954" y="1274"/>
                    <a:pt x="1037" y="2643"/>
                  </a:cubicBezTo>
                  <a:cubicBezTo>
                    <a:pt x="692" y="3167"/>
                    <a:pt x="1346" y="4643"/>
                    <a:pt x="1346" y="4643"/>
                  </a:cubicBezTo>
                  <a:cubicBezTo>
                    <a:pt x="1346" y="4643"/>
                    <a:pt x="49" y="5191"/>
                    <a:pt x="25" y="5644"/>
                  </a:cubicBezTo>
                  <a:cubicBezTo>
                    <a:pt x="1" y="5775"/>
                    <a:pt x="1" y="5917"/>
                    <a:pt x="1" y="6060"/>
                  </a:cubicBezTo>
                  <a:cubicBezTo>
                    <a:pt x="1" y="6239"/>
                    <a:pt x="13" y="6417"/>
                    <a:pt x="25" y="6596"/>
                  </a:cubicBezTo>
                  <a:cubicBezTo>
                    <a:pt x="49" y="6918"/>
                    <a:pt x="763" y="7441"/>
                    <a:pt x="763" y="7441"/>
                  </a:cubicBezTo>
                  <a:cubicBezTo>
                    <a:pt x="763" y="7441"/>
                    <a:pt x="311" y="8049"/>
                    <a:pt x="406" y="8287"/>
                  </a:cubicBezTo>
                  <a:cubicBezTo>
                    <a:pt x="513" y="8572"/>
                    <a:pt x="644" y="8846"/>
                    <a:pt x="787" y="9108"/>
                  </a:cubicBezTo>
                  <a:cubicBezTo>
                    <a:pt x="942" y="9382"/>
                    <a:pt x="2156" y="9906"/>
                    <a:pt x="2156" y="9906"/>
                  </a:cubicBezTo>
                  <a:cubicBezTo>
                    <a:pt x="2156" y="9906"/>
                    <a:pt x="1584" y="10239"/>
                    <a:pt x="1751" y="10406"/>
                  </a:cubicBezTo>
                  <a:cubicBezTo>
                    <a:pt x="2847" y="11537"/>
                    <a:pt x="4335" y="12216"/>
                    <a:pt x="5906" y="12287"/>
                  </a:cubicBezTo>
                  <a:cubicBezTo>
                    <a:pt x="6014" y="12287"/>
                    <a:pt x="6085" y="12192"/>
                    <a:pt x="6049" y="12097"/>
                  </a:cubicBezTo>
                  <a:lnTo>
                    <a:pt x="5621" y="10763"/>
                  </a:lnTo>
                  <a:cubicBezTo>
                    <a:pt x="5609" y="10728"/>
                    <a:pt x="5609" y="10692"/>
                    <a:pt x="5633" y="10656"/>
                  </a:cubicBezTo>
                  <a:lnTo>
                    <a:pt x="5144" y="10311"/>
                  </a:lnTo>
                  <a:lnTo>
                    <a:pt x="6156" y="9573"/>
                  </a:lnTo>
                  <a:cubicBezTo>
                    <a:pt x="2823" y="7477"/>
                    <a:pt x="2251" y="2834"/>
                    <a:pt x="50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5"/>
            <p:cNvSpPr/>
            <p:nvPr/>
          </p:nvSpPr>
          <p:spPr>
            <a:xfrm>
              <a:off x="2775600" y="4113504"/>
              <a:ext cx="343563" cy="98144"/>
            </a:xfrm>
            <a:custGeom>
              <a:avLst/>
              <a:gdLst/>
              <a:ahLst/>
              <a:cxnLst/>
              <a:rect l="l" t="t" r="r" b="b"/>
              <a:pathLst>
                <a:path w="12384" h="3538" extrusionOk="0">
                  <a:moveTo>
                    <a:pt x="1013" y="0"/>
                  </a:moveTo>
                  <a:lnTo>
                    <a:pt x="1013" y="0"/>
                  </a:lnTo>
                  <a:cubicBezTo>
                    <a:pt x="703" y="453"/>
                    <a:pt x="1191" y="1679"/>
                    <a:pt x="1191" y="1679"/>
                  </a:cubicBezTo>
                  <a:cubicBezTo>
                    <a:pt x="1191" y="1679"/>
                    <a:pt x="36" y="2465"/>
                    <a:pt x="1" y="2989"/>
                  </a:cubicBezTo>
                  <a:cubicBezTo>
                    <a:pt x="2169" y="3358"/>
                    <a:pt x="4371" y="3537"/>
                    <a:pt x="6574" y="3537"/>
                  </a:cubicBezTo>
                  <a:cubicBezTo>
                    <a:pt x="6645" y="3537"/>
                    <a:pt x="6716" y="3537"/>
                    <a:pt x="6787" y="3536"/>
                  </a:cubicBezTo>
                  <a:cubicBezTo>
                    <a:pt x="6873" y="3537"/>
                    <a:pt x="6958" y="3537"/>
                    <a:pt x="7044" y="3537"/>
                  </a:cubicBezTo>
                  <a:cubicBezTo>
                    <a:pt x="8838" y="3537"/>
                    <a:pt x="10622" y="3418"/>
                    <a:pt x="12383" y="3179"/>
                  </a:cubicBezTo>
                  <a:cubicBezTo>
                    <a:pt x="12348" y="2096"/>
                    <a:pt x="12014" y="1048"/>
                    <a:pt x="11443" y="143"/>
                  </a:cubicBezTo>
                  <a:cubicBezTo>
                    <a:pt x="10514" y="250"/>
                    <a:pt x="9514" y="333"/>
                    <a:pt x="8466" y="369"/>
                  </a:cubicBezTo>
                  <a:lnTo>
                    <a:pt x="4335" y="345"/>
                  </a:lnTo>
                  <a:cubicBezTo>
                    <a:pt x="3132" y="274"/>
                    <a:pt x="2013" y="155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5"/>
            <p:cNvSpPr/>
            <p:nvPr/>
          </p:nvSpPr>
          <p:spPr>
            <a:xfrm>
              <a:off x="2775600" y="4113171"/>
              <a:ext cx="96821" cy="95148"/>
            </a:xfrm>
            <a:custGeom>
              <a:avLst/>
              <a:gdLst/>
              <a:ahLst/>
              <a:cxnLst/>
              <a:rect l="l" t="t" r="r" b="b"/>
              <a:pathLst>
                <a:path w="3490" h="3430" extrusionOk="0">
                  <a:moveTo>
                    <a:pt x="1025" y="0"/>
                  </a:moveTo>
                  <a:cubicBezTo>
                    <a:pt x="429" y="893"/>
                    <a:pt x="72" y="1929"/>
                    <a:pt x="1" y="3001"/>
                  </a:cubicBezTo>
                  <a:cubicBezTo>
                    <a:pt x="1156" y="3203"/>
                    <a:pt x="2311" y="3346"/>
                    <a:pt x="3489" y="3429"/>
                  </a:cubicBezTo>
                  <a:cubicBezTo>
                    <a:pt x="3311" y="2846"/>
                    <a:pt x="3227" y="2250"/>
                    <a:pt x="3239" y="1655"/>
                  </a:cubicBezTo>
                  <a:cubicBezTo>
                    <a:pt x="3239" y="1191"/>
                    <a:pt x="3287" y="726"/>
                    <a:pt x="3394" y="286"/>
                  </a:cubicBezTo>
                  <a:cubicBezTo>
                    <a:pt x="2549" y="214"/>
                    <a:pt x="1751" y="119"/>
                    <a:pt x="10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5"/>
            <p:cNvSpPr/>
            <p:nvPr/>
          </p:nvSpPr>
          <p:spPr>
            <a:xfrm>
              <a:off x="2796740" y="4292510"/>
              <a:ext cx="149005" cy="44273"/>
            </a:xfrm>
            <a:custGeom>
              <a:avLst/>
              <a:gdLst/>
              <a:ahLst/>
              <a:cxnLst/>
              <a:rect l="l" t="t" r="r" b="b"/>
              <a:pathLst>
                <a:path w="5371" h="1596" extrusionOk="0">
                  <a:moveTo>
                    <a:pt x="1" y="0"/>
                  </a:moveTo>
                  <a:lnTo>
                    <a:pt x="1" y="0"/>
                  </a:lnTo>
                  <a:cubicBezTo>
                    <a:pt x="263" y="477"/>
                    <a:pt x="596" y="917"/>
                    <a:pt x="965" y="1298"/>
                  </a:cubicBezTo>
                  <a:cubicBezTo>
                    <a:pt x="2132" y="1453"/>
                    <a:pt x="3442" y="1560"/>
                    <a:pt x="4823" y="1596"/>
                  </a:cubicBezTo>
                  <a:cubicBezTo>
                    <a:pt x="4823" y="1584"/>
                    <a:pt x="4835" y="1572"/>
                    <a:pt x="4835" y="1560"/>
                  </a:cubicBezTo>
                  <a:lnTo>
                    <a:pt x="5370" y="477"/>
                  </a:lnTo>
                  <a:cubicBezTo>
                    <a:pt x="3573" y="453"/>
                    <a:pt x="1775" y="29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5"/>
            <p:cNvSpPr/>
            <p:nvPr/>
          </p:nvSpPr>
          <p:spPr>
            <a:xfrm>
              <a:off x="2780566" y="4038855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453" y="0"/>
                    <a:pt x="358" y="96"/>
                    <a:pt x="358" y="215"/>
                  </a:cubicBezTo>
                  <a:lnTo>
                    <a:pt x="358" y="369"/>
                  </a:lnTo>
                  <a:lnTo>
                    <a:pt x="227" y="369"/>
                  </a:lnTo>
                  <a:cubicBezTo>
                    <a:pt x="108" y="369"/>
                    <a:pt x="0" y="453"/>
                    <a:pt x="0" y="572"/>
                  </a:cubicBezTo>
                  <a:cubicBezTo>
                    <a:pt x="0" y="703"/>
                    <a:pt x="96" y="798"/>
                    <a:pt x="215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58" y="1048"/>
                    <a:pt x="453" y="1155"/>
                    <a:pt x="572" y="1155"/>
                  </a:cubicBezTo>
                  <a:cubicBezTo>
                    <a:pt x="691" y="1155"/>
                    <a:pt x="798" y="1060"/>
                    <a:pt x="798" y="941"/>
                  </a:cubicBezTo>
                  <a:lnTo>
                    <a:pt x="798" y="798"/>
                  </a:lnTo>
                  <a:lnTo>
                    <a:pt x="941" y="798"/>
                  </a:lnTo>
                  <a:cubicBezTo>
                    <a:pt x="1060" y="786"/>
                    <a:pt x="1155" y="691"/>
                    <a:pt x="1155" y="572"/>
                  </a:cubicBezTo>
                  <a:cubicBezTo>
                    <a:pt x="1155" y="453"/>
                    <a:pt x="1048" y="357"/>
                    <a:pt x="929" y="357"/>
                  </a:cubicBezTo>
                  <a:lnTo>
                    <a:pt x="786" y="357"/>
                  </a:lnTo>
                  <a:lnTo>
                    <a:pt x="786" y="226"/>
                  </a:lnTo>
                  <a:cubicBezTo>
                    <a:pt x="786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5"/>
            <p:cNvSpPr/>
            <p:nvPr/>
          </p:nvSpPr>
          <p:spPr>
            <a:xfrm>
              <a:off x="3140608" y="4144184"/>
              <a:ext cx="32375" cy="32095"/>
            </a:xfrm>
            <a:custGeom>
              <a:avLst/>
              <a:gdLst/>
              <a:ahLst/>
              <a:cxnLst/>
              <a:rect l="l" t="t" r="r" b="b"/>
              <a:pathLst>
                <a:path w="1167" h="1157" extrusionOk="0">
                  <a:moveTo>
                    <a:pt x="564" y="0"/>
                  </a:moveTo>
                  <a:cubicBezTo>
                    <a:pt x="454" y="0"/>
                    <a:pt x="369" y="92"/>
                    <a:pt x="369" y="216"/>
                  </a:cubicBezTo>
                  <a:lnTo>
                    <a:pt x="369" y="359"/>
                  </a:lnTo>
                  <a:lnTo>
                    <a:pt x="226" y="359"/>
                  </a:lnTo>
                  <a:cubicBezTo>
                    <a:pt x="107" y="359"/>
                    <a:pt x="12" y="454"/>
                    <a:pt x="0" y="573"/>
                  </a:cubicBezTo>
                  <a:cubicBezTo>
                    <a:pt x="0" y="692"/>
                    <a:pt x="95" y="787"/>
                    <a:pt x="226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65" y="1144"/>
                    <a:pt x="584" y="1156"/>
                  </a:cubicBezTo>
                  <a:cubicBezTo>
                    <a:pt x="703" y="1156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2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1"/>
                    <a:pt x="584" y="1"/>
                  </a:cubicBezTo>
                  <a:cubicBezTo>
                    <a:pt x="577" y="1"/>
                    <a:pt x="570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5"/>
            <p:cNvSpPr/>
            <p:nvPr/>
          </p:nvSpPr>
          <p:spPr>
            <a:xfrm>
              <a:off x="3085428" y="4041158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39" y="370"/>
                  </a:lnTo>
                  <a:cubicBezTo>
                    <a:pt x="120" y="370"/>
                    <a:pt x="13" y="465"/>
                    <a:pt x="13" y="584"/>
                  </a:cubicBezTo>
                  <a:cubicBezTo>
                    <a:pt x="1" y="703"/>
                    <a:pt x="108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6"/>
                    <a:pt x="584" y="1156"/>
                  </a:cubicBezTo>
                  <a:cubicBezTo>
                    <a:pt x="703" y="1156"/>
                    <a:pt x="799" y="1060"/>
                    <a:pt x="799" y="941"/>
                  </a:cubicBezTo>
                  <a:lnTo>
                    <a:pt x="799" y="798"/>
                  </a:lnTo>
                  <a:lnTo>
                    <a:pt x="953" y="798"/>
                  </a:lnTo>
                  <a:cubicBezTo>
                    <a:pt x="1072" y="798"/>
                    <a:pt x="1168" y="691"/>
                    <a:pt x="1168" y="572"/>
                  </a:cubicBezTo>
                  <a:cubicBezTo>
                    <a:pt x="1156" y="460"/>
                    <a:pt x="1071" y="369"/>
                    <a:pt x="951" y="369"/>
                  </a:cubicBezTo>
                  <a:cubicBezTo>
                    <a:pt x="944" y="369"/>
                    <a:pt x="937" y="369"/>
                    <a:pt x="930" y="370"/>
                  </a:cubicBezTo>
                  <a:lnTo>
                    <a:pt x="799" y="370"/>
                  </a:lnTo>
                  <a:lnTo>
                    <a:pt x="799" y="227"/>
                  </a:lnTo>
                  <a:cubicBezTo>
                    <a:pt x="799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5"/>
            <p:cNvSpPr/>
            <p:nvPr/>
          </p:nvSpPr>
          <p:spPr>
            <a:xfrm>
              <a:off x="3140608" y="4068898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65" y="1"/>
                    <a:pt x="357" y="96"/>
                    <a:pt x="357" y="215"/>
                  </a:cubicBezTo>
                  <a:lnTo>
                    <a:pt x="357" y="370"/>
                  </a:lnTo>
                  <a:lnTo>
                    <a:pt x="214" y="370"/>
                  </a:lnTo>
                  <a:cubicBezTo>
                    <a:pt x="95" y="370"/>
                    <a:pt x="0" y="465"/>
                    <a:pt x="0" y="596"/>
                  </a:cubicBezTo>
                  <a:cubicBezTo>
                    <a:pt x="12" y="715"/>
                    <a:pt x="107" y="798"/>
                    <a:pt x="226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57" y="1048"/>
                    <a:pt x="453" y="1156"/>
                    <a:pt x="572" y="1156"/>
                  </a:cubicBezTo>
                  <a:cubicBezTo>
                    <a:pt x="691" y="1156"/>
                    <a:pt x="798" y="1060"/>
                    <a:pt x="798" y="941"/>
                  </a:cubicBezTo>
                  <a:lnTo>
                    <a:pt x="798" y="787"/>
                  </a:lnTo>
                  <a:lnTo>
                    <a:pt x="929" y="787"/>
                  </a:lnTo>
                  <a:cubicBezTo>
                    <a:pt x="936" y="787"/>
                    <a:pt x="942" y="788"/>
                    <a:pt x="949" y="788"/>
                  </a:cubicBezTo>
                  <a:cubicBezTo>
                    <a:pt x="1058" y="788"/>
                    <a:pt x="1144" y="696"/>
                    <a:pt x="1155" y="584"/>
                  </a:cubicBezTo>
                  <a:cubicBezTo>
                    <a:pt x="1155" y="465"/>
                    <a:pt x="1060" y="358"/>
                    <a:pt x="941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5"/>
            <p:cNvSpPr/>
            <p:nvPr/>
          </p:nvSpPr>
          <p:spPr>
            <a:xfrm>
              <a:off x="2779567" y="4369766"/>
              <a:ext cx="32403" cy="31762"/>
            </a:xfrm>
            <a:custGeom>
              <a:avLst/>
              <a:gdLst/>
              <a:ahLst/>
              <a:cxnLst/>
              <a:rect l="l" t="t" r="r" b="b"/>
              <a:pathLst>
                <a:path w="1168" h="1145" extrusionOk="0">
                  <a:moveTo>
                    <a:pt x="564" y="0"/>
                  </a:moveTo>
                  <a:cubicBezTo>
                    <a:pt x="454" y="0"/>
                    <a:pt x="370" y="91"/>
                    <a:pt x="370" y="204"/>
                  </a:cubicBezTo>
                  <a:lnTo>
                    <a:pt x="370" y="359"/>
                  </a:lnTo>
                  <a:lnTo>
                    <a:pt x="227" y="359"/>
                  </a:lnTo>
                  <a:cubicBezTo>
                    <a:pt x="108" y="359"/>
                    <a:pt x="13" y="442"/>
                    <a:pt x="1" y="561"/>
                  </a:cubicBezTo>
                  <a:cubicBezTo>
                    <a:pt x="1" y="692"/>
                    <a:pt x="96" y="787"/>
                    <a:pt x="227" y="787"/>
                  </a:cubicBezTo>
                  <a:lnTo>
                    <a:pt x="370" y="787"/>
                  </a:lnTo>
                  <a:lnTo>
                    <a:pt x="370" y="918"/>
                  </a:lnTo>
                  <a:cubicBezTo>
                    <a:pt x="370" y="1037"/>
                    <a:pt x="465" y="1132"/>
                    <a:pt x="584" y="1144"/>
                  </a:cubicBezTo>
                  <a:cubicBezTo>
                    <a:pt x="703" y="1144"/>
                    <a:pt x="798" y="1049"/>
                    <a:pt x="798" y="930"/>
                  </a:cubicBezTo>
                  <a:lnTo>
                    <a:pt x="798" y="775"/>
                  </a:lnTo>
                  <a:lnTo>
                    <a:pt x="953" y="775"/>
                  </a:lnTo>
                  <a:cubicBezTo>
                    <a:pt x="959" y="776"/>
                    <a:pt x="965" y="776"/>
                    <a:pt x="971" y="776"/>
                  </a:cubicBezTo>
                  <a:cubicBezTo>
                    <a:pt x="1082" y="776"/>
                    <a:pt x="1167" y="674"/>
                    <a:pt x="1167" y="561"/>
                  </a:cubicBezTo>
                  <a:cubicBezTo>
                    <a:pt x="1156" y="442"/>
                    <a:pt x="1060" y="347"/>
                    <a:pt x="929" y="347"/>
                  </a:cubicBezTo>
                  <a:lnTo>
                    <a:pt x="798" y="347"/>
                  </a:lnTo>
                  <a:lnTo>
                    <a:pt x="798" y="228"/>
                  </a:lnTo>
                  <a:cubicBezTo>
                    <a:pt x="798" y="97"/>
                    <a:pt x="703" y="1"/>
                    <a:pt x="584" y="1"/>
                  </a:cubicBezTo>
                  <a:cubicBezTo>
                    <a:pt x="577" y="1"/>
                    <a:pt x="571" y="0"/>
                    <a:pt x="5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5"/>
            <p:cNvSpPr/>
            <p:nvPr/>
          </p:nvSpPr>
          <p:spPr>
            <a:xfrm>
              <a:off x="2841017" y="4398199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0"/>
                  </a:moveTo>
                  <a:cubicBezTo>
                    <a:pt x="465" y="0"/>
                    <a:pt x="357" y="96"/>
                    <a:pt x="369" y="215"/>
                  </a:cubicBezTo>
                  <a:lnTo>
                    <a:pt x="369" y="369"/>
                  </a:lnTo>
                  <a:lnTo>
                    <a:pt x="238" y="369"/>
                  </a:lnTo>
                  <a:cubicBezTo>
                    <a:pt x="231" y="369"/>
                    <a:pt x="224" y="368"/>
                    <a:pt x="216" y="368"/>
                  </a:cubicBezTo>
                  <a:cubicBezTo>
                    <a:pt x="97" y="368"/>
                    <a:pt x="12" y="459"/>
                    <a:pt x="12" y="572"/>
                  </a:cubicBezTo>
                  <a:cubicBezTo>
                    <a:pt x="0" y="691"/>
                    <a:pt x="95" y="798"/>
                    <a:pt x="226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65" y="1143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8"/>
                    <a:pt x="1060" y="356"/>
                    <a:pt x="949" y="356"/>
                  </a:cubicBezTo>
                  <a:cubicBezTo>
                    <a:pt x="942" y="356"/>
                    <a:pt x="936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5"/>
            <p:cNvSpPr/>
            <p:nvPr/>
          </p:nvSpPr>
          <p:spPr>
            <a:xfrm>
              <a:off x="3127375" y="4252481"/>
              <a:ext cx="56456" cy="35091"/>
            </a:xfrm>
            <a:custGeom>
              <a:avLst/>
              <a:gdLst/>
              <a:ahLst/>
              <a:cxnLst/>
              <a:rect l="l" t="t" r="r" b="b"/>
              <a:pathLst>
                <a:path w="2035" h="1265" extrusionOk="0">
                  <a:moveTo>
                    <a:pt x="1775" y="0"/>
                  </a:moveTo>
                  <a:cubicBezTo>
                    <a:pt x="1764" y="0"/>
                    <a:pt x="1752" y="1"/>
                    <a:pt x="1739" y="3"/>
                  </a:cubicBezTo>
                  <a:lnTo>
                    <a:pt x="358" y="98"/>
                  </a:lnTo>
                  <a:lnTo>
                    <a:pt x="203" y="181"/>
                  </a:lnTo>
                  <a:cubicBezTo>
                    <a:pt x="168" y="181"/>
                    <a:pt x="132" y="205"/>
                    <a:pt x="132" y="241"/>
                  </a:cubicBezTo>
                  <a:lnTo>
                    <a:pt x="13" y="717"/>
                  </a:lnTo>
                  <a:cubicBezTo>
                    <a:pt x="1" y="741"/>
                    <a:pt x="13" y="777"/>
                    <a:pt x="37" y="800"/>
                  </a:cubicBezTo>
                  <a:lnTo>
                    <a:pt x="418" y="1229"/>
                  </a:lnTo>
                  <a:cubicBezTo>
                    <a:pt x="430" y="1253"/>
                    <a:pt x="453" y="1265"/>
                    <a:pt x="489" y="1265"/>
                  </a:cubicBezTo>
                  <a:lnTo>
                    <a:pt x="1584" y="1241"/>
                  </a:lnTo>
                  <a:cubicBezTo>
                    <a:pt x="1620" y="1241"/>
                    <a:pt x="1656" y="1217"/>
                    <a:pt x="1668" y="1181"/>
                  </a:cubicBezTo>
                  <a:cubicBezTo>
                    <a:pt x="1704" y="1098"/>
                    <a:pt x="1775" y="1098"/>
                    <a:pt x="1799" y="1015"/>
                  </a:cubicBezTo>
                  <a:cubicBezTo>
                    <a:pt x="1882" y="777"/>
                    <a:pt x="1954" y="526"/>
                    <a:pt x="2001" y="288"/>
                  </a:cubicBezTo>
                  <a:cubicBezTo>
                    <a:pt x="2034" y="134"/>
                    <a:pt x="1924" y="0"/>
                    <a:pt x="1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5"/>
            <p:cNvSpPr/>
            <p:nvPr/>
          </p:nvSpPr>
          <p:spPr>
            <a:xfrm>
              <a:off x="3124739" y="4255172"/>
              <a:ext cx="52544" cy="34398"/>
            </a:xfrm>
            <a:custGeom>
              <a:avLst/>
              <a:gdLst/>
              <a:ahLst/>
              <a:cxnLst/>
              <a:rect l="l" t="t" r="r" b="b"/>
              <a:pathLst>
                <a:path w="1894" h="1240" extrusionOk="0">
                  <a:moveTo>
                    <a:pt x="441" y="1"/>
                  </a:moveTo>
                  <a:lnTo>
                    <a:pt x="239" y="25"/>
                  </a:lnTo>
                  <a:cubicBezTo>
                    <a:pt x="203" y="25"/>
                    <a:pt x="167" y="48"/>
                    <a:pt x="155" y="84"/>
                  </a:cubicBezTo>
                  <a:lnTo>
                    <a:pt x="13" y="620"/>
                  </a:lnTo>
                  <a:cubicBezTo>
                    <a:pt x="1" y="644"/>
                    <a:pt x="1" y="680"/>
                    <a:pt x="24" y="703"/>
                  </a:cubicBezTo>
                  <a:lnTo>
                    <a:pt x="441" y="1203"/>
                  </a:lnTo>
                  <a:cubicBezTo>
                    <a:pt x="465" y="1227"/>
                    <a:pt x="489" y="1239"/>
                    <a:pt x="513" y="1239"/>
                  </a:cubicBezTo>
                  <a:lnTo>
                    <a:pt x="1727" y="1239"/>
                  </a:lnTo>
                  <a:cubicBezTo>
                    <a:pt x="1763" y="1239"/>
                    <a:pt x="1787" y="1215"/>
                    <a:pt x="1810" y="1180"/>
                  </a:cubicBezTo>
                  <a:cubicBezTo>
                    <a:pt x="1834" y="1096"/>
                    <a:pt x="1870" y="1013"/>
                    <a:pt x="1894" y="918"/>
                  </a:cubicBezTo>
                  <a:lnTo>
                    <a:pt x="1513" y="918"/>
                  </a:lnTo>
                  <a:cubicBezTo>
                    <a:pt x="977" y="918"/>
                    <a:pt x="525" y="525"/>
                    <a:pt x="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5"/>
            <p:cNvSpPr/>
            <p:nvPr/>
          </p:nvSpPr>
          <p:spPr>
            <a:xfrm>
              <a:off x="3048781" y="4278640"/>
              <a:ext cx="38007" cy="24467"/>
            </a:xfrm>
            <a:custGeom>
              <a:avLst/>
              <a:gdLst/>
              <a:ahLst/>
              <a:cxnLst/>
              <a:rect l="l" t="t" r="r" b="b"/>
              <a:pathLst>
                <a:path w="1370" h="882" extrusionOk="0">
                  <a:moveTo>
                    <a:pt x="1262" y="0"/>
                  </a:moveTo>
                  <a:lnTo>
                    <a:pt x="322" y="12"/>
                  </a:lnTo>
                  <a:lnTo>
                    <a:pt x="107" y="72"/>
                  </a:lnTo>
                  <a:cubicBezTo>
                    <a:pt x="36" y="72"/>
                    <a:pt x="0" y="131"/>
                    <a:pt x="24" y="191"/>
                  </a:cubicBezTo>
                  <a:lnTo>
                    <a:pt x="274" y="822"/>
                  </a:lnTo>
                  <a:cubicBezTo>
                    <a:pt x="286" y="857"/>
                    <a:pt x="322" y="881"/>
                    <a:pt x="357" y="881"/>
                  </a:cubicBezTo>
                  <a:lnTo>
                    <a:pt x="869" y="881"/>
                  </a:lnTo>
                  <a:cubicBezTo>
                    <a:pt x="893" y="881"/>
                    <a:pt x="929" y="857"/>
                    <a:pt x="941" y="834"/>
                  </a:cubicBezTo>
                  <a:lnTo>
                    <a:pt x="1119" y="607"/>
                  </a:lnTo>
                  <a:lnTo>
                    <a:pt x="1346" y="131"/>
                  </a:lnTo>
                  <a:cubicBezTo>
                    <a:pt x="1369" y="72"/>
                    <a:pt x="1322" y="0"/>
                    <a:pt x="12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5"/>
            <p:cNvSpPr/>
            <p:nvPr/>
          </p:nvSpPr>
          <p:spPr>
            <a:xfrm>
              <a:off x="3044813" y="4278973"/>
              <a:ext cx="35039" cy="26103"/>
            </a:xfrm>
            <a:custGeom>
              <a:avLst/>
              <a:gdLst/>
              <a:ahLst/>
              <a:cxnLst/>
              <a:rect l="l" t="t" r="r" b="b"/>
              <a:pathLst>
                <a:path w="1263" h="941" extrusionOk="0">
                  <a:moveTo>
                    <a:pt x="108" y="0"/>
                  </a:moveTo>
                  <a:cubicBezTo>
                    <a:pt x="48" y="0"/>
                    <a:pt x="0" y="72"/>
                    <a:pt x="36" y="131"/>
                  </a:cubicBezTo>
                  <a:lnTo>
                    <a:pt x="334" y="881"/>
                  </a:lnTo>
                  <a:cubicBezTo>
                    <a:pt x="346" y="917"/>
                    <a:pt x="381" y="941"/>
                    <a:pt x="417" y="941"/>
                  </a:cubicBezTo>
                  <a:lnTo>
                    <a:pt x="1060" y="917"/>
                  </a:lnTo>
                  <a:cubicBezTo>
                    <a:pt x="1096" y="917"/>
                    <a:pt x="1120" y="893"/>
                    <a:pt x="1131" y="869"/>
                  </a:cubicBezTo>
                  <a:lnTo>
                    <a:pt x="1262" y="595"/>
                  </a:lnTo>
                  <a:lnTo>
                    <a:pt x="1131" y="595"/>
                  </a:lnTo>
                  <a:cubicBezTo>
                    <a:pt x="786" y="595"/>
                    <a:pt x="500" y="345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5"/>
            <p:cNvSpPr/>
            <p:nvPr/>
          </p:nvSpPr>
          <p:spPr>
            <a:xfrm>
              <a:off x="2898472" y="4096000"/>
              <a:ext cx="109028" cy="54842"/>
            </a:xfrm>
            <a:custGeom>
              <a:avLst/>
              <a:gdLst/>
              <a:ahLst/>
              <a:cxnLst/>
              <a:rect l="l" t="t" r="r" b="b"/>
              <a:pathLst>
                <a:path w="3930" h="1977" extrusionOk="0">
                  <a:moveTo>
                    <a:pt x="1977" y="0"/>
                  </a:moveTo>
                  <a:cubicBezTo>
                    <a:pt x="1096" y="0"/>
                    <a:pt x="346" y="286"/>
                    <a:pt x="72" y="691"/>
                  </a:cubicBezTo>
                  <a:cubicBezTo>
                    <a:pt x="1" y="798"/>
                    <a:pt x="132" y="1167"/>
                    <a:pt x="132" y="1167"/>
                  </a:cubicBezTo>
                  <a:lnTo>
                    <a:pt x="1977" y="1976"/>
                  </a:lnTo>
                  <a:lnTo>
                    <a:pt x="3918" y="1036"/>
                  </a:lnTo>
                  <a:cubicBezTo>
                    <a:pt x="3930" y="917"/>
                    <a:pt x="3918" y="798"/>
                    <a:pt x="3870" y="691"/>
                  </a:cubicBezTo>
                  <a:cubicBezTo>
                    <a:pt x="3597" y="298"/>
                    <a:pt x="2858" y="0"/>
                    <a:pt x="1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5"/>
            <p:cNvSpPr/>
            <p:nvPr/>
          </p:nvSpPr>
          <p:spPr>
            <a:xfrm>
              <a:off x="2897501" y="4114808"/>
              <a:ext cx="111664" cy="38337"/>
            </a:xfrm>
            <a:custGeom>
              <a:avLst/>
              <a:gdLst/>
              <a:ahLst/>
              <a:cxnLst/>
              <a:rect l="l" t="t" r="r" b="b"/>
              <a:pathLst>
                <a:path w="4025" h="1382" extrusionOk="0">
                  <a:moveTo>
                    <a:pt x="107" y="1"/>
                  </a:moveTo>
                  <a:cubicBezTo>
                    <a:pt x="36" y="108"/>
                    <a:pt x="0" y="227"/>
                    <a:pt x="0" y="346"/>
                  </a:cubicBezTo>
                  <a:cubicBezTo>
                    <a:pt x="0" y="929"/>
                    <a:pt x="893" y="1382"/>
                    <a:pt x="2012" y="1382"/>
                  </a:cubicBezTo>
                  <a:cubicBezTo>
                    <a:pt x="3120" y="1382"/>
                    <a:pt x="4024" y="917"/>
                    <a:pt x="4024" y="346"/>
                  </a:cubicBezTo>
                  <a:cubicBezTo>
                    <a:pt x="4013" y="227"/>
                    <a:pt x="3977" y="108"/>
                    <a:pt x="3905" y="1"/>
                  </a:cubicBezTo>
                  <a:cubicBezTo>
                    <a:pt x="3632" y="406"/>
                    <a:pt x="2893" y="703"/>
                    <a:pt x="2012" y="703"/>
                  </a:cubicBezTo>
                  <a:cubicBezTo>
                    <a:pt x="1131" y="703"/>
                    <a:pt x="381" y="406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5"/>
            <p:cNvSpPr/>
            <p:nvPr/>
          </p:nvSpPr>
          <p:spPr>
            <a:xfrm>
              <a:off x="2775600" y="4222827"/>
              <a:ext cx="41336" cy="46908"/>
            </a:xfrm>
            <a:custGeom>
              <a:avLst/>
              <a:gdLst/>
              <a:ahLst/>
              <a:cxnLst/>
              <a:rect l="l" t="t" r="r" b="b"/>
              <a:pathLst>
                <a:path w="1490" h="1691" extrusionOk="0">
                  <a:moveTo>
                    <a:pt x="1" y="0"/>
                  </a:moveTo>
                  <a:cubicBezTo>
                    <a:pt x="48" y="583"/>
                    <a:pt x="179" y="1143"/>
                    <a:pt x="382" y="1691"/>
                  </a:cubicBezTo>
                  <a:cubicBezTo>
                    <a:pt x="1025" y="1595"/>
                    <a:pt x="1489" y="1262"/>
                    <a:pt x="1489" y="857"/>
                  </a:cubicBezTo>
                  <a:cubicBezTo>
                    <a:pt x="1489" y="393"/>
                    <a:pt x="822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5"/>
            <p:cNvSpPr/>
            <p:nvPr/>
          </p:nvSpPr>
          <p:spPr>
            <a:xfrm>
              <a:off x="3057686" y="4368795"/>
              <a:ext cx="115298" cy="39668"/>
            </a:xfrm>
            <a:custGeom>
              <a:avLst/>
              <a:gdLst/>
              <a:ahLst/>
              <a:cxnLst/>
              <a:rect l="l" t="t" r="r" b="b"/>
              <a:pathLst>
                <a:path w="4156" h="1430" extrusionOk="0">
                  <a:moveTo>
                    <a:pt x="4156" y="1"/>
                  </a:moveTo>
                  <a:lnTo>
                    <a:pt x="4156" y="1"/>
                  </a:lnTo>
                  <a:cubicBezTo>
                    <a:pt x="3215" y="132"/>
                    <a:pt x="2191" y="227"/>
                    <a:pt x="1084" y="274"/>
                  </a:cubicBezTo>
                  <a:lnTo>
                    <a:pt x="703" y="894"/>
                  </a:lnTo>
                  <a:lnTo>
                    <a:pt x="1" y="1429"/>
                  </a:lnTo>
                  <a:cubicBezTo>
                    <a:pt x="215" y="1429"/>
                    <a:pt x="465" y="1334"/>
                    <a:pt x="691" y="1334"/>
                  </a:cubicBezTo>
                  <a:cubicBezTo>
                    <a:pt x="1572" y="1310"/>
                    <a:pt x="2370" y="1322"/>
                    <a:pt x="3168" y="1251"/>
                  </a:cubicBezTo>
                  <a:cubicBezTo>
                    <a:pt x="3549" y="870"/>
                    <a:pt x="3882" y="453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5"/>
            <p:cNvSpPr/>
            <p:nvPr/>
          </p:nvSpPr>
          <p:spPr>
            <a:xfrm>
              <a:off x="2967856" y="4367796"/>
              <a:ext cx="73351" cy="32733"/>
            </a:xfrm>
            <a:custGeom>
              <a:avLst/>
              <a:gdLst/>
              <a:ahLst/>
              <a:cxnLst/>
              <a:rect l="l" t="t" r="r" b="b"/>
              <a:pathLst>
                <a:path w="2644" h="1180" extrusionOk="0">
                  <a:moveTo>
                    <a:pt x="2643" y="1"/>
                  </a:moveTo>
                  <a:lnTo>
                    <a:pt x="2643" y="1"/>
                  </a:lnTo>
                  <a:cubicBezTo>
                    <a:pt x="2072" y="13"/>
                    <a:pt x="1477" y="25"/>
                    <a:pt x="881" y="25"/>
                  </a:cubicBezTo>
                  <a:lnTo>
                    <a:pt x="345" y="25"/>
                  </a:lnTo>
                  <a:lnTo>
                    <a:pt x="24" y="1001"/>
                  </a:lnTo>
                  <a:cubicBezTo>
                    <a:pt x="12" y="1025"/>
                    <a:pt x="0" y="1061"/>
                    <a:pt x="0" y="1084"/>
                  </a:cubicBezTo>
                  <a:cubicBezTo>
                    <a:pt x="28" y="1085"/>
                    <a:pt x="54" y="1086"/>
                    <a:pt x="80" y="1086"/>
                  </a:cubicBezTo>
                  <a:cubicBezTo>
                    <a:pt x="386" y="1086"/>
                    <a:pt x="564" y="1025"/>
                    <a:pt x="905" y="1025"/>
                  </a:cubicBezTo>
                  <a:cubicBezTo>
                    <a:pt x="1143" y="1025"/>
                    <a:pt x="1358" y="1180"/>
                    <a:pt x="1596" y="1180"/>
                  </a:cubicBezTo>
                  <a:cubicBezTo>
                    <a:pt x="1596" y="1156"/>
                    <a:pt x="1429" y="549"/>
                    <a:pt x="1441" y="537"/>
                  </a:cubicBezTo>
                  <a:lnTo>
                    <a:pt x="2358" y="346"/>
                  </a:lnTo>
                  <a:lnTo>
                    <a:pt x="2620" y="72"/>
                  </a:lnTo>
                  <a:cubicBezTo>
                    <a:pt x="2643" y="49"/>
                    <a:pt x="2643" y="25"/>
                    <a:pt x="2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5"/>
            <p:cNvSpPr/>
            <p:nvPr/>
          </p:nvSpPr>
          <p:spPr>
            <a:xfrm>
              <a:off x="3057353" y="4375064"/>
              <a:ext cx="87888" cy="33066"/>
            </a:xfrm>
            <a:custGeom>
              <a:avLst/>
              <a:gdLst/>
              <a:ahLst/>
              <a:cxnLst/>
              <a:rect l="l" t="t" r="r" b="b"/>
              <a:pathLst>
                <a:path w="3168" h="1192" extrusionOk="0">
                  <a:moveTo>
                    <a:pt x="1739" y="1"/>
                  </a:moveTo>
                  <a:cubicBezTo>
                    <a:pt x="1525" y="25"/>
                    <a:pt x="1310" y="25"/>
                    <a:pt x="1096" y="37"/>
                  </a:cubicBezTo>
                  <a:lnTo>
                    <a:pt x="489" y="691"/>
                  </a:lnTo>
                  <a:lnTo>
                    <a:pt x="1" y="1191"/>
                  </a:lnTo>
                  <a:cubicBezTo>
                    <a:pt x="215" y="1191"/>
                    <a:pt x="441" y="1191"/>
                    <a:pt x="656" y="1180"/>
                  </a:cubicBezTo>
                  <a:cubicBezTo>
                    <a:pt x="1537" y="1144"/>
                    <a:pt x="2382" y="1096"/>
                    <a:pt x="3168" y="1013"/>
                  </a:cubicBezTo>
                  <a:lnTo>
                    <a:pt x="3168" y="1013"/>
                  </a:lnTo>
                  <a:cubicBezTo>
                    <a:pt x="3013" y="1025"/>
                    <a:pt x="2846" y="1037"/>
                    <a:pt x="2680" y="1037"/>
                  </a:cubicBezTo>
                  <a:cubicBezTo>
                    <a:pt x="2215" y="1037"/>
                    <a:pt x="1751" y="989"/>
                    <a:pt x="1287" y="906"/>
                  </a:cubicBezTo>
                  <a:cubicBezTo>
                    <a:pt x="1144" y="870"/>
                    <a:pt x="1096" y="703"/>
                    <a:pt x="1191" y="608"/>
                  </a:cubicBezTo>
                  <a:lnTo>
                    <a:pt x="1751" y="13"/>
                  </a:lnTo>
                  <a:lnTo>
                    <a:pt x="1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5"/>
            <p:cNvSpPr/>
            <p:nvPr/>
          </p:nvSpPr>
          <p:spPr>
            <a:xfrm>
              <a:off x="2961558" y="4368462"/>
              <a:ext cx="71714" cy="32067"/>
            </a:xfrm>
            <a:custGeom>
              <a:avLst/>
              <a:gdLst/>
              <a:ahLst/>
              <a:cxnLst/>
              <a:rect l="l" t="t" r="r" b="b"/>
              <a:pathLst>
                <a:path w="2585" h="1156" extrusionOk="0">
                  <a:moveTo>
                    <a:pt x="572" y="1"/>
                  </a:moveTo>
                  <a:cubicBezTo>
                    <a:pt x="549" y="60"/>
                    <a:pt x="1" y="1108"/>
                    <a:pt x="25" y="1144"/>
                  </a:cubicBezTo>
                  <a:cubicBezTo>
                    <a:pt x="382" y="1156"/>
                    <a:pt x="739" y="1156"/>
                    <a:pt x="1108" y="1156"/>
                  </a:cubicBezTo>
                  <a:lnTo>
                    <a:pt x="1823" y="1156"/>
                  </a:lnTo>
                  <a:cubicBezTo>
                    <a:pt x="1823" y="1132"/>
                    <a:pt x="1823" y="1120"/>
                    <a:pt x="1846" y="1108"/>
                  </a:cubicBezTo>
                  <a:lnTo>
                    <a:pt x="2585" y="322"/>
                  </a:lnTo>
                  <a:lnTo>
                    <a:pt x="2585" y="310"/>
                  </a:lnTo>
                  <a:cubicBezTo>
                    <a:pt x="2418" y="215"/>
                    <a:pt x="2251" y="108"/>
                    <a:pt x="2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2" name="Google Shape;3412;p45"/>
          <p:cNvGrpSpPr/>
          <p:nvPr/>
        </p:nvGrpSpPr>
        <p:grpSpPr>
          <a:xfrm>
            <a:off x="5181568" y="4037524"/>
            <a:ext cx="411921" cy="408000"/>
            <a:chOff x="5181568" y="4037524"/>
            <a:chExt cx="411921" cy="408000"/>
          </a:xfrm>
        </p:grpSpPr>
        <p:sp>
          <p:nvSpPr>
            <p:cNvPr id="3413" name="Google Shape;3413;p45"/>
            <p:cNvSpPr/>
            <p:nvPr/>
          </p:nvSpPr>
          <p:spPr>
            <a:xfrm>
              <a:off x="5181568" y="4056359"/>
              <a:ext cx="393111" cy="364504"/>
            </a:xfrm>
            <a:custGeom>
              <a:avLst/>
              <a:gdLst/>
              <a:ahLst/>
              <a:cxnLst/>
              <a:rect l="l" t="t" r="r" b="b"/>
              <a:pathLst>
                <a:path w="14170" h="13140" extrusionOk="0">
                  <a:moveTo>
                    <a:pt x="7466" y="0"/>
                  </a:moveTo>
                  <a:cubicBezTo>
                    <a:pt x="7073" y="0"/>
                    <a:pt x="6680" y="36"/>
                    <a:pt x="6275" y="107"/>
                  </a:cubicBezTo>
                  <a:cubicBezTo>
                    <a:pt x="5513" y="250"/>
                    <a:pt x="4930" y="810"/>
                    <a:pt x="4216" y="1239"/>
                  </a:cubicBezTo>
                  <a:cubicBezTo>
                    <a:pt x="1061" y="3144"/>
                    <a:pt x="1" y="6739"/>
                    <a:pt x="1906" y="9906"/>
                  </a:cubicBezTo>
                  <a:cubicBezTo>
                    <a:pt x="3153" y="11985"/>
                    <a:pt x="5254" y="13139"/>
                    <a:pt x="7448" y="13139"/>
                  </a:cubicBezTo>
                  <a:cubicBezTo>
                    <a:pt x="8583" y="13139"/>
                    <a:pt x="9744" y="12830"/>
                    <a:pt x="10824" y="12180"/>
                  </a:cubicBezTo>
                  <a:cubicBezTo>
                    <a:pt x="11645" y="11680"/>
                    <a:pt x="12431" y="11264"/>
                    <a:pt x="12955" y="10514"/>
                  </a:cubicBezTo>
                  <a:cubicBezTo>
                    <a:pt x="13741" y="9394"/>
                    <a:pt x="14157" y="8049"/>
                    <a:pt x="14169" y="6680"/>
                  </a:cubicBezTo>
                  <a:lnTo>
                    <a:pt x="8050" y="6156"/>
                  </a:lnTo>
                  <a:cubicBezTo>
                    <a:pt x="7978" y="6156"/>
                    <a:pt x="7930" y="6096"/>
                    <a:pt x="7930" y="6037"/>
                  </a:cubicBezTo>
                  <a:lnTo>
                    <a:pt x="74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5"/>
            <p:cNvSpPr/>
            <p:nvPr/>
          </p:nvSpPr>
          <p:spPr>
            <a:xfrm>
              <a:off x="5389027" y="4056359"/>
              <a:ext cx="185653" cy="185303"/>
            </a:xfrm>
            <a:custGeom>
              <a:avLst/>
              <a:gdLst/>
              <a:ahLst/>
              <a:cxnLst/>
              <a:rect l="l" t="t" r="r" b="b"/>
              <a:pathLst>
                <a:path w="6692" h="6680" extrusionOk="0">
                  <a:moveTo>
                    <a:pt x="0" y="0"/>
                  </a:moveTo>
                  <a:lnTo>
                    <a:pt x="286" y="953"/>
                  </a:lnTo>
                  <a:lnTo>
                    <a:pt x="0" y="1560"/>
                  </a:lnTo>
                  <a:cubicBezTo>
                    <a:pt x="1441" y="1560"/>
                    <a:pt x="2405" y="2393"/>
                    <a:pt x="3346" y="3334"/>
                  </a:cubicBezTo>
                  <a:cubicBezTo>
                    <a:pt x="4251" y="4263"/>
                    <a:pt x="5144" y="5287"/>
                    <a:pt x="5144" y="6680"/>
                  </a:cubicBezTo>
                  <a:lnTo>
                    <a:pt x="5894" y="6406"/>
                  </a:lnTo>
                  <a:lnTo>
                    <a:pt x="6691" y="6680"/>
                  </a:lnTo>
                  <a:cubicBezTo>
                    <a:pt x="6679" y="2989"/>
                    <a:pt x="3691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5"/>
            <p:cNvSpPr/>
            <p:nvPr/>
          </p:nvSpPr>
          <p:spPr>
            <a:xfrm>
              <a:off x="5231117" y="4271261"/>
              <a:ext cx="224964" cy="143471"/>
            </a:xfrm>
            <a:custGeom>
              <a:avLst/>
              <a:gdLst/>
              <a:ahLst/>
              <a:cxnLst/>
              <a:rect l="l" t="t" r="r" b="b"/>
              <a:pathLst>
                <a:path w="8109" h="5172" extrusionOk="0">
                  <a:moveTo>
                    <a:pt x="4867" y="1"/>
                  </a:moveTo>
                  <a:cubicBezTo>
                    <a:pt x="4427" y="1"/>
                    <a:pt x="3987" y="252"/>
                    <a:pt x="3775" y="659"/>
                  </a:cubicBezTo>
                  <a:cubicBezTo>
                    <a:pt x="3442" y="1469"/>
                    <a:pt x="3394" y="2636"/>
                    <a:pt x="2227" y="2767"/>
                  </a:cubicBezTo>
                  <a:cubicBezTo>
                    <a:pt x="1918" y="2743"/>
                    <a:pt x="1561" y="2683"/>
                    <a:pt x="1370" y="2409"/>
                  </a:cubicBezTo>
                  <a:cubicBezTo>
                    <a:pt x="1197" y="2180"/>
                    <a:pt x="1002" y="2093"/>
                    <a:pt x="801" y="2093"/>
                  </a:cubicBezTo>
                  <a:cubicBezTo>
                    <a:pt x="532" y="2093"/>
                    <a:pt x="253" y="2249"/>
                    <a:pt x="1" y="2433"/>
                  </a:cubicBezTo>
                  <a:lnTo>
                    <a:pt x="4406" y="4481"/>
                  </a:lnTo>
                  <a:lnTo>
                    <a:pt x="8095" y="5169"/>
                  </a:lnTo>
                  <a:lnTo>
                    <a:pt x="8095" y="5169"/>
                  </a:lnTo>
                  <a:cubicBezTo>
                    <a:pt x="7583" y="4550"/>
                    <a:pt x="6990" y="3861"/>
                    <a:pt x="7037" y="3064"/>
                  </a:cubicBezTo>
                  <a:cubicBezTo>
                    <a:pt x="7049" y="2731"/>
                    <a:pt x="7002" y="2386"/>
                    <a:pt x="6895" y="2076"/>
                  </a:cubicBezTo>
                  <a:lnTo>
                    <a:pt x="6895" y="2052"/>
                  </a:lnTo>
                  <a:cubicBezTo>
                    <a:pt x="6847" y="1897"/>
                    <a:pt x="6764" y="1754"/>
                    <a:pt x="6656" y="1624"/>
                  </a:cubicBezTo>
                  <a:cubicBezTo>
                    <a:pt x="6371" y="1254"/>
                    <a:pt x="5752" y="302"/>
                    <a:pt x="5454" y="171"/>
                  </a:cubicBezTo>
                  <a:cubicBezTo>
                    <a:pt x="5273" y="54"/>
                    <a:pt x="5070" y="1"/>
                    <a:pt x="4867" y="1"/>
                  </a:cubicBezTo>
                  <a:close/>
                  <a:moveTo>
                    <a:pt x="8095" y="5169"/>
                  </a:moveTo>
                  <a:lnTo>
                    <a:pt x="8095" y="5169"/>
                  </a:lnTo>
                  <a:cubicBezTo>
                    <a:pt x="8096" y="5170"/>
                    <a:pt x="8096" y="5171"/>
                    <a:pt x="8097" y="5172"/>
                  </a:cubicBezTo>
                  <a:lnTo>
                    <a:pt x="8109" y="5172"/>
                  </a:lnTo>
                  <a:lnTo>
                    <a:pt x="8095" y="51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5"/>
            <p:cNvSpPr/>
            <p:nvPr/>
          </p:nvSpPr>
          <p:spPr>
            <a:xfrm>
              <a:off x="5221212" y="4059328"/>
              <a:ext cx="145371" cy="166190"/>
            </a:xfrm>
            <a:custGeom>
              <a:avLst/>
              <a:gdLst/>
              <a:ahLst/>
              <a:cxnLst/>
              <a:rect l="l" t="t" r="r" b="b"/>
              <a:pathLst>
                <a:path w="5240" h="5991" extrusionOk="0">
                  <a:moveTo>
                    <a:pt x="4835" y="0"/>
                  </a:moveTo>
                  <a:cubicBezTo>
                    <a:pt x="4037" y="143"/>
                    <a:pt x="3275" y="429"/>
                    <a:pt x="2584" y="846"/>
                  </a:cubicBezTo>
                  <a:cubicBezTo>
                    <a:pt x="2525" y="893"/>
                    <a:pt x="2441" y="941"/>
                    <a:pt x="2370" y="989"/>
                  </a:cubicBezTo>
                  <a:cubicBezTo>
                    <a:pt x="1691" y="1441"/>
                    <a:pt x="1501" y="2370"/>
                    <a:pt x="1036" y="3001"/>
                  </a:cubicBezTo>
                  <a:cubicBezTo>
                    <a:pt x="786" y="3334"/>
                    <a:pt x="179" y="3322"/>
                    <a:pt x="1" y="3691"/>
                  </a:cubicBezTo>
                  <a:lnTo>
                    <a:pt x="513" y="3703"/>
                  </a:lnTo>
                  <a:cubicBezTo>
                    <a:pt x="1132" y="3751"/>
                    <a:pt x="1882" y="4168"/>
                    <a:pt x="1858" y="4858"/>
                  </a:cubicBezTo>
                  <a:cubicBezTo>
                    <a:pt x="1813" y="5620"/>
                    <a:pt x="2429" y="5990"/>
                    <a:pt x="3081" y="5990"/>
                  </a:cubicBezTo>
                  <a:cubicBezTo>
                    <a:pt x="3296" y="5990"/>
                    <a:pt x="3515" y="5950"/>
                    <a:pt x="3715" y="5870"/>
                  </a:cubicBezTo>
                  <a:cubicBezTo>
                    <a:pt x="5239" y="5323"/>
                    <a:pt x="5025" y="4227"/>
                    <a:pt x="4013" y="3263"/>
                  </a:cubicBezTo>
                  <a:cubicBezTo>
                    <a:pt x="3394" y="2477"/>
                    <a:pt x="4287" y="2108"/>
                    <a:pt x="4585" y="1477"/>
                  </a:cubicBezTo>
                  <a:lnTo>
                    <a:pt x="4585" y="1477"/>
                  </a:lnTo>
                  <a:lnTo>
                    <a:pt x="4573" y="1489"/>
                  </a:lnTo>
                  <a:cubicBezTo>
                    <a:pt x="4799" y="1084"/>
                    <a:pt x="4799" y="465"/>
                    <a:pt x="4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5"/>
            <p:cNvSpPr/>
            <p:nvPr/>
          </p:nvSpPr>
          <p:spPr>
            <a:xfrm>
              <a:off x="5194802" y="4161716"/>
              <a:ext cx="123565" cy="185969"/>
            </a:xfrm>
            <a:custGeom>
              <a:avLst/>
              <a:gdLst/>
              <a:ahLst/>
              <a:cxnLst/>
              <a:rect l="l" t="t" r="r" b="b"/>
              <a:pathLst>
                <a:path w="4454" h="6704" extrusionOk="0">
                  <a:moveTo>
                    <a:pt x="976" y="0"/>
                  </a:moveTo>
                  <a:lnTo>
                    <a:pt x="976" y="0"/>
                  </a:lnTo>
                  <a:cubicBezTo>
                    <a:pt x="0" y="2024"/>
                    <a:pt x="119" y="4394"/>
                    <a:pt x="1274" y="6323"/>
                  </a:cubicBezTo>
                  <a:lnTo>
                    <a:pt x="1310" y="6370"/>
                  </a:lnTo>
                  <a:cubicBezTo>
                    <a:pt x="1561" y="6194"/>
                    <a:pt x="1839" y="6041"/>
                    <a:pt x="2107" y="6041"/>
                  </a:cubicBezTo>
                  <a:cubicBezTo>
                    <a:pt x="2309" y="6041"/>
                    <a:pt x="2505" y="6128"/>
                    <a:pt x="2679" y="6358"/>
                  </a:cubicBezTo>
                  <a:cubicBezTo>
                    <a:pt x="2870" y="6620"/>
                    <a:pt x="3227" y="6692"/>
                    <a:pt x="3536" y="6704"/>
                  </a:cubicBezTo>
                  <a:cubicBezTo>
                    <a:pt x="3905" y="6680"/>
                    <a:pt x="4239" y="6489"/>
                    <a:pt x="4453" y="6192"/>
                  </a:cubicBezTo>
                  <a:cubicBezTo>
                    <a:pt x="2739" y="4715"/>
                    <a:pt x="1893" y="2465"/>
                    <a:pt x="2203" y="215"/>
                  </a:cubicBezTo>
                  <a:cubicBezTo>
                    <a:pt x="1977" y="96"/>
                    <a:pt x="1738" y="24"/>
                    <a:pt x="1488" y="12"/>
                  </a:cubicBezTo>
                  <a:lnTo>
                    <a:pt x="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5"/>
            <p:cNvSpPr/>
            <p:nvPr/>
          </p:nvSpPr>
          <p:spPr>
            <a:xfrm>
              <a:off x="5430641" y="4347990"/>
              <a:ext cx="110332" cy="66742"/>
            </a:xfrm>
            <a:custGeom>
              <a:avLst/>
              <a:gdLst/>
              <a:ahLst/>
              <a:cxnLst/>
              <a:rect l="l" t="t" r="r" b="b"/>
              <a:pathLst>
                <a:path w="3977" h="2406" extrusionOk="0">
                  <a:moveTo>
                    <a:pt x="3977" y="1"/>
                  </a:moveTo>
                  <a:cubicBezTo>
                    <a:pt x="3905" y="48"/>
                    <a:pt x="3834" y="96"/>
                    <a:pt x="3763" y="143"/>
                  </a:cubicBezTo>
                  <a:cubicBezTo>
                    <a:pt x="2732" y="762"/>
                    <a:pt x="1553" y="1093"/>
                    <a:pt x="352" y="1093"/>
                  </a:cubicBezTo>
                  <a:cubicBezTo>
                    <a:pt x="235" y="1093"/>
                    <a:pt x="118" y="1090"/>
                    <a:pt x="0" y="1084"/>
                  </a:cubicBezTo>
                  <a:lnTo>
                    <a:pt x="0" y="1084"/>
                  </a:lnTo>
                  <a:cubicBezTo>
                    <a:pt x="215" y="1560"/>
                    <a:pt x="584" y="1989"/>
                    <a:pt x="917" y="2406"/>
                  </a:cubicBezTo>
                  <a:cubicBezTo>
                    <a:pt x="2143" y="1917"/>
                    <a:pt x="3215" y="1084"/>
                    <a:pt x="3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5"/>
            <p:cNvSpPr/>
            <p:nvPr/>
          </p:nvSpPr>
          <p:spPr>
            <a:xfrm>
              <a:off x="5231117" y="4329155"/>
              <a:ext cx="224964" cy="98061"/>
            </a:xfrm>
            <a:custGeom>
              <a:avLst/>
              <a:gdLst/>
              <a:ahLst/>
              <a:cxnLst/>
              <a:rect l="l" t="t" r="r" b="b"/>
              <a:pathLst>
                <a:path w="8109" h="3535" extrusionOk="0">
                  <a:moveTo>
                    <a:pt x="792" y="1"/>
                  </a:moveTo>
                  <a:cubicBezTo>
                    <a:pt x="526" y="1"/>
                    <a:pt x="250" y="152"/>
                    <a:pt x="1" y="334"/>
                  </a:cubicBezTo>
                  <a:cubicBezTo>
                    <a:pt x="1183" y="2346"/>
                    <a:pt x="3465" y="3534"/>
                    <a:pt x="5755" y="3534"/>
                  </a:cubicBezTo>
                  <a:cubicBezTo>
                    <a:pt x="6554" y="3534"/>
                    <a:pt x="7354" y="3390"/>
                    <a:pt x="8109" y="3085"/>
                  </a:cubicBezTo>
                  <a:cubicBezTo>
                    <a:pt x="7776" y="2668"/>
                    <a:pt x="7407" y="2239"/>
                    <a:pt x="7192" y="1763"/>
                  </a:cubicBezTo>
                  <a:cubicBezTo>
                    <a:pt x="5704" y="1692"/>
                    <a:pt x="4275" y="1132"/>
                    <a:pt x="3144" y="156"/>
                  </a:cubicBezTo>
                  <a:cubicBezTo>
                    <a:pt x="2930" y="453"/>
                    <a:pt x="2596" y="644"/>
                    <a:pt x="2227" y="668"/>
                  </a:cubicBezTo>
                  <a:cubicBezTo>
                    <a:pt x="1918" y="656"/>
                    <a:pt x="1561" y="584"/>
                    <a:pt x="1370" y="322"/>
                  </a:cubicBezTo>
                  <a:cubicBezTo>
                    <a:pt x="1194" y="90"/>
                    <a:pt x="996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5"/>
            <p:cNvSpPr/>
            <p:nvPr/>
          </p:nvSpPr>
          <p:spPr>
            <a:xfrm>
              <a:off x="5221878" y="4086402"/>
              <a:ext cx="65750" cy="81278"/>
            </a:xfrm>
            <a:custGeom>
              <a:avLst/>
              <a:gdLst/>
              <a:ahLst/>
              <a:cxnLst/>
              <a:rect l="l" t="t" r="r" b="b"/>
              <a:pathLst>
                <a:path w="2370" h="2930" extrusionOk="0">
                  <a:moveTo>
                    <a:pt x="2370" y="1"/>
                  </a:moveTo>
                  <a:lnTo>
                    <a:pt x="2370" y="1"/>
                  </a:lnTo>
                  <a:cubicBezTo>
                    <a:pt x="1346" y="668"/>
                    <a:pt x="524" y="1608"/>
                    <a:pt x="0" y="2715"/>
                  </a:cubicBezTo>
                  <a:lnTo>
                    <a:pt x="512" y="2727"/>
                  </a:lnTo>
                  <a:cubicBezTo>
                    <a:pt x="762" y="2739"/>
                    <a:pt x="1001" y="2811"/>
                    <a:pt x="1227" y="2930"/>
                  </a:cubicBezTo>
                  <a:cubicBezTo>
                    <a:pt x="1370" y="1882"/>
                    <a:pt x="1763" y="882"/>
                    <a:pt x="2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5"/>
            <p:cNvSpPr/>
            <p:nvPr/>
          </p:nvSpPr>
          <p:spPr>
            <a:xfrm>
              <a:off x="5453084" y="4230733"/>
              <a:ext cx="76014" cy="67075"/>
            </a:xfrm>
            <a:custGeom>
              <a:avLst/>
              <a:gdLst/>
              <a:ahLst/>
              <a:cxnLst/>
              <a:rect l="l" t="t" r="r" b="b"/>
              <a:pathLst>
                <a:path w="2740" h="2418" extrusionOk="0">
                  <a:moveTo>
                    <a:pt x="1656" y="1"/>
                  </a:moveTo>
                  <a:lnTo>
                    <a:pt x="596" y="394"/>
                  </a:lnTo>
                  <a:cubicBezTo>
                    <a:pt x="501" y="572"/>
                    <a:pt x="370" y="727"/>
                    <a:pt x="227" y="858"/>
                  </a:cubicBezTo>
                  <a:cubicBezTo>
                    <a:pt x="84" y="1013"/>
                    <a:pt x="1" y="1227"/>
                    <a:pt x="1" y="1441"/>
                  </a:cubicBezTo>
                  <a:cubicBezTo>
                    <a:pt x="37" y="1989"/>
                    <a:pt x="596" y="2418"/>
                    <a:pt x="1120" y="2418"/>
                  </a:cubicBezTo>
                  <a:cubicBezTo>
                    <a:pt x="1977" y="2382"/>
                    <a:pt x="2739" y="1263"/>
                    <a:pt x="2704" y="453"/>
                  </a:cubicBezTo>
                  <a:lnTo>
                    <a:pt x="2704" y="394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5"/>
            <p:cNvSpPr/>
            <p:nvPr/>
          </p:nvSpPr>
          <p:spPr>
            <a:xfrm>
              <a:off x="5389027" y="4099634"/>
              <a:ext cx="142707" cy="142029"/>
            </a:xfrm>
            <a:custGeom>
              <a:avLst/>
              <a:gdLst/>
              <a:ahLst/>
              <a:cxnLst/>
              <a:rect l="l" t="t" r="r" b="b"/>
              <a:pathLst>
                <a:path w="5144" h="5120" extrusionOk="0">
                  <a:moveTo>
                    <a:pt x="0" y="0"/>
                  </a:moveTo>
                  <a:lnTo>
                    <a:pt x="179" y="857"/>
                  </a:lnTo>
                  <a:lnTo>
                    <a:pt x="0" y="1548"/>
                  </a:lnTo>
                  <a:cubicBezTo>
                    <a:pt x="1024" y="1548"/>
                    <a:pt x="1607" y="2238"/>
                    <a:pt x="2262" y="2917"/>
                  </a:cubicBezTo>
                  <a:cubicBezTo>
                    <a:pt x="2881" y="3560"/>
                    <a:pt x="3596" y="4167"/>
                    <a:pt x="3596" y="5120"/>
                  </a:cubicBezTo>
                  <a:lnTo>
                    <a:pt x="4382" y="4798"/>
                  </a:lnTo>
                  <a:lnTo>
                    <a:pt x="5144" y="5120"/>
                  </a:lnTo>
                  <a:cubicBezTo>
                    <a:pt x="5132" y="2286"/>
                    <a:pt x="283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5"/>
            <p:cNvSpPr/>
            <p:nvPr/>
          </p:nvSpPr>
          <p:spPr>
            <a:xfrm>
              <a:off x="5389027" y="4142548"/>
              <a:ext cx="99762" cy="99115"/>
            </a:xfrm>
            <a:custGeom>
              <a:avLst/>
              <a:gdLst/>
              <a:ahLst/>
              <a:cxnLst/>
              <a:rect l="l" t="t" r="r" b="b"/>
              <a:pathLst>
                <a:path w="3596" h="3573" extrusionOk="0">
                  <a:moveTo>
                    <a:pt x="0" y="1"/>
                  </a:moveTo>
                  <a:lnTo>
                    <a:pt x="286" y="727"/>
                  </a:lnTo>
                  <a:lnTo>
                    <a:pt x="0" y="1537"/>
                  </a:lnTo>
                  <a:cubicBezTo>
                    <a:pt x="607" y="1537"/>
                    <a:pt x="655" y="2132"/>
                    <a:pt x="1024" y="2561"/>
                  </a:cubicBezTo>
                  <a:cubicBezTo>
                    <a:pt x="1345" y="2918"/>
                    <a:pt x="2060" y="3061"/>
                    <a:pt x="2060" y="3573"/>
                  </a:cubicBezTo>
                  <a:lnTo>
                    <a:pt x="2834" y="3311"/>
                  </a:lnTo>
                  <a:lnTo>
                    <a:pt x="3596" y="3573"/>
                  </a:lnTo>
                  <a:cubicBezTo>
                    <a:pt x="3584" y="1596"/>
                    <a:pt x="197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5"/>
            <p:cNvSpPr/>
            <p:nvPr/>
          </p:nvSpPr>
          <p:spPr>
            <a:xfrm>
              <a:off x="5389027" y="4185156"/>
              <a:ext cx="56817" cy="56506"/>
            </a:xfrm>
            <a:custGeom>
              <a:avLst/>
              <a:gdLst/>
              <a:ahLst/>
              <a:cxnLst/>
              <a:rect l="l" t="t" r="r" b="b"/>
              <a:pathLst>
                <a:path w="2048" h="2037" extrusionOk="0">
                  <a:moveTo>
                    <a:pt x="0" y="1"/>
                  </a:moveTo>
                  <a:lnTo>
                    <a:pt x="274" y="1656"/>
                  </a:lnTo>
                  <a:cubicBezTo>
                    <a:pt x="274" y="1715"/>
                    <a:pt x="321" y="1775"/>
                    <a:pt x="393" y="1775"/>
                  </a:cubicBezTo>
                  <a:lnTo>
                    <a:pt x="2048" y="2037"/>
                  </a:lnTo>
                  <a:cubicBezTo>
                    <a:pt x="2036" y="906"/>
                    <a:pt x="113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5"/>
            <p:cNvSpPr/>
            <p:nvPr/>
          </p:nvSpPr>
          <p:spPr>
            <a:xfrm>
              <a:off x="5389027" y="4056026"/>
              <a:ext cx="18504" cy="44939"/>
            </a:xfrm>
            <a:custGeom>
              <a:avLst/>
              <a:gdLst/>
              <a:ahLst/>
              <a:cxnLst/>
              <a:rect l="l" t="t" r="r" b="b"/>
              <a:pathLst>
                <a:path w="667" h="1620" extrusionOk="0">
                  <a:moveTo>
                    <a:pt x="0" y="0"/>
                  </a:moveTo>
                  <a:lnTo>
                    <a:pt x="0" y="1584"/>
                  </a:lnTo>
                  <a:cubicBezTo>
                    <a:pt x="226" y="1584"/>
                    <a:pt x="441" y="1596"/>
                    <a:pt x="667" y="1620"/>
                  </a:cubicBezTo>
                  <a:lnTo>
                    <a:pt x="667" y="36"/>
                  </a:lnTo>
                  <a:cubicBezTo>
                    <a:pt x="441" y="12"/>
                    <a:pt x="226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5"/>
            <p:cNvSpPr/>
            <p:nvPr/>
          </p:nvSpPr>
          <p:spPr>
            <a:xfrm>
              <a:off x="5526435" y="4223465"/>
              <a:ext cx="48244" cy="18197"/>
            </a:xfrm>
            <a:custGeom>
              <a:avLst/>
              <a:gdLst/>
              <a:ahLst/>
              <a:cxnLst/>
              <a:rect l="l" t="t" r="r" b="b"/>
              <a:pathLst>
                <a:path w="1739" h="656" extrusionOk="0">
                  <a:moveTo>
                    <a:pt x="143" y="1"/>
                  </a:moveTo>
                  <a:lnTo>
                    <a:pt x="0" y="84"/>
                  </a:lnTo>
                  <a:cubicBezTo>
                    <a:pt x="36" y="299"/>
                    <a:pt x="95" y="346"/>
                    <a:pt x="95" y="560"/>
                  </a:cubicBezTo>
                  <a:lnTo>
                    <a:pt x="179" y="656"/>
                  </a:lnTo>
                  <a:lnTo>
                    <a:pt x="1738" y="656"/>
                  </a:lnTo>
                  <a:cubicBezTo>
                    <a:pt x="1738" y="429"/>
                    <a:pt x="1726" y="215"/>
                    <a:pt x="17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5"/>
            <p:cNvSpPr/>
            <p:nvPr/>
          </p:nvSpPr>
          <p:spPr>
            <a:xfrm>
              <a:off x="5389027" y="4099301"/>
              <a:ext cx="18504" cy="44939"/>
            </a:xfrm>
            <a:custGeom>
              <a:avLst/>
              <a:gdLst/>
              <a:ahLst/>
              <a:cxnLst/>
              <a:rect l="l" t="t" r="r" b="b"/>
              <a:pathLst>
                <a:path w="667" h="1620" extrusionOk="0">
                  <a:moveTo>
                    <a:pt x="0" y="0"/>
                  </a:moveTo>
                  <a:lnTo>
                    <a:pt x="0" y="1560"/>
                  </a:lnTo>
                  <a:cubicBezTo>
                    <a:pt x="226" y="1560"/>
                    <a:pt x="441" y="1584"/>
                    <a:pt x="667" y="1619"/>
                  </a:cubicBezTo>
                  <a:lnTo>
                    <a:pt x="667" y="48"/>
                  </a:lnTo>
                  <a:cubicBezTo>
                    <a:pt x="441" y="12"/>
                    <a:pt x="22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5"/>
            <p:cNvSpPr/>
            <p:nvPr/>
          </p:nvSpPr>
          <p:spPr>
            <a:xfrm>
              <a:off x="5486791" y="4223465"/>
              <a:ext cx="45276" cy="18197"/>
            </a:xfrm>
            <a:custGeom>
              <a:avLst/>
              <a:gdLst/>
              <a:ahLst/>
              <a:cxnLst/>
              <a:rect l="l" t="t" r="r" b="b"/>
              <a:pathLst>
                <a:path w="1632" h="656" extrusionOk="0">
                  <a:moveTo>
                    <a:pt x="0" y="1"/>
                  </a:moveTo>
                  <a:cubicBezTo>
                    <a:pt x="48" y="215"/>
                    <a:pt x="72" y="429"/>
                    <a:pt x="72" y="656"/>
                  </a:cubicBezTo>
                  <a:lnTo>
                    <a:pt x="1631" y="656"/>
                  </a:lnTo>
                  <a:cubicBezTo>
                    <a:pt x="1620" y="429"/>
                    <a:pt x="1608" y="215"/>
                    <a:pt x="15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5"/>
            <p:cNvSpPr/>
            <p:nvPr/>
          </p:nvSpPr>
          <p:spPr>
            <a:xfrm>
              <a:off x="5389027" y="4142215"/>
              <a:ext cx="18504" cy="46270"/>
            </a:xfrm>
            <a:custGeom>
              <a:avLst/>
              <a:gdLst/>
              <a:ahLst/>
              <a:cxnLst/>
              <a:rect l="l" t="t" r="r" b="b"/>
              <a:pathLst>
                <a:path w="667" h="1668" extrusionOk="0">
                  <a:moveTo>
                    <a:pt x="0" y="1"/>
                  </a:moveTo>
                  <a:lnTo>
                    <a:pt x="0" y="1561"/>
                  </a:lnTo>
                  <a:cubicBezTo>
                    <a:pt x="226" y="1561"/>
                    <a:pt x="452" y="1596"/>
                    <a:pt x="667" y="1668"/>
                  </a:cubicBezTo>
                  <a:lnTo>
                    <a:pt x="667" y="60"/>
                  </a:lnTo>
                  <a:cubicBezTo>
                    <a:pt x="441" y="25"/>
                    <a:pt x="226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5"/>
            <p:cNvSpPr/>
            <p:nvPr/>
          </p:nvSpPr>
          <p:spPr>
            <a:xfrm>
              <a:off x="5442514" y="4223465"/>
              <a:ext cx="46607" cy="18197"/>
            </a:xfrm>
            <a:custGeom>
              <a:avLst/>
              <a:gdLst/>
              <a:ahLst/>
              <a:cxnLst/>
              <a:rect l="l" t="t" r="r" b="b"/>
              <a:pathLst>
                <a:path w="1680" h="656" extrusionOk="0">
                  <a:moveTo>
                    <a:pt x="1" y="1"/>
                  </a:moveTo>
                  <a:cubicBezTo>
                    <a:pt x="72" y="203"/>
                    <a:pt x="120" y="429"/>
                    <a:pt x="120" y="656"/>
                  </a:cubicBezTo>
                  <a:lnTo>
                    <a:pt x="1680" y="656"/>
                  </a:lnTo>
                  <a:cubicBezTo>
                    <a:pt x="1680" y="429"/>
                    <a:pt x="1656" y="215"/>
                    <a:pt x="1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5"/>
            <p:cNvSpPr/>
            <p:nvPr/>
          </p:nvSpPr>
          <p:spPr>
            <a:xfrm>
              <a:off x="5389027" y="4184796"/>
              <a:ext cx="57482" cy="56867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70" y="0"/>
                  </a:moveTo>
                  <a:cubicBezTo>
                    <a:pt x="47" y="0"/>
                    <a:pt x="23" y="1"/>
                    <a:pt x="0" y="2"/>
                  </a:cubicBezTo>
                  <a:lnTo>
                    <a:pt x="0" y="1931"/>
                  </a:lnTo>
                  <a:cubicBezTo>
                    <a:pt x="0" y="2002"/>
                    <a:pt x="60" y="2050"/>
                    <a:pt x="119" y="2050"/>
                  </a:cubicBezTo>
                  <a:lnTo>
                    <a:pt x="2072" y="2050"/>
                  </a:lnTo>
                  <a:cubicBezTo>
                    <a:pt x="2072" y="1823"/>
                    <a:pt x="2036" y="1597"/>
                    <a:pt x="1965" y="1383"/>
                  </a:cubicBezTo>
                  <a:lnTo>
                    <a:pt x="786" y="1383"/>
                  </a:lnTo>
                  <a:cubicBezTo>
                    <a:pt x="714" y="1383"/>
                    <a:pt x="667" y="1335"/>
                    <a:pt x="667" y="1264"/>
                  </a:cubicBezTo>
                  <a:lnTo>
                    <a:pt x="667" y="109"/>
                  </a:lnTo>
                  <a:cubicBezTo>
                    <a:pt x="475" y="45"/>
                    <a:pt x="273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5"/>
            <p:cNvSpPr/>
            <p:nvPr/>
          </p:nvSpPr>
          <p:spPr>
            <a:xfrm>
              <a:off x="5184870" y="4037524"/>
              <a:ext cx="45609" cy="4527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17" y="1"/>
                  </a:moveTo>
                  <a:cubicBezTo>
                    <a:pt x="796" y="1"/>
                    <a:pt x="775" y="13"/>
                    <a:pt x="763" y="36"/>
                  </a:cubicBezTo>
                  <a:lnTo>
                    <a:pt x="537" y="501"/>
                  </a:lnTo>
                  <a:cubicBezTo>
                    <a:pt x="525" y="513"/>
                    <a:pt x="513" y="525"/>
                    <a:pt x="501" y="536"/>
                  </a:cubicBezTo>
                  <a:lnTo>
                    <a:pt x="37" y="763"/>
                  </a:lnTo>
                  <a:cubicBezTo>
                    <a:pt x="1" y="786"/>
                    <a:pt x="1" y="846"/>
                    <a:pt x="37" y="870"/>
                  </a:cubicBezTo>
                  <a:lnTo>
                    <a:pt x="501" y="1108"/>
                  </a:lnTo>
                  <a:cubicBezTo>
                    <a:pt x="513" y="1108"/>
                    <a:pt x="525" y="1120"/>
                    <a:pt x="537" y="1132"/>
                  </a:cubicBezTo>
                  <a:lnTo>
                    <a:pt x="763" y="1596"/>
                  </a:lnTo>
                  <a:cubicBezTo>
                    <a:pt x="775" y="1620"/>
                    <a:pt x="796" y="1632"/>
                    <a:pt x="817" y="1632"/>
                  </a:cubicBezTo>
                  <a:cubicBezTo>
                    <a:pt x="837" y="1632"/>
                    <a:pt x="858" y="1620"/>
                    <a:pt x="870" y="1596"/>
                  </a:cubicBezTo>
                  <a:lnTo>
                    <a:pt x="1108" y="1132"/>
                  </a:lnTo>
                  <a:cubicBezTo>
                    <a:pt x="1108" y="1120"/>
                    <a:pt x="1120" y="1108"/>
                    <a:pt x="1132" y="1108"/>
                  </a:cubicBezTo>
                  <a:lnTo>
                    <a:pt x="1596" y="870"/>
                  </a:lnTo>
                  <a:cubicBezTo>
                    <a:pt x="1644" y="846"/>
                    <a:pt x="1644" y="786"/>
                    <a:pt x="1596" y="763"/>
                  </a:cubicBezTo>
                  <a:lnTo>
                    <a:pt x="1132" y="536"/>
                  </a:lnTo>
                  <a:cubicBezTo>
                    <a:pt x="1120" y="525"/>
                    <a:pt x="1108" y="513"/>
                    <a:pt x="1108" y="501"/>
                  </a:cubicBezTo>
                  <a:lnTo>
                    <a:pt x="870" y="36"/>
                  </a:lnTo>
                  <a:cubicBezTo>
                    <a:pt x="858" y="13"/>
                    <a:pt x="837" y="1"/>
                    <a:pt x="8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5"/>
            <p:cNvSpPr/>
            <p:nvPr/>
          </p:nvSpPr>
          <p:spPr>
            <a:xfrm>
              <a:off x="5547575" y="4400502"/>
              <a:ext cx="45914" cy="45022"/>
            </a:xfrm>
            <a:custGeom>
              <a:avLst/>
              <a:gdLst/>
              <a:ahLst/>
              <a:cxnLst/>
              <a:rect l="l" t="t" r="r" b="b"/>
              <a:pathLst>
                <a:path w="1655" h="1623" extrusionOk="0">
                  <a:moveTo>
                    <a:pt x="827" y="1"/>
                  </a:moveTo>
                  <a:cubicBezTo>
                    <a:pt x="807" y="1"/>
                    <a:pt x="786" y="13"/>
                    <a:pt x="774" y="36"/>
                  </a:cubicBezTo>
                  <a:lnTo>
                    <a:pt x="548" y="501"/>
                  </a:lnTo>
                  <a:cubicBezTo>
                    <a:pt x="536" y="513"/>
                    <a:pt x="524" y="524"/>
                    <a:pt x="512" y="536"/>
                  </a:cubicBezTo>
                  <a:lnTo>
                    <a:pt x="48" y="763"/>
                  </a:lnTo>
                  <a:cubicBezTo>
                    <a:pt x="0" y="786"/>
                    <a:pt x="0" y="846"/>
                    <a:pt x="48" y="870"/>
                  </a:cubicBezTo>
                  <a:lnTo>
                    <a:pt x="512" y="1108"/>
                  </a:lnTo>
                  <a:cubicBezTo>
                    <a:pt x="524" y="1108"/>
                    <a:pt x="536" y="1120"/>
                    <a:pt x="548" y="1132"/>
                  </a:cubicBezTo>
                  <a:lnTo>
                    <a:pt x="774" y="1596"/>
                  </a:lnTo>
                  <a:cubicBezTo>
                    <a:pt x="786" y="1614"/>
                    <a:pt x="807" y="1623"/>
                    <a:pt x="827" y="1623"/>
                  </a:cubicBezTo>
                  <a:cubicBezTo>
                    <a:pt x="848" y="1623"/>
                    <a:pt x="869" y="1614"/>
                    <a:pt x="881" y="1596"/>
                  </a:cubicBezTo>
                  <a:lnTo>
                    <a:pt x="1119" y="1132"/>
                  </a:lnTo>
                  <a:cubicBezTo>
                    <a:pt x="1119" y="1120"/>
                    <a:pt x="1131" y="1108"/>
                    <a:pt x="1143" y="1108"/>
                  </a:cubicBezTo>
                  <a:lnTo>
                    <a:pt x="1607" y="870"/>
                  </a:lnTo>
                  <a:cubicBezTo>
                    <a:pt x="1655" y="846"/>
                    <a:pt x="1655" y="786"/>
                    <a:pt x="1607" y="763"/>
                  </a:cubicBezTo>
                  <a:lnTo>
                    <a:pt x="1143" y="536"/>
                  </a:lnTo>
                  <a:cubicBezTo>
                    <a:pt x="1131" y="524"/>
                    <a:pt x="1119" y="513"/>
                    <a:pt x="1119" y="501"/>
                  </a:cubicBezTo>
                  <a:lnTo>
                    <a:pt x="881" y="36"/>
                  </a:lnTo>
                  <a:cubicBezTo>
                    <a:pt x="869" y="13"/>
                    <a:pt x="848" y="1"/>
                    <a:pt x="8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5"/>
            <p:cNvSpPr/>
            <p:nvPr/>
          </p:nvSpPr>
          <p:spPr>
            <a:xfrm>
              <a:off x="5200073" y="4399198"/>
              <a:ext cx="37813" cy="34037"/>
            </a:xfrm>
            <a:custGeom>
              <a:avLst/>
              <a:gdLst/>
              <a:ahLst/>
              <a:cxnLst/>
              <a:rect l="l" t="t" r="r" b="b"/>
              <a:pathLst>
                <a:path w="1363" h="1227" extrusionOk="0">
                  <a:moveTo>
                    <a:pt x="645" y="0"/>
                  </a:moveTo>
                  <a:cubicBezTo>
                    <a:pt x="526" y="0"/>
                    <a:pt x="417" y="97"/>
                    <a:pt x="417" y="226"/>
                  </a:cubicBezTo>
                  <a:lnTo>
                    <a:pt x="417" y="357"/>
                  </a:lnTo>
                  <a:cubicBezTo>
                    <a:pt x="417" y="369"/>
                    <a:pt x="405" y="381"/>
                    <a:pt x="394" y="381"/>
                  </a:cubicBezTo>
                  <a:lnTo>
                    <a:pt x="274" y="381"/>
                  </a:lnTo>
                  <a:cubicBezTo>
                    <a:pt x="167" y="381"/>
                    <a:pt x="84" y="441"/>
                    <a:pt x="48" y="536"/>
                  </a:cubicBezTo>
                  <a:cubicBezTo>
                    <a:pt x="1" y="679"/>
                    <a:pt x="108" y="822"/>
                    <a:pt x="263" y="833"/>
                  </a:cubicBezTo>
                  <a:lnTo>
                    <a:pt x="394" y="833"/>
                  </a:lnTo>
                  <a:cubicBezTo>
                    <a:pt x="405" y="833"/>
                    <a:pt x="417" y="845"/>
                    <a:pt x="417" y="857"/>
                  </a:cubicBezTo>
                  <a:lnTo>
                    <a:pt x="417" y="976"/>
                  </a:lnTo>
                  <a:cubicBezTo>
                    <a:pt x="405" y="1143"/>
                    <a:pt x="527" y="1226"/>
                    <a:pt x="650" y="1226"/>
                  </a:cubicBezTo>
                  <a:cubicBezTo>
                    <a:pt x="772" y="1226"/>
                    <a:pt x="894" y="1143"/>
                    <a:pt x="882" y="976"/>
                  </a:cubicBezTo>
                  <a:lnTo>
                    <a:pt x="882" y="857"/>
                  </a:lnTo>
                  <a:cubicBezTo>
                    <a:pt x="882" y="833"/>
                    <a:pt x="894" y="822"/>
                    <a:pt x="906" y="822"/>
                  </a:cubicBezTo>
                  <a:lnTo>
                    <a:pt x="1036" y="822"/>
                  </a:lnTo>
                  <a:cubicBezTo>
                    <a:pt x="1048" y="823"/>
                    <a:pt x="1059" y="823"/>
                    <a:pt x="1069" y="823"/>
                  </a:cubicBezTo>
                  <a:cubicBezTo>
                    <a:pt x="1362" y="823"/>
                    <a:pt x="1359" y="368"/>
                    <a:pt x="1059" y="368"/>
                  </a:cubicBezTo>
                  <a:cubicBezTo>
                    <a:pt x="1051" y="368"/>
                    <a:pt x="1044" y="369"/>
                    <a:pt x="1036" y="369"/>
                  </a:cubicBezTo>
                  <a:lnTo>
                    <a:pt x="1025" y="381"/>
                  </a:lnTo>
                  <a:lnTo>
                    <a:pt x="894" y="381"/>
                  </a:lnTo>
                  <a:cubicBezTo>
                    <a:pt x="882" y="381"/>
                    <a:pt x="870" y="369"/>
                    <a:pt x="870" y="357"/>
                  </a:cubicBezTo>
                  <a:lnTo>
                    <a:pt x="870" y="226"/>
                  </a:lnTo>
                  <a:cubicBezTo>
                    <a:pt x="870" y="131"/>
                    <a:pt x="810" y="48"/>
                    <a:pt x="715" y="12"/>
                  </a:cubicBezTo>
                  <a:cubicBezTo>
                    <a:pt x="692" y="4"/>
                    <a:pt x="668" y="0"/>
                    <a:pt x="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5"/>
            <p:cNvSpPr/>
            <p:nvPr/>
          </p:nvSpPr>
          <p:spPr>
            <a:xfrm>
              <a:off x="5538975" y="4052725"/>
              <a:ext cx="37674" cy="34675"/>
            </a:xfrm>
            <a:custGeom>
              <a:avLst/>
              <a:gdLst/>
              <a:ahLst/>
              <a:cxnLst/>
              <a:rect l="l" t="t" r="r" b="b"/>
              <a:pathLst>
                <a:path w="1358" h="1250" extrusionOk="0">
                  <a:moveTo>
                    <a:pt x="685" y="0"/>
                  </a:moveTo>
                  <a:cubicBezTo>
                    <a:pt x="563" y="0"/>
                    <a:pt x="441" y="84"/>
                    <a:pt x="453" y="250"/>
                  </a:cubicBezTo>
                  <a:lnTo>
                    <a:pt x="453" y="381"/>
                  </a:lnTo>
                  <a:cubicBezTo>
                    <a:pt x="453" y="393"/>
                    <a:pt x="441" y="405"/>
                    <a:pt x="429" y="405"/>
                  </a:cubicBezTo>
                  <a:lnTo>
                    <a:pt x="310" y="405"/>
                  </a:lnTo>
                  <a:cubicBezTo>
                    <a:pt x="0" y="405"/>
                    <a:pt x="0" y="869"/>
                    <a:pt x="310" y="869"/>
                  </a:cubicBezTo>
                  <a:lnTo>
                    <a:pt x="429" y="869"/>
                  </a:lnTo>
                  <a:cubicBezTo>
                    <a:pt x="441" y="869"/>
                    <a:pt x="453" y="881"/>
                    <a:pt x="453" y="893"/>
                  </a:cubicBezTo>
                  <a:lnTo>
                    <a:pt x="453" y="1024"/>
                  </a:lnTo>
                  <a:cubicBezTo>
                    <a:pt x="453" y="1120"/>
                    <a:pt x="512" y="1203"/>
                    <a:pt x="608" y="1239"/>
                  </a:cubicBezTo>
                  <a:cubicBezTo>
                    <a:pt x="631" y="1246"/>
                    <a:pt x="655" y="1250"/>
                    <a:pt x="678" y="1250"/>
                  </a:cubicBezTo>
                  <a:cubicBezTo>
                    <a:pt x="797" y="1250"/>
                    <a:pt x="905" y="1154"/>
                    <a:pt x="905" y="1024"/>
                  </a:cubicBezTo>
                  <a:lnTo>
                    <a:pt x="905" y="893"/>
                  </a:lnTo>
                  <a:cubicBezTo>
                    <a:pt x="905" y="881"/>
                    <a:pt x="917" y="869"/>
                    <a:pt x="929" y="869"/>
                  </a:cubicBezTo>
                  <a:lnTo>
                    <a:pt x="1060" y="869"/>
                  </a:lnTo>
                  <a:cubicBezTo>
                    <a:pt x="1358" y="869"/>
                    <a:pt x="1358" y="405"/>
                    <a:pt x="1060" y="405"/>
                  </a:cubicBezTo>
                  <a:lnTo>
                    <a:pt x="941" y="405"/>
                  </a:lnTo>
                  <a:cubicBezTo>
                    <a:pt x="929" y="405"/>
                    <a:pt x="917" y="393"/>
                    <a:pt x="917" y="381"/>
                  </a:cubicBezTo>
                  <a:lnTo>
                    <a:pt x="917" y="250"/>
                  </a:lnTo>
                  <a:cubicBezTo>
                    <a:pt x="929" y="84"/>
                    <a:pt x="807" y="0"/>
                    <a:pt x="6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45"/>
          <p:cNvGrpSpPr/>
          <p:nvPr/>
        </p:nvGrpSpPr>
        <p:grpSpPr>
          <a:xfrm>
            <a:off x="4380254" y="4051976"/>
            <a:ext cx="410589" cy="408000"/>
            <a:chOff x="4380254" y="4051976"/>
            <a:chExt cx="410589" cy="408000"/>
          </a:xfrm>
        </p:grpSpPr>
        <p:sp>
          <p:nvSpPr>
            <p:cNvPr id="3437" name="Google Shape;3437;p45"/>
            <p:cNvSpPr/>
            <p:nvPr/>
          </p:nvSpPr>
          <p:spPr>
            <a:xfrm>
              <a:off x="4703621" y="4374093"/>
              <a:ext cx="57510" cy="57477"/>
            </a:xfrm>
            <a:custGeom>
              <a:avLst/>
              <a:gdLst/>
              <a:ahLst/>
              <a:cxnLst/>
              <a:rect l="l" t="t" r="r" b="b"/>
              <a:pathLst>
                <a:path w="2073" h="2072" extrusionOk="0">
                  <a:moveTo>
                    <a:pt x="1167" y="0"/>
                  </a:moveTo>
                  <a:lnTo>
                    <a:pt x="1" y="1167"/>
                  </a:lnTo>
                  <a:lnTo>
                    <a:pt x="905" y="2072"/>
                  </a:lnTo>
                  <a:lnTo>
                    <a:pt x="2072" y="905"/>
                  </a:lnTo>
                  <a:lnTo>
                    <a:pt x="1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5"/>
            <p:cNvSpPr/>
            <p:nvPr/>
          </p:nvSpPr>
          <p:spPr>
            <a:xfrm>
              <a:off x="4706922" y="4398199"/>
              <a:ext cx="30406" cy="30070"/>
            </a:xfrm>
            <a:custGeom>
              <a:avLst/>
              <a:gdLst/>
              <a:ahLst/>
              <a:cxnLst/>
              <a:rect l="l" t="t" r="r" b="b"/>
              <a:pathLst>
                <a:path w="1096" h="1084" extrusionOk="0">
                  <a:moveTo>
                    <a:pt x="405" y="0"/>
                  </a:moveTo>
                  <a:lnTo>
                    <a:pt x="1" y="60"/>
                  </a:lnTo>
                  <a:lnTo>
                    <a:pt x="1" y="393"/>
                  </a:lnTo>
                  <a:lnTo>
                    <a:pt x="691" y="1084"/>
                  </a:lnTo>
                  <a:lnTo>
                    <a:pt x="1096" y="1084"/>
                  </a:lnTo>
                  <a:lnTo>
                    <a:pt x="1096" y="67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6C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5"/>
            <p:cNvSpPr/>
            <p:nvPr/>
          </p:nvSpPr>
          <p:spPr>
            <a:xfrm>
              <a:off x="4633599" y="4304050"/>
              <a:ext cx="117628" cy="115593"/>
            </a:xfrm>
            <a:custGeom>
              <a:avLst/>
              <a:gdLst/>
              <a:ahLst/>
              <a:cxnLst/>
              <a:rect l="l" t="t" r="r" b="b"/>
              <a:pathLst>
                <a:path w="4240" h="4167" extrusionOk="0">
                  <a:moveTo>
                    <a:pt x="4144" y="1"/>
                  </a:moveTo>
                  <a:lnTo>
                    <a:pt x="1834" y="1632"/>
                  </a:lnTo>
                  <a:lnTo>
                    <a:pt x="0" y="4144"/>
                  </a:lnTo>
                  <a:cubicBezTo>
                    <a:pt x="30" y="4160"/>
                    <a:pt x="62" y="4167"/>
                    <a:pt x="96" y="4167"/>
                  </a:cubicBezTo>
                  <a:cubicBezTo>
                    <a:pt x="211" y="4167"/>
                    <a:pt x="345" y="4091"/>
                    <a:pt x="465" y="4073"/>
                  </a:cubicBezTo>
                  <a:lnTo>
                    <a:pt x="2632" y="3561"/>
                  </a:lnTo>
                  <a:lnTo>
                    <a:pt x="3715" y="2537"/>
                  </a:lnTo>
                  <a:lnTo>
                    <a:pt x="3929" y="1894"/>
                  </a:lnTo>
                  <a:lnTo>
                    <a:pt x="4215" y="418"/>
                  </a:lnTo>
                  <a:cubicBezTo>
                    <a:pt x="4239" y="275"/>
                    <a:pt x="4215" y="132"/>
                    <a:pt x="4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5"/>
            <p:cNvSpPr/>
            <p:nvPr/>
          </p:nvSpPr>
          <p:spPr>
            <a:xfrm>
              <a:off x="4383611" y="4051976"/>
              <a:ext cx="164125" cy="164249"/>
            </a:xfrm>
            <a:custGeom>
              <a:avLst/>
              <a:gdLst/>
              <a:ahLst/>
              <a:cxnLst/>
              <a:rect l="l" t="t" r="r" b="b"/>
              <a:pathLst>
                <a:path w="5916" h="5921" extrusionOk="0">
                  <a:moveTo>
                    <a:pt x="5261" y="1"/>
                  </a:moveTo>
                  <a:cubicBezTo>
                    <a:pt x="5145" y="1"/>
                    <a:pt x="5029" y="45"/>
                    <a:pt x="4939" y="134"/>
                  </a:cubicBezTo>
                  <a:lnTo>
                    <a:pt x="141" y="4933"/>
                  </a:lnTo>
                  <a:lnTo>
                    <a:pt x="189" y="5230"/>
                  </a:lnTo>
                  <a:cubicBezTo>
                    <a:pt x="189" y="5230"/>
                    <a:pt x="179" y="5229"/>
                    <a:pt x="165" y="5229"/>
                  </a:cubicBezTo>
                  <a:cubicBezTo>
                    <a:pt x="112" y="5229"/>
                    <a:pt x="0" y="5244"/>
                    <a:pt x="141" y="5385"/>
                  </a:cubicBezTo>
                  <a:lnTo>
                    <a:pt x="487" y="5730"/>
                  </a:lnTo>
                  <a:cubicBezTo>
                    <a:pt x="558" y="5790"/>
                    <a:pt x="629" y="5861"/>
                    <a:pt x="689" y="5921"/>
                  </a:cubicBezTo>
                  <a:lnTo>
                    <a:pt x="5916" y="694"/>
                  </a:lnTo>
                  <a:cubicBezTo>
                    <a:pt x="5856" y="623"/>
                    <a:pt x="5797" y="551"/>
                    <a:pt x="5725" y="480"/>
                  </a:cubicBezTo>
                  <a:lnTo>
                    <a:pt x="5737" y="301"/>
                  </a:lnTo>
                  <a:lnTo>
                    <a:pt x="5582" y="134"/>
                  </a:lnTo>
                  <a:cubicBezTo>
                    <a:pt x="5493" y="45"/>
                    <a:pt x="5377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5"/>
            <p:cNvSpPr/>
            <p:nvPr/>
          </p:nvSpPr>
          <p:spPr>
            <a:xfrm>
              <a:off x="4380254" y="4060326"/>
              <a:ext cx="173113" cy="163500"/>
            </a:xfrm>
            <a:custGeom>
              <a:avLst/>
              <a:gdLst/>
              <a:ahLst/>
              <a:cxnLst/>
              <a:rect l="l" t="t" r="r" b="b"/>
              <a:pathLst>
                <a:path w="6240" h="5894" extrusionOk="0">
                  <a:moveTo>
                    <a:pt x="5858" y="0"/>
                  </a:moveTo>
                  <a:lnTo>
                    <a:pt x="893" y="4965"/>
                  </a:lnTo>
                  <a:cubicBezTo>
                    <a:pt x="852" y="5007"/>
                    <a:pt x="798" y="5028"/>
                    <a:pt x="744" y="5028"/>
                  </a:cubicBezTo>
                  <a:cubicBezTo>
                    <a:pt x="691" y="5028"/>
                    <a:pt x="637" y="5007"/>
                    <a:pt x="596" y="4965"/>
                  </a:cubicBezTo>
                  <a:lnTo>
                    <a:pt x="262" y="4632"/>
                  </a:lnTo>
                  <a:lnTo>
                    <a:pt x="179" y="4715"/>
                  </a:lnTo>
                  <a:cubicBezTo>
                    <a:pt x="0" y="4882"/>
                    <a:pt x="0" y="5179"/>
                    <a:pt x="179" y="5346"/>
                  </a:cubicBezTo>
                  <a:lnTo>
                    <a:pt x="536" y="5703"/>
                  </a:lnTo>
                  <a:cubicBezTo>
                    <a:pt x="596" y="5763"/>
                    <a:pt x="667" y="5834"/>
                    <a:pt x="739" y="5894"/>
                  </a:cubicBezTo>
                  <a:lnTo>
                    <a:pt x="1155" y="5477"/>
                  </a:lnTo>
                  <a:lnTo>
                    <a:pt x="4346" y="3524"/>
                  </a:lnTo>
                  <a:lnTo>
                    <a:pt x="6239" y="393"/>
                  </a:lnTo>
                  <a:cubicBezTo>
                    <a:pt x="6180" y="322"/>
                    <a:pt x="6120" y="250"/>
                    <a:pt x="6049" y="179"/>
                  </a:cubicBezTo>
                  <a:lnTo>
                    <a:pt x="58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5"/>
            <p:cNvSpPr/>
            <p:nvPr/>
          </p:nvSpPr>
          <p:spPr>
            <a:xfrm>
              <a:off x="4400728" y="4070895"/>
              <a:ext cx="348168" cy="348470"/>
            </a:xfrm>
            <a:custGeom>
              <a:avLst/>
              <a:gdLst/>
              <a:ahLst/>
              <a:cxnLst/>
              <a:rect l="l" t="t" r="r" b="b"/>
              <a:pathLst>
                <a:path w="12550" h="12562" extrusionOk="0">
                  <a:moveTo>
                    <a:pt x="5513" y="0"/>
                  </a:moveTo>
                  <a:lnTo>
                    <a:pt x="1" y="5513"/>
                  </a:lnTo>
                  <a:cubicBezTo>
                    <a:pt x="72" y="5572"/>
                    <a:pt x="4668" y="8977"/>
                    <a:pt x="4739" y="9037"/>
                  </a:cubicBezTo>
                  <a:lnTo>
                    <a:pt x="8287" y="12478"/>
                  </a:lnTo>
                  <a:cubicBezTo>
                    <a:pt x="8323" y="12502"/>
                    <a:pt x="8359" y="12537"/>
                    <a:pt x="8406" y="12561"/>
                  </a:cubicBezTo>
                  <a:lnTo>
                    <a:pt x="12550" y="8418"/>
                  </a:lnTo>
                  <a:cubicBezTo>
                    <a:pt x="12526" y="8370"/>
                    <a:pt x="12502" y="8323"/>
                    <a:pt x="12478" y="8287"/>
                  </a:cubicBezTo>
                  <a:lnTo>
                    <a:pt x="5692" y="214"/>
                  </a:lnTo>
                  <a:cubicBezTo>
                    <a:pt x="5632" y="143"/>
                    <a:pt x="5573" y="72"/>
                    <a:pt x="5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5"/>
            <p:cNvSpPr/>
            <p:nvPr/>
          </p:nvSpPr>
          <p:spPr>
            <a:xfrm>
              <a:off x="4630963" y="4301720"/>
              <a:ext cx="71021" cy="68102"/>
            </a:xfrm>
            <a:custGeom>
              <a:avLst/>
              <a:gdLst/>
              <a:ahLst/>
              <a:cxnLst/>
              <a:rect l="l" t="t" r="r" b="b"/>
              <a:pathLst>
                <a:path w="2560" h="2455" extrusionOk="0">
                  <a:moveTo>
                    <a:pt x="2250" y="1"/>
                  </a:moveTo>
                  <a:cubicBezTo>
                    <a:pt x="2198" y="1"/>
                    <a:pt x="2144" y="22"/>
                    <a:pt x="2096" y="73"/>
                  </a:cubicBezTo>
                  <a:lnTo>
                    <a:pt x="84" y="2073"/>
                  </a:lnTo>
                  <a:cubicBezTo>
                    <a:pt x="0" y="2157"/>
                    <a:pt x="0" y="2300"/>
                    <a:pt x="84" y="2383"/>
                  </a:cubicBezTo>
                  <a:cubicBezTo>
                    <a:pt x="131" y="2431"/>
                    <a:pt x="179" y="2454"/>
                    <a:pt x="238" y="2454"/>
                  </a:cubicBezTo>
                  <a:lnTo>
                    <a:pt x="250" y="2454"/>
                  </a:lnTo>
                  <a:cubicBezTo>
                    <a:pt x="310" y="2454"/>
                    <a:pt x="357" y="2431"/>
                    <a:pt x="393" y="2383"/>
                  </a:cubicBezTo>
                  <a:lnTo>
                    <a:pt x="2405" y="383"/>
                  </a:lnTo>
                  <a:cubicBezTo>
                    <a:pt x="2559" y="219"/>
                    <a:pt x="2416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5"/>
            <p:cNvSpPr/>
            <p:nvPr/>
          </p:nvSpPr>
          <p:spPr>
            <a:xfrm>
              <a:off x="4598255" y="4270207"/>
              <a:ext cx="97765" cy="93345"/>
            </a:xfrm>
            <a:custGeom>
              <a:avLst/>
              <a:gdLst/>
              <a:ahLst/>
              <a:cxnLst/>
              <a:rect l="l" t="t" r="r" b="b"/>
              <a:pathLst>
                <a:path w="3524" h="3365" extrusionOk="0">
                  <a:moveTo>
                    <a:pt x="3203" y="0"/>
                  </a:moveTo>
                  <a:cubicBezTo>
                    <a:pt x="3151" y="0"/>
                    <a:pt x="3097" y="20"/>
                    <a:pt x="3048" y="66"/>
                  </a:cubicBezTo>
                  <a:lnTo>
                    <a:pt x="131" y="2983"/>
                  </a:lnTo>
                  <a:cubicBezTo>
                    <a:pt x="0" y="3126"/>
                    <a:pt x="84" y="3352"/>
                    <a:pt x="286" y="3364"/>
                  </a:cubicBezTo>
                  <a:cubicBezTo>
                    <a:pt x="346" y="3364"/>
                    <a:pt x="393" y="3340"/>
                    <a:pt x="441" y="3293"/>
                  </a:cubicBezTo>
                  <a:lnTo>
                    <a:pt x="3358" y="388"/>
                  </a:lnTo>
                  <a:cubicBezTo>
                    <a:pt x="3523" y="222"/>
                    <a:pt x="3377" y="0"/>
                    <a:pt x="3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5"/>
            <p:cNvSpPr/>
            <p:nvPr/>
          </p:nvSpPr>
          <p:spPr>
            <a:xfrm>
              <a:off x="4604192" y="4276338"/>
              <a:ext cx="47273" cy="42942"/>
            </a:xfrm>
            <a:custGeom>
              <a:avLst/>
              <a:gdLst/>
              <a:ahLst/>
              <a:cxnLst/>
              <a:rect l="l" t="t" r="r" b="b"/>
              <a:pathLst>
                <a:path w="1704" h="1548" extrusionOk="0">
                  <a:moveTo>
                    <a:pt x="1385" y="0"/>
                  </a:moveTo>
                  <a:cubicBezTo>
                    <a:pt x="1332" y="0"/>
                    <a:pt x="1277" y="21"/>
                    <a:pt x="1227" y="71"/>
                  </a:cubicBezTo>
                  <a:lnTo>
                    <a:pt x="144" y="1167"/>
                  </a:lnTo>
                  <a:cubicBezTo>
                    <a:pt x="1" y="1310"/>
                    <a:pt x="96" y="1548"/>
                    <a:pt x="298" y="1548"/>
                  </a:cubicBezTo>
                  <a:cubicBezTo>
                    <a:pt x="358" y="1548"/>
                    <a:pt x="406" y="1524"/>
                    <a:pt x="453" y="1476"/>
                  </a:cubicBezTo>
                  <a:lnTo>
                    <a:pt x="1549" y="381"/>
                  </a:lnTo>
                  <a:cubicBezTo>
                    <a:pt x="1704" y="226"/>
                    <a:pt x="1558" y="0"/>
                    <a:pt x="1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5"/>
            <p:cNvSpPr/>
            <p:nvPr/>
          </p:nvSpPr>
          <p:spPr>
            <a:xfrm>
              <a:off x="4496190" y="4171231"/>
              <a:ext cx="103729" cy="82665"/>
            </a:xfrm>
            <a:custGeom>
              <a:avLst/>
              <a:gdLst/>
              <a:ahLst/>
              <a:cxnLst/>
              <a:rect l="l" t="t" r="r" b="b"/>
              <a:pathLst>
                <a:path w="3739" h="2980" extrusionOk="0">
                  <a:moveTo>
                    <a:pt x="1907" y="1"/>
                  </a:moveTo>
                  <a:cubicBezTo>
                    <a:pt x="1599" y="1"/>
                    <a:pt x="1289" y="84"/>
                    <a:pt x="1012" y="253"/>
                  </a:cubicBezTo>
                  <a:cubicBezTo>
                    <a:pt x="893" y="324"/>
                    <a:pt x="786" y="538"/>
                    <a:pt x="679" y="634"/>
                  </a:cubicBezTo>
                  <a:cubicBezTo>
                    <a:pt x="0" y="1312"/>
                    <a:pt x="1084" y="2765"/>
                    <a:pt x="1084" y="2765"/>
                  </a:cubicBezTo>
                  <a:lnTo>
                    <a:pt x="2906" y="2979"/>
                  </a:lnTo>
                  <a:cubicBezTo>
                    <a:pt x="2906" y="2979"/>
                    <a:pt x="3334" y="2753"/>
                    <a:pt x="3406" y="2646"/>
                  </a:cubicBezTo>
                  <a:cubicBezTo>
                    <a:pt x="3739" y="2074"/>
                    <a:pt x="3727" y="1372"/>
                    <a:pt x="3382" y="824"/>
                  </a:cubicBezTo>
                  <a:cubicBezTo>
                    <a:pt x="3346" y="741"/>
                    <a:pt x="3358" y="658"/>
                    <a:pt x="3406" y="598"/>
                  </a:cubicBezTo>
                  <a:cubicBezTo>
                    <a:pt x="3406" y="598"/>
                    <a:pt x="3084" y="455"/>
                    <a:pt x="3048" y="431"/>
                  </a:cubicBezTo>
                  <a:cubicBezTo>
                    <a:pt x="2723" y="146"/>
                    <a:pt x="2316" y="1"/>
                    <a:pt x="1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5"/>
            <p:cNvSpPr/>
            <p:nvPr/>
          </p:nvSpPr>
          <p:spPr>
            <a:xfrm>
              <a:off x="4494193" y="4178221"/>
              <a:ext cx="96488" cy="89572"/>
            </a:xfrm>
            <a:custGeom>
              <a:avLst/>
              <a:gdLst/>
              <a:ahLst/>
              <a:cxnLst/>
              <a:rect l="l" t="t" r="r" b="b"/>
              <a:pathLst>
                <a:path w="3478" h="3229" extrusionOk="0">
                  <a:moveTo>
                    <a:pt x="1084" y="1"/>
                  </a:moveTo>
                  <a:lnTo>
                    <a:pt x="1084" y="1"/>
                  </a:lnTo>
                  <a:cubicBezTo>
                    <a:pt x="965" y="72"/>
                    <a:pt x="846" y="155"/>
                    <a:pt x="751" y="263"/>
                  </a:cubicBezTo>
                  <a:cubicBezTo>
                    <a:pt x="489" y="525"/>
                    <a:pt x="311" y="858"/>
                    <a:pt x="263" y="1227"/>
                  </a:cubicBezTo>
                  <a:cubicBezTo>
                    <a:pt x="239" y="1334"/>
                    <a:pt x="1" y="1584"/>
                    <a:pt x="1" y="1584"/>
                  </a:cubicBezTo>
                  <a:cubicBezTo>
                    <a:pt x="1" y="1584"/>
                    <a:pt x="251" y="1679"/>
                    <a:pt x="263" y="1751"/>
                  </a:cubicBezTo>
                  <a:cubicBezTo>
                    <a:pt x="403" y="2667"/>
                    <a:pt x="1185" y="3228"/>
                    <a:pt x="1992" y="3228"/>
                  </a:cubicBezTo>
                  <a:cubicBezTo>
                    <a:pt x="2424" y="3228"/>
                    <a:pt x="2863" y="3068"/>
                    <a:pt x="3216" y="2715"/>
                  </a:cubicBezTo>
                  <a:cubicBezTo>
                    <a:pt x="3311" y="2620"/>
                    <a:pt x="3394" y="2513"/>
                    <a:pt x="3478" y="2382"/>
                  </a:cubicBezTo>
                  <a:lnTo>
                    <a:pt x="3478" y="2382"/>
                  </a:lnTo>
                  <a:cubicBezTo>
                    <a:pt x="3176" y="2564"/>
                    <a:pt x="2866" y="2644"/>
                    <a:pt x="2569" y="2644"/>
                  </a:cubicBezTo>
                  <a:cubicBezTo>
                    <a:pt x="1333" y="2644"/>
                    <a:pt x="326" y="1249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5"/>
            <p:cNvSpPr/>
            <p:nvPr/>
          </p:nvSpPr>
          <p:spPr>
            <a:xfrm>
              <a:off x="4467449" y="4180274"/>
              <a:ext cx="164513" cy="78560"/>
            </a:xfrm>
            <a:custGeom>
              <a:avLst/>
              <a:gdLst/>
              <a:ahLst/>
              <a:cxnLst/>
              <a:rect l="l" t="t" r="r" b="b"/>
              <a:pathLst>
                <a:path w="5930" h="2832" extrusionOk="0">
                  <a:moveTo>
                    <a:pt x="4943" y="0"/>
                  </a:moveTo>
                  <a:cubicBezTo>
                    <a:pt x="4746" y="0"/>
                    <a:pt x="4515" y="23"/>
                    <a:pt x="4251" y="70"/>
                  </a:cubicBezTo>
                  <a:lnTo>
                    <a:pt x="4096" y="93"/>
                  </a:lnTo>
                  <a:cubicBezTo>
                    <a:pt x="4120" y="129"/>
                    <a:pt x="4156" y="153"/>
                    <a:pt x="4180" y="189"/>
                  </a:cubicBezTo>
                  <a:cubicBezTo>
                    <a:pt x="4275" y="272"/>
                    <a:pt x="4358" y="379"/>
                    <a:pt x="4430" y="486"/>
                  </a:cubicBezTo>
                  <a:cubicBezTo>
                    <a:pt x="4624" y="459"/>
                    <a:pt x="4782" y="449"/>
                    <a:pt x="4909" y="449"/>
                  </a:cubicBezTo>
                  <a:cubicBezTo>
                    <a:pt x="5116" y="449"/>
                    <a:pt x="5240" y="476"/>
                    <a:pt x="5299" y="498"/>
                  </a:cubicBezTo>
                  <a:cubicBezTo>
                    <a:pt x="5335" y="510"/>
                    <a:pt x="5346" y="546"/>
                    <a:pt x="5335" y="582"/>
                  </a:cubicBezTo>
                  <a:cubicBezTo>
                    <a:pt x="5192" y="784"/>
                    <a:pt x="5001" y="951"/>
                    <a:pt x="4787" y="1082"/>
                  </a:cubicBezTo>
                  <a:cubicBezTo>
                    <a:pt x="4751" y="1105"/>
                    <a:pt x="4715" y="1129"/>
                    <a:pt x="4668" y="1153"/>
                  </a:cubicBezTo>
                  <a:cubicBezTo>
                    <a:pt x="4180" y="1451"/>
                    <a:pt x="3668" y="1701"/>
                    <a:pt x="3132" y="1891"/>
                  </a:cubicBezTo>
                  <a:cubicBezTo>
                    <a:pt x="2596" y="2106"/>
                    <a:pt x="2037" y="2248"/>
                    <a:pt x="1477" y="2344"/>
                  </a:cubicBezTo>
                  <a:lnTo>
                    <a:pt x="1346" y="2356"/>
                  </a:lnTo>
                  <a:cubicBezTo>
                    <a:pt x="1228" y="2378"/>
                    <a:pt x="1110" y="2390"/>
                    <a:pt x="992" y="2390"/>
                  </a:cubicBezTo>
                  <a:cubicBezTo>
                    <a:pt x="860" y="2390"/>
                    <a:pt x="728" y="2375"/>
                    <a:pt x="596" y="2344"/>
                  </a:cubicBezTo>
                  <a:cubicBezTo>
                    <a:pt x="560" y="2320"/>
                    <a:pt x="548" y="2284"/>
                    <a:pt x="572" y="2260"/>
                  </a:cubicBezTo>
                  <a:cubicBezTo>
                    <a:pt x="620" y="2153"/>
                    <a:pt x="786" y="1963"/>
                    <a:pt x="1227" y="1677"/>
                  </a:cubicBezTo>
                  <a:cubicBezTo>
                    <a:pt x="1203" y="1510"/>
                    <a:pt x="1203" y="1332"/>
                    <a:pt x="1227" y="1165"/>
                  </a:cubicBezTo>
                  <a:lnTo>
                    <a:pt x="1227" y="1165"/>
                  </a:lnTo>
                  <a:lnTo>
                    <a:pt x="1096" y="1236"/>
                  </a:lnTo>
                  <a:cubicBezTo>
                    <a:pt x="322" y="1701"/>
                    <a:pt x="1" y="2117"/>
                    <a:pt x="132" y="2463"/>
                  </a:cubicBezTo>
                  <a:cubicBezTo>
                    <a:pt x="227" y="2737"/>
                    <a:pt x="548" y="2832"/>
                    <a:pt x="965" y="2832"/>
                  </a:cubicBezTo>
                  <a:cubicBezTo>
                    <a:pt x="1251" y="2820"/>
                    <a:pt x="1536" y="2796"/>
                    <a:pt x="1810" y="2737"/>
                  </a:cubicBezTo>
                  <a:cubicBezTo>
                    <a:pt x="2810" y="2534"/>
                    <a:pt x="3775" y="2177"/>
                    <a:pt x="4668" y="1677"/>
                  </a:cubicBezTo>
                  <a:lnTo>
                    <a:pt x="4680" y="1665"/>
                  </a:lnTo>
                  <a:cubicBezTo>
                    <a:pt x="5370" y="1272"/>
                    <a:pt x="5930" y="796"/>
                    <a:pt x="5775" y="367"/>
                  </a:cubicBezTo>
                  <a:cubicBezTo>
                    <a:pt x="5683" y="125"/>
                    <a:pt x="5405" y="0"/>
                    <a:pt x="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5"/>
            <p:cNvSpPr/>
            <p:nvPr/>
          </p:nvSpPr>
          <p:spPr>
            <a:xfrm>
              <a:off x="4718491" y="4389683"/>
              <a:ext cx="72352" cy="65466"/>
            </a:xfrm>
            <a:custGeom>
              <a:avLst/>
              <a:gdLst/>
              <a:ahLst/>
              <a:cxnLst/>
              <a:rect l="l" t="t" r="r" b="b"/>
              <a:pathLst>
                <a:path w="2608" h="2360" extrusionOk="0">
                  <a:moveTo>
                    <a:pt x="1816" y="1"/>
                  </a:moveTo>
                  <a:cubicBezTo>
                    <a:pt x="1718" y="1"/>
                    <a:pt x="1620" y="39"/>
                    <a:pt x="1548" y="117"/>
                  </a:cubicBezTo>
                  <a:lnTo>
                    <a:pt x="155" y="1510"/>
                  </a:lnTo>
                  <a:cubicBezTo>
                    <a:pt x="0" y="1665"/>
                    <a:pt x="286" y="1927"/>
                    <a:pt x="286" y="1927"/>
                  </a:cubicBezTo>
                  <a:lnTo>
                    <a:pt x="655" y="2296"/>
                  </a:lnTo>
                  <a:cubicBezTo>
                    <a:pt x="701" y="2341"/>
                    <a:pt x="751" y="2360"/>
                    <a:pt x="802" y="2360"/>
                  </a:cubicBezTo>
                  <a:cubicBezTo>
                    <a:pt x="925" y="2360"/>
                    <a:pt x="1058" y="2253"/>
                    <a:pt x="1167" y="2153"/>
                  </a:cubicBezTo>
                  <a:lnTo>
                    <a:pt x="2203" y="998"/>
                  </a:lnTo>
                  <a:cubicBezTo>
                    <a:pt x="2346" y="855"/>
                    <a:pt x="2608" y="641"/>
                    <a:pt x="2453" y="486"/>
                  </a:cubicBezTo>
                  <a:lnTo>
                    <a:pt x="2417" y="450"/>
                  </a:lnTo>
                  <a:lnTo>
                    <a:pt x="2084" y="117"/>
                  </a:lnTo>
                  <a:cubicBezTo>
                    <a:pt x="2012" y="39"/>
                    <a:pt x="1914" y="1"/>
                    <a:pt x="18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5"/>
            <p:cNvSpPr/>
            <p:nvPr/>
          </p:nvSpPr>
          <p:spPr>
            <a:xfrm>
              <a:off x="4718491" y="4402166"/>
              <a:ext cx="72352" cy="57810"/>
            </a:xfrm>
            <a:custGeom>
              <a:avLst/>
              <a:gdLst/>
              <a:ahLst/>
              <a:cxnLst/>
              <a:rect l="l" t="t" r="r" b="b"/>
              <a:pathLst>
                <a:path w="2608" h="2084" extrusionOk="0">
                  <a:moveTo>
                    <a:pt x="2417" y="0"/>
                  </a:moveTo>
                  <a:lnTo>
                    <a:pt x="1000" y="1405"/>
                  </a:lnTo>
                  <a:cubicBezTo>
                    <a:pt x="941" y="1465"/>
                    <a:pt x="864" y="1494"/>
                    <a:pt x="788" y="1494"/>
                  </a:cubicBezTo>
                  <a:cubicBezTo>
                    <a:pt x="712" y="1494"/>
                    <a:pt x="637" y="1465"/>
                    <a:pt x="584" y="1405"/>
                  </a:cubicBezTo>
                  <a:lnTo>
                    <a:pt x="191" y="1024"/>
                  </a:lnTo>
                  <a:lnTo>
                    <a:pt x="155" y="1060"/>
                  </a:lnTo>
                  <a:cubicBezTo>
                    <a:pt x="0" y="1215"/>
                    <a:pt x="0" y="1453"/>
                    <a:pt x="155" y="1607"/>
                  </a:cubicBezTo>
                  <a:lnTo>
                    <a:pt x="524" y="1977"/>
                  </a:lnTo>
                  <a:cubicBezTo>
                    <a:pt x="596" y="2048"/>
                    <a:pt x="691" y="2084"/>
                    <a:pt x="788" y="2084"/>
                  </a:cubicBezTo>
                  <a:cubicBezTo>
                    <a:pt x="884" y="2084"/>
                    <a:pt x="983" y="2048"/>
                    <a:pt x="1060" y="1977"/>
                  </a:cubicBezTo>
                  <a:lnTo>
                    <a:pt x="2453" y="584"/>
                  </a:lnTo>
                  <a:cubicBezTo>
                    <a:pt x="2608" y="429"/>
                    <a:pt x="2608" y="191"/>
                    <a:pt x="2453" y="36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5"/>
            <p:cNvSpPr/>
            <p:nvPr/>
          </p:nvSpPr>
          <p:spPr>
            <a:xfrm>
              <a:off x="4400728" y="4212258"/>
              <a:ext cx="251070" cy="207107"/>
            </a:xfrm>
            <a:custGeom>
              <a:avLst/>
              <a:gdLst/>
              <a:ahLst/>
              <a:cxnLst/>
              <a:rect l="l" t="t" r="r" b="b"/>
              <a:pathLst>
                <a:path w="9050" h="7466" extrusionOk="0">
                  <a:moveTo>
                    <a:pt x="417" y="0"/>
                  </a:moveTo>
                  <a:lnTo>
                    <a:pt x="1" y="417"/>
                  </a:lnTo>
                  <a:cubicBezTo>
                    <a:pt x="60" y="476"/>
                    <a:pt x="143" y="536"/>
                    <a:pt x="215" y="595"/>
                  </a:cubicBezTo>
                  <a:lnTo>
                    <a:pt x="8287" y="7382"/>
                  </a:lnTo>
                  <a:cubicBezTo>
                    <a:pt x="8323" y="7406"/>
                    <a:pt x="8371" y="7441"/>
                    <a:pt x="8406" y="7465"/>
                  </a:cubicBezTo>
                  <a:lnTo>
                    <a:pt x="9049" y="6822"/>
                  </a:lnTo>
                  <a:lnTo>
                    <a:pt x="8930" y="6834"/>
                  </a:lnTo>
                  <a:cubicBezTo>
                    <a:pt x="8893" y="6841"/>
                    <a:pt x="8856" y="6845"/>
                    <a:pt x="8819" y="6845"/>
                  </a:cubicBezTo>
                  <a:cubicBezTo>
                    <a:pt x="8667" y="6845"/>
                    <a:pt x="8521" y="6787"/>
                    <a:pt x="8406" y="6691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5"/>
            <p:cNvSpPr/>
            <p:nvPr/>
          </p:nvSpPr>
          <p:spPr>
            <a:xfrm>
              <a:off x="4633932" y="4356589"/>
              <a:ext cx="108695" cy="64662"/>
            </a:xfrm>
            <a:custGeom>
              <a:avLst/>
              <a:gdLst/>
              <a:ahLst/>
              <a:cxnLst/>
              <a:rect l="l" t="t" r="r" b="b"/>
              <a:pathLst>
                <a:path w="3918" h="2331" extrusionOk="0">
                  <a:moveTo>
                    <a:pt x="3917" y="0"/>
                  </a:moveTo>
                  <a:lnTo>
                    <a:pt x="2763" y="1167"/>
                  </a:lnTo>
                  <a:cubicBezTo>
                    <a:pt x="2727" y="1203"/>
                    <a:pt x="2679" y="1238"/>
                    <a:pt x="2620" y="1250"/>
                  </a:cubicBezTo>
                  <a:lnTo>
                    <a:pt x="643" y="1619"/>
                  </a:lnTo>
                  <a:lnTo>
                    <a:pt x="0" y="2262"/>
                  </a:lnTo>
                  <a:cubicBezTo>
                    <a:pt x="97" y="2306"/>
                    <a:pt x="201" y="2331"/>
                    <a:pt x="307" y="2331"/>
                  </a:cubicBezTo>
                  <a:cubicBezTo>
                    <a:pt x="343" y="2331"/>
                    <a:pt x="380" y="2328"/>
                    <a:pt x="417" y="2322"/>
                  </a:cubicBezTo>
                  <a:lnTo>
                    <a:pt x="2620" y="1917"/>
                  </a:lnTo>
                  <a:lnTo>
                    <a:pt x="3036" y="1500"/>
                  </a:lnTo>
                  <a:lnTo>
                    <a:pt x="3787" y="762"/>
                  </a:lnTo>
                  <a:lnTo>
                    <a:pt x="39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5"/>
            <p:cNvSpPr/>
            <p:nvPr/>
          </p:nvSpPr>
          <p:spPr>
            <a:xfrm>
              <a:off x="4532200" y="4116722"/>
              <a:ext cx="30739" cy="28184"/>
            </a:xfrm>
            <a:custGeom>
              <a:avLst/>
              <a:gdLst/>
              <a:ahLst/>
              <a:cxnLst/>
              <a:rect l="l" t="t" r="r" b="b"/>
              <a:pathLst>
                <a:path w="1108" h="1016" extrusionOk="0">
                  <a:moveTo>
                    <a:pt x="296" y="0"/>
                  </a:moveTo>
                  <a:cubicBezTo>
                    <a:pt x="238" y="0"/>
                    <a:pt x="179" y="21"/>
                    <a:pt x="131" y="63"/>
                  </a:cubicBezTo>
                  <a:cubicBezTo>
                    <a:pt x="48" y="146"/>
                    <a:pt x="48" y="289"/>
                    <a:pt x="131" y="372"/>
                  </a:cubicBezTo>
                  <a:lnTo>
                    <a:pt x="262" y="503"/>
                  </a:lnTo>
                  <a:lnTo>
                    <a:pt x="131" y="634"/>
                  </a:lnTo>
                  <a:cubicBezTo>
                    <a:pt x="0" y="765"/>
                    <a:pt x="95" y="1003"/>
                    <a:pt x="286" y="1003"/>
                  </a:cubicBezTo>
                  <a:cubicBezTo>
                    <a:pt x="345" y="1003"/>
                    <a:pt x="405" y="991"/>
                    <a:pt x="441" y="944"/>
                  </a:cubicBezTo>
                  <a:lnTo>
                    <a:pt x="453" y="944"/>
                  </a:lnTo>
                  <a:lnTo>
                    <a:pt x="584" y="813"/>
                  </a:lnTo>
                  <a:lnTo>
                    <a:pt x="703" y="944"/>
                  </a:lnTo>
                  <a:cubicBezTo>
                    <a:pt x="750" y="979"/>
                    <a:pt x="798" y="1003"/>
                    <a:pt x="857" y="1015"/>
                  </a:cubicBezTo>
                  <a:cubicBezTo>
                    <a:pt x="917" y="1003"/>
                    <a:pt x="977" y="979"/>
                    <a:pt x="1024" y="944"/>
                  </a:cubicBezTo>
                  <a:cubicBezTo>
                    <a:pt x="1107" y="860"/>
                    <a:pt x="1107" y="718"/>
                    <a:pt x="1024" y="634"/>
                  </a:cubicBezTo>
                  <a:lnTo>
                    <a:pt x="893" y="503"/>
                  </a:lnTo>
                  <a:lnTo>
                    <a:pt x="1024" y="372"/>
                  </a:lnTo>
                  <a:cubicBezTo>
                    <a:pt x="1107" y="289"/>
                    <a:pt x="1107" y="146"/>
                    <a:pt x="1024" y="63"/>
                  </a:cubicBezTo>
                  <a:cubicBezTo>
                    <a:pt x="977" y="21"/>
                    <a:pt x="917" y="0"/>
                    <a:pt x="859" y="0"/>
                  </a:cubicBezTo>
                  <a:cubicBezTo>
                    <a:pt x="801" y="0"/>
                    <a:pt x="744" y="21"/>
                    <a:pt x="703" y="63"/>
                  </a:cubicBezTo>
                  <a:lnTo>
                    <a:pt x="572" y="194"/>
                  </a:lnTo>
                  <a:lnTo>
                    <a:pt x="453" y="63"/>
                  </a:lnTo>
                  <a:cubicBezTo>
                    <a:pt x="411" y="21"/>
                    <a:pt x="354" y="0"/>
                    <a:pt x="2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5"/>
            <p:cNvSpPr/>
            <p:nvPr/>
          </p:nvSpPr>
          <p:spPr>
            <a:xfrm>
              <a:off x="4536111" y="4287045"/>
              <a:ext cx="31460" cy="28267"/>
            </a:xfrm>
            <a:custGeom>
              <a:avLst/>
              <a:gdLst/>
              <a:ahLst/>
              <a:cxnLst/>
              <a:rect l="l" t="t" r="r" b="b"/>
              <a:pathLst>
                <a:path w="1134" h="1019" extrusionOk="0">
                  <a:moveTo>
                    <a:pt x="324" y="0"/>
                  </a:moveTo>
                  <a:cubicBezTo>
                    <a:pt x="149" y="0"/>
                    <a:pt x="1" y="222"/>
                    <a:pt x="157" y="388"/>
                  </a:cubicBezTo>
                  <a:lnTo>
                    <a:pt x="288" y="507"/>
                  </a:lnTo>
                  <a:lnTo>
                    <a:pt x="157" y="638"/>
                  </a:lnTo>
                  <a:cubicBezTo>
                    <a:pt x="74" y="721"/>
                    <a:pt x="74" y="864"/>
                    <a:pt x="157" y="947"/>
                  </a:cubicBezTo>
                  <a:cubicBezTo>
                    <a:pt x="199" y="995"/>
                    <a:pt x="255" y="1019"/>
                    <a:pt x="313" y="1019"/>
                  </a:cubicBezTo>
                  <a:cubicBezTo>
                    <a:pt x="371" y="1019"/>
                    <a:pt x="431" y="995"/>
                    <a:pt x="478" y="947"/>
                  </a:cubicBezTo>
                  <a:lnTo>
                    <a:pt x="597" y="828"/>
                  </a:lnTo>
                  <a:lnTo>
                    <a:pt x="728" y="947"/>
                  </a:lnTo>
                  <a:cubicBezTo>
                    <a:pt x="776" y="995"/>
                    <a:pt x="824" y="1019"/>
                    <a:pt x="883" y="1019"/>
                  </a:cubicBezTo>
                  <a:cubicBezTo>
                    <a:pt x="943" y="1019"/>
                    <a:pt x="1002" y="995"/>
                    <a:pt x="1038" y="947"/>
                  </a:cubicBezTo>
                  <a:cubicBezTo>
                    <a:pt x="1133" y="864"/>
                    <a:pt x="1133" y="721"/>
                    <a:pt x="1038" y="638"/>
                  </a:cubicBezTo>
                  <a:lnTo>
                    <a:pt x="919" y="507"/>
                  </a:lnTo>
                  <a:lnTo>
                    <a:pt x="1038" y="388"/>
                  </a:lnTo>
                  <a:cubicBezTo>
                    <a:pt x="1133" y="293"/>
                    <a:pt x="1133" y="162"/>
                    <a:pt x="1050" y="66"/>
                  </a:cubicBezTo>
                  <a:cubicBezTo>
                    <a:pt x="1002" y="25"/>
                    <a:pt x="943" y="4"/>
                    <a:pt x="885" y="4"/>
                  </a:cubicBezTo>
                  <a:cubicBezTo>
                    <a:pt x="827" y="4"/>
                    <a:pt x="770" y="25"/>
                    <a:pt x="728" y="66"/>
                  </a:cubicBezTo>
                  <a:lnTo>
                    <a:pt x="597" y="197"/>
                  </a:lnTo>
                  <a:lnTo>
                    <a:pt x="478" y="66"/>
                  </a:lnTo>
                  <a:cubicBezTo>
                    <a:pt x="429" y="20"/>
                    <a:pt x="375" y="0"/>
                    <a:pt x="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5"/>
            <p:cNvSpPr/>
            <p:nvPr/>
          </p:nvSpPr>
          <p:spPr>
            <a:xfrm>
              <a:off x="4622363" y="4230650"/>
              <a:ext cx="32070" cy="27851"/>
            </a:xfrm>
            <a:custGeom>
              <a:avLst/>
              <a:gdLst/>
              <a:ahLst/>
              <a:cxnLst/>
              <a:rect l="l" t="t" r="r" b="b"/>
              <a:pathLst>
                <a:path w="1156" h="1004" extrusionOk="0">
                  <a:moveTo>
                    <a:pt x="292" y="1"/>
                  </a:moveTo>
                  <a:cubicBezTo>
                    <a:pt x="236" y="1"/>
                    <a:pt x="179" y="22"/>
                    <a:pt x="132" y="63"/>
                  </a:cubicBezTo>
                  <a:cubicBezTo>
                    <a:pt x="48" y="147"/>
                    <a:pt x="48" y="290"/>
                    <a:pt x="132" y="373"/>
                  </a:cubicBezTo>
                  <a:lnTo>
                    <a:pt x="263" y="504"/>
                  </a:lnTo>
                  <a:lnTo>
                    <a:pt x="132" y="635"/>
                  </a:lnTo>
                  <a:cubicBezTo>
                    <a:pt x="1" y="766"/>
                    <a:pt x="96" y="1004"/>
                    <a:pt x="286" y="1004"/>
                  </a:cubicBezTo>
                  <a:cubicBezTo>
                    <a:pt x="346" y="1004"/>
                    <a:pt x="405" y="980"/>
                    <a:pt x="453" y="944"/>
                  </a:cubicBezTo>
                  <a:lnTo>
                    <a:pt x="572" y="813"/>
                  </a:lnTo>
                  <a:lnTo>
                    <a:pt x="703" y="944"/>
                  </a:lnTo>
                  <a:cubicBezTo>
                    <a:pt x="751" y="980"/>
                    <a:pt x="798" y="1004"/>
                    <a:pt x="858" y="1004"/>
                  </a:cubicBezTo>
                  <a:cubicBezTo>
                    <a:pt x="1060" y="1004"/>
                    <a:pt x="1156" y="766"/>
                    <a:pt x="1013" y="635"/>
                  </a:cubicBezTo>
                  <a:lnTo>
                    <a:pt x="894" y="504"/>
                  </a:lnTo>
                  <a:lnTo>
                    <a:pt x="1013" y="373"/>
                  </a:lnTo>
                  <a:cubicBezTo>
                    <a:pt x="1108" y="290"/>
                    <a:pt x="1108" y="147"/>
                    <a:pt x="1013" y="63"/>
                  </a:cubicBezTo>
                  <a:cubicBezTo>
                    <a:pt x="971" y="22"/>
                    <a:pt x="914" y="1"/>
                    <a:pt x="858" y="1"/>
                  </a:cubicBezTo>
                  <a:cubicBezTo>
                    <a:pt x="801" y="1"/>
                    <a:pt x="745" y="22"/>
                    <a:pt x="703" y="63"/>
                  </a:cubicBezTo>
                  <a:lnTo>
                    <a:pt x="572" y="194"/>
                  </a:lnTo>
                  <a:lnTo>
                    <a:pt x="453" y="63"/>
                  </a:lnTo>
                  <a:cubicBezTo>
                    <a:pt x="405" y="22"/>
                    <a:pt x="349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6" name="Google Shape;3456;p45"/>
          <p:cNvGrpSpPr/>
          <p:nvPr/>
        </p:nvGrpSpPr>
        <p:grpSpPr>
          <a:xfrm>
            <a:off x="2365114" y="646629"/>
            <a:ext cx="408314" cy="408055"/>
            <a:chOff x="2373278" y="1187100"/>
            <a:chExt cx="408314" cy="408055"/>
          </a:xfrm>
        </p:grpSpPr>
        <p:sp>
          <p:nvSpPr>
            <p:cNvPr id="3457" name="Google Shape;3457;p45"/>
            <p:cNvSpPr/>
            <p:nvPr/>
          </p:nvSpPr>
          <p:spPr>
            <a:xfrm>
              <a:off x="2390146" y="1187100"/>
              <a:ext cx="390781" cy="399456"/>
            </a:xfrm>
            <a:custGeom>
              <a:avLst/>
              <a:gdLst/>
              <a:ahLst/>
              <a:cxnLst/>
              <a:rect l="l" t="t" r="r" b="b"/>
              <a:pathLst>
                <a:path w="14086" h="14400" extrusionOk="0">
                  <a:moveTo>
                    <a:pt x="6738" y="1"/>
                  </a:moveTo>
                  <a:cubicBezTo>
                    <a:pt x="6142" y="1"/>
                    <a:pt x="5542" y="73"/>
                    <a:pt x="4953" y="219"/>
                  </a:cubicBezTo>
                  <a:cubicBezTo>
                    <a:pt x="1762" y="1029"/>
                    <a:pt x="0" y="4005"/>
                    <a:pt x="0" y="7446"/>
                  </a:cubicBezTo>
                  <a:cubicBezTo>
                    <a:pt x="0" y="11506"/>
                    <a:pt x="2679" y="14400"/>
                    <a:pt x="6751" y="14400"/>
                  </a:cubicBezTo>
                  <a:cubicBezTo>
                    <a:pt x="9251" y="14400"/>
                    <a:pt x="10549" y="13233"/>
                    <a:pt x="11871" y="11411"/>
                  </a:cubicBezTo>
                  <a:cubicBezTo>
                    <a:pt x="12359" y="10721"/>
                    <a:pt x="13657" y="10018"/>
                    <a:pt x="13883" y="9149"/>
                  </a:cubicBezTo>
                  <a:cubicBezTo>
                    <a:pt x="14002" y="8661"/>
                    <a:pt x="14073" y="8173"/>
                    <a:pt x="14085" y="7673"/>
                  </a:cubicBezTo>
                  <a:cubicBezTo>
                    <a:pt x="14085" y="7565"/>
                    <a:pt x="12895" y="7256"/>
                    <a:pt x="12895" y="7149"/>
                  </a:cubicBezTo>
                  <a:cubicBezTo>
                    <a:pt x="12895" y="6803"/>
                    <a:pt x="14073" y="6672"/>
                    <a:pt x="14026" y="6339"/>
                  </a:cubicBezTo>
                  <a:cubicBezTo>
                    <a:pt x="13847" y="5017"/>
                    <a:pt x="13299" y="3779"/>
                    <a:pt x="12466" y="2743"/>
                  </a:cubicBezTo>
                  <a:cubicBezTo>
                    <a:pt x="12252" y="2470"/>
                    <a:pt x="11049" y="2350"/>
                    <a:pt x="10799" y="2124"/>
                  </a:cubicBezTo>
                  <a:cubicBezTo>
                    <a:pt x="10430" y="1779"/>
                    <a:pt x="11002" y="1338"/>
                    <a:pt x="10585" y="1076"/>
                  </a:cubicBezTo>
                  <a:cubicBezTo>
                    <a:pt x="9414" y="367"/>
                    <a:pt x="8083" y="1"/>
                    <a:pt x="6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5"/>
            <p:cNvSpPr/>
            <p:nvPr/>
          </p:nvSpPr>
          <p:spPr>
            <a:xfrm>
              <a:off x="2390146" y="1472267"/>
              <a:ext cx="371278" cy="88435"/>
            </a:xfrm>
            <a:custGeom>
              <a:avLst/>
              <a:gdLst/>
              <a:ahLst/>
              <a:cxnLst/>
              <a:rect l="l" t="t" r="r" b="b"/>
              <a:pathLst>
                <a:path w="13383" h="3188" extrusionOk="0">
                  <a:moveTo>
                    <a:pt x="0" y="0"/>
                  </a:moveTo>
                  <a:cubicBezTo>
                    <a:pt x="203" y="500"/>
                    <a:pt x="1655" y="1119"/>
                    <a:pt x="1953" y="1524"/>
                  </a:cubicBezTo>
                  <a:cubicBezTo>
                    <a:pt x="2250" y="1929"/>
                    <a:pt x="1405" y="2155"/>
                    <a:pt x="1762" y="2500"/>
                  </a:cubicBezTo>
                  <a:cubicBezTo>
                    <a:pt x="3542" y="2728"/>
                    <a:pt x="5332" y="2858"/>
                    <a:pt x="7123" y="2858"/>
                  </a:cubicBezTo>
                  <a:cubicBezTo>
                    <a:pt x="7202" y="2858"/>
                    <a:pt x="7280" y="2858"/>
                    <a:pt x="7358" y="2857"/>
                  </a:cubicBezTo>
                  <a:cubicBezTo>
                    <a:pt x="8319" y="2857"/>
                    <a:pt x="8929" y="3188"/>
                    <a:pt x="9767" y="3188"/>
                  </a:cubicBezTo>
                  <a:cubicBezTo>
                    <a:pt x="9843" y="3188"/>
                    <a:pt x="9921" y="3185"/>
                    <a:pt x="10001" y="3179"/>
                  </a:cubicBezTo>
                  <a:cubicBezTo>
                    <a:pt x="10394" y="3155"/>
                    <a:pt x="11168" y="2703"/>
                    <a:pt x="11537" y="2667"/>
                  </a:cubicBezTo>
                  <a:cubicBezTo>
                    <a:pt x="12311" y="1988"/>
                    <a:pt x="12942" y="1167"/>
                    <a:pt x="13383" y="238"/>
                  </a:cubicBezTo>
                  <a:lnTo>
                    <a:pt x="13383" y="238"/>
                  </a:lnTo>
                  <a:cubicBezTo>
                    <a:pt x="11471" y="524"/>
                    <a:pt x="9526" y="667"/>
                    <a:pt x="7590" y="667"/>
                  </a:cubicBezTo>
                  <a:cubicBezTo>
                    <a:pt x="7513" y="667"/>
                    <a:pt x="7436" y="667"/>
                    <a:pt x="7358" y="667"/>
                  </a:cubicBezTo>
                  <a:cubicBezTo>
                    <a:pt x="4548" y="667"/>
                    <a:pt x="1989" y="41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5"/>
            <p:cNvSpPr/>
            <p:nvPr/>
          </p:nvSpPr>
          <p:spPr>
            <a:xfrm>
              <a:off x="2373278" y="1193175"/>
              <a:ext cx="338264" cy="400704"/>
            </a:xfrm>
            <a:custGeom>
              <a:avLst/>
              <a:gdLst/>
              <a:ahLst/>
              <a:cxnLst/>
              <a:rect l="l" t="t" r="r" b="b"/>
              <a:pathLst>
                <a:path w="12193" h="14445" extrusionOk="0">
                  <a:moveTo>
                    <a:pt x="5561" y="0"/>
                  </a:moveTo>
                  <a:lnTo>
                    <a:pt x="5561" y="0"/>
                  </a:lnTo>
                  <a:cubicBezTo>
                    <a:pt x="4847" y="179"/>
                    <a:pt x="4156" y="465"/>
                    <a:pt x="3525" y="857"/>
                  </a:cubicBezTo>
                  <a:cubicBezTo>
                    <a:pt x="2942" y="1215"/>
                    <a:pt x="2704" y="1989"/>
                    <a:pt x="2239" y="2489"/>
                  </a:cubicBezTo>
                  <a:cubicBezTo>
                    <a:pt x="1727" y="3048"/>
                    <a:pt x="1001" y="3358"/>
                    <a:pt x="680" y="4060"/>
                  </a:cubicBezTo>
                  <a:cubicBezTo>
                    <a:pt x="418" y="4632"/>
                    <a:pt x="227" y="5251"/>
                    <a:pt x="108" y="5870"/>
                  </a:cubicBezTo>
                  <a:cubicBezTo>
                    <a:pt x="72" y="6144"/>
                    <a:pt x="453" y="6358"/>
                    <a:pt x="430" y="6632"/>
                  </a:cubicBezTo>
                  <a:cubicBezTo>
                    <a:pt x="430" y="6787"/>
                    <a:pt x="1" y="6989"/>
                    <a:pt x="1" y="7132"/>
                  </a:cubicBezTo>
                  <a:cubicBezTo>
                    <a:pt x="1" y="8132"/>
                    <a:pt x="203" y="9132"/>
                    <a:pt x="596" y="10049"/>
                  </a:cubicBezTo>
                  <a:cubicBezTo>
                    <a:pt x="906" y="10752"/>
                    <a:pt x="2096" y="11216"/>
                    <a:pt x="2585" y="11787"/>
                  </a:cubicBezTo>
                  <a:cubicBezTo>
                    <a:pt x="2763" y="11990"/>
                    <a:pt x="2168" y="12359"/>
                    <a:pt x="2370" y="12549"/>
                  </a:cubicBezTo>
                  <a:cubicBezTo>
                    <a:pt x="3525" y="13609"/>
                    <a:pt x="4978" y="14276"/>
                    <a:pt x="6537" y="14442"/>
                  </a:cubicBezTo>
                  <a:cubicBezTo>
                    <a:pt x="6545" y="14444"/>
                    <a:pt x="6553" y="14444"/>
                    <a:pt x="6561" y="14444"/>
                  </a:cubicBezTo>
                  <a:cubicBezTo>
                    <a:pt x="6839" y="14444"/>
                    <a:pt x="7498" y="13883"/>
                    <a:pt x="7764" y="13883"/>
                  </a:cubicBezTo>
                  <a:cubicBezTo>
                    <a:pt x="8374" y="13883"/>
                    <a:pt x="8673" y="14236"/>
                    <a:pt x="9141" y="14236"/>
                  </a:cubicBezTo>
                  <a:cubicBezTo>
                    <a:pt x="9231" y="14236"/>
                    <a:pt x="9326" y="14223"/>
                    <a:pt x="9431" y="14192"/>
                  </a:cubicBezTo>
                  <a:cubicBezTo>
                    <a:pt x="10455" y="13895"/>
                    <a:pt x="11395" y="13371"/>
                    <a:pt x="12193" y="12668"/>
                  </a:cubicBezTo>
                  <a:lnTo>
                    <a:pt x="12193" y="12668"/>
                  </a:lnTo>
                  <a:cubicBezTo>
                    <a:pt x="11610" y="12788"/>
                    <a:pt x="11002" y="12859"/>
                    <a:pt x="10407" y="12883"/>
                  </a:cubicBezTo>
                  <a:cubicBezTo>
                    <a:pt x="10244" y="12895"/>
                    <a:pt x="10082" y="12901"/>
                    <a:pt x="9921" y="12901"/>
                  </a:cubicBezTo>
                  <a:cubicBezTo>
                    <a:pt x="6097" y="12901"/>
                    <a:pt x="3049" y="9433"/>
                    <a:pt x="3049" y="5537"/>
                  </a:cubicBezTo>
                  <a:cubicBezTo>
                    <a:pt x="3049" y="3405"/>
                    <a:pt x="3966" y="1393"/>
                    <a:pt x="5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5"/>
            <p:cNvSpPr/>
            <p:nvPr/>
          </p:nvSpPr>
          <p:spPr>
            <a:xfrm>
              <a:off x="2373611" y="1356009"/>
              <a:ext cx="407981" cy="58864"/>
            </a:xfrm>
            <a:custGeom>
              <a:avLst/>
              <a:gdLst/>
              <a:ahLst/>
              <a:cxnLst/>
              <a:rect l="l" t="t" r="r" b="b"/>
              <a:pathLst>
                <a:path w="14706" h="2122" extrusionOk="0">
                  <a:moveTo>
                    <a:pt x="108" y="0"/>
                  </a:moveTo>
                  <a:lnTo>
                    <a:pt x="108" y="0"/>
                  </a:lnTo>
                  <a:cubicBezTo>
                    <a:pt x="37" y="417"/>
                    <a:pt x="1084" y="512"/>
                    <a:pt x="1084" y="941"/>
                  </a:cubicBezTo>
                  <a:cubicBezTo>
                    <a:pt x="1084" y="953"/>
                    <a:pt x="1" y="1298"/>
                    <a:pt x="1" y="1322"/>
                  </a:cubicBezTo>
                  <a:cubicBezTo>
                    <a:pt x="2061" y="1822"/>
                    <a:pt x="4871" y="2119"/>
                    <a:pt x="7966" y="2119"/>
                  </a:cubicBezTo>
                  <a:cubicBezTo>
                    <a:pt x="8092" y="2121"/>
                    <a:pt x="8217" y="2121"/>
                    <a:pt x="8343" y="2121"/>
                  </a:cubicBezTo>
                  <a:cubicBezTo>
                    <a:pt x="10469" y="2121"/>
                    <a:pt x="12603" y="1932"/>
                    <a:pt x="14705" y="1584"/>
                  </a:cubicBezTo>
                  <a:lnTo>
                    <a:pt x="14705" y="1262"/>
                  </a:lnTo>
                  <a:cubicBezTo>
                    <a:pt x="14705" y="917"/>
                    <a:pt x="14681" y="583"/>
                    <a:pt x="14634" y="250"/>
                  </a:cubicBezTo>
                  <a:cubicBezTo>
                    <a:pt x="12561" y="597"/>
                    <a:pt x="10456" y="776"/>
                    <a:pt x="8360" y="776"/>
                  </a:cubicBezTo>
                  <a:cubicBezTo>
                    <a:pt x="8229" y="776"/>
                    <a:pt x="8097" y="775"/>
                    <a:pt x="7966" y="774"/>
                  </a:cubicBezTo>
                  <a:cubicBezTo>
                    <a:pt x="4918" y="774"/>
                    <a:pt x="2156" y="488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5"/>
            <p:cNvSpPr/>
            <p:nvPr/>
          </p:nvSpPr>
          <p:spPr>
            <a:xfrm>
              <a:off x="2660330" y="1309212"/>
              <a:ext cx="67414" cy="66964"/>
            </a:xfrm>
            <a:custGeom>
              <a:avLst/>
              <a:gdLst/>
              <a:ahLst/>
              <a:cxnLst/>
              <a:rect l="l" t="t" r="r" b="b"/>
              <a:pathLst>
                <a:path w="2430" h="2414" extrusionOk="0">
                  <a:moveTo>
                    <a:pt x="1060" y="0"/>
                  </a:moveTo>
                  <a:cubicBezTo>
                    <a:pt x="919" y="0"/>
                    <a:pt x="775" y="22"/>
                    <a:pt x="632" y="68"/>
                  </a:cubicBezTo>
                  <a:cubicBezTo>
                    <a:pt x="72" y="234"/>
                    <a:pt x="0" y="1294"/>
                    <a:pt x="0" y="1294"/>
                  </a:cubicBezTo>
                  <a:lnTo>
                    <a:pt x="1084" y="2413"/>
                  </a:lnTo>
                  <a:cubicBezTo>
                    <a:pt x="1084" y="2413"/>
                    <a:pt x="2191" y="2354"/>
                    <a:pt x="2370" y="1794"/>
                  </a:cubicBezTo>
                  <a:cubicBezTo>
                    <a:pt x="2406" y="1663"/>
                    <a:pt x="2429" y="1520"/>
                    <a:pt x="2429" y="1377"/>
                  </a:cubicBezTo>
                  <a:cubicBezTo>
                    <a:pt x="2429" y="588"/>
                    <a:pt x="1792" y="0"/>
                    <a:pt x="1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5"/>
            <p:cNvSpPr/>
            <p:nvPr/>
          </p:nvSpPr>
          <p:spPr>
            <a:xfrm>
              <a:off x="2526556" y="1361280"/>
              <a:ext cx="94491" cy="95509"/>
            </a:xfrm>
            <a:custGeom>
              <a:avLst/>
              <a:gdLst/>
              <a:ahLst/>
              <a:cxnLst/>
              <a:rect l="l" t="t" r="r" b="b"/>
              <a:pathLst>
                <a:path w="3406" h="3443" extrusionOk="0">
                  <a:moveTo>
                    <a:pt x="1655" y="1"/>
                  </a:moveTo>
                  <a:cubicBezTo>
                    <a:pt x="1417" y="1"/>
                    <a:pt x="1167" y="48"/>
                    <a:pt x="941" y="143"/>
                  </a:cubicBezTo>
                  <a:cubicBezTo>
                    <a:pt x="334" y="417"/>
                    <a:pt x="0" y="977"/>
                    <a:pt x="0" y="1703"/>
                  </a:cubicBezTo>
                  <a:cubicBezTo>
                    <a:pt x="0" y="2668"/>
                    <a:pt x="679" y="3441"/>
                    <a:pt x="1655" y="3441"/>
                  </a:cubicBezTo>
                  <a:cubicBezTo>
                    <a:pt x="1675" y="3442"/>
                    <a:pt x="1696" y="3442"/>
                    <a:pt x="1716" y="3442"/>
                  </a:cubicBezTo>
                  <a:cubicBezTo>
                    <a:pt x="2371" y="3442"/>
                    <a:pt x="2974" y="3066"/>
                    <a:pt x="3263" y="2465"/>
                  </a:cubicBezTo>
                  <a:cubicBezTo>
                    <a:pt x="3358" y="2239"/>
                    <a:pt x="3406" y="1989"/>
                    <a:pt x="3406" y="1751"/>
                  </a:cubicBezTo>
                  <a:cubicBezTo>
                    <a:pt x="3406" y="786"/>
                    <a:pt x="2620" y="1"/>
                    <a:pt x="16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5"/>
            <p:cNvSpPr/>
            <p:nvPr/>
          </p:nvSpPr>
          <p:spPr>
            <a:xfrm>
              <a:off x="2642492" y="1311070"/>
              <a:ext cx="83588" cy="74315"/>
            </a:xfrm>
            <a:custGeom>
              <a:avLst/>
              <a:gdLst/>
              <a:ahLst/>
              <a:cxnLst/>
              <a:rect l="l" t="t" r="r" b="b"/>
              <a:pathLst>
                <a:path w="3013" h="2679" extrusionOk="0">
                  <a:moveTo>
                    <a:pt x="1275" y="1"/>
                  </a:moveTo>
                  <a:cubicBezTo>
                    <a:pt x="298" y="310"/>
                    <a:pt x="1" y="1549"/>
                    <a:pt x="727" y="2275"/>
                  </a:cubicBezTo>
                  <a:cubicBezTo>
                    <a:pt x="1002" y="2550"/>
                    <a:pt x="1351" y="2678"/>
                    <a:pt x="1695" y="2678"/>
                  </a:cubicBezTo>
                  <a:cubicBezTo>
                    <a:pt x="2260" y="2678"/>
                    <a:pt x="2813" y="2334"/>
                    <a:pt x="3013" y="1727"/>
                  </a:cubicBezTo>
                  <a:lnTo>
                    <a:pt x="3013" y="1727"/>
                  </a:lnTo>
                  <a:cubicBezTo>
                    <a:pt x="2867" y="1774"/>
                    <a:pt x="2722" y="1796"/>
                    <a:pt x="2582" y="1796"/>
                  </a:cubicBezTo>
                  <a:cubicBezTo>
                    <a:pt x="1694" y="1796"/>
                    <a:pt x="987" y="916"/>
                    <a:pt x="1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5"/>
            <p:cNvSpPr/>
            <p:nvPr/>
          </p:nvSpPr>
          <p:spPr>
            <a:xfrm>
              <a:off x="2514016" y="1365246"/>
              <a:ext cx="103063" cy="93206"/>
            </a:xfrm>
            <a:custGeom>
              <a:avLst/>
              <a:gdLst/>
              <a:ahLst/>
              <a:cxnLst/>
              <a:rect l="l" t="t" r="r" b="b"/>
              <a:pathLst>
                <a:path w="3715" h="3360" extrusionOk="0">
                  <a:moveTo>
                    <a:pt x="1393" y="0"/>
                  </a:moveTo>
                  <a:cubicBezTo>
                    <a:pt x="274" y="500"/>
                    <a:pt x="0" y="1977"/>
                    <a:pt x="869" y="2846"/>
                  </a:cubicBezTo>
                  <a:cubicBezTo>
                    <a:pt x="1218" y="3195"/>
                    <a:pt x="1662" y="3359"/>
                    <a:pt x="2103" y="3359"/>
                  </a:cubicBezTo>
                  <a:cubicBezTo>
                    <a:pt x="2760" y="3359"/>
                    <a:pt x="3408" y="2992"/>
                    <a:pt x="3715" y="2322"/>
                  </a:cubicBezTo>
                  <a:lnTo>
                    <a:pt x="3715" y="2322"/>
                  </a:lnTo>
                  <a:cubicBezTo>
                    <a:pt x="3470" y="2431"/>
                    <a:pt x="3224" y="2480"/>
                    <a:pt x="2988" y="2480"/>
                  </a:cubicBezTo>
                  <a:cubicBezTo>
                    <a:pt x="1800" y="2480"/>
                    <a:pt x="847" y="1232"/>
                    <a:pt x="13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5"/>
            <p:cNvSpPr/>
            <p:nvPr/>
          </p:nvSpPr>
          <p:spPr>
            <a:xfrm>
              <a:off x="2631922" y="1467829"/>
              <a:ext cx="38673" cy="42442"/>
            </a:xfrm>
            <a:custGeom>
              <a:avLst/>
              <a:gdLst/>
              <a:ahLst/>
              <a:cxnLst/>
              <a:rect l="l" t="t" r="r" b="b"/>
              <a:pathLst>
                <a:path w="1394" h="1530" extrusionOk="0">
                  <a:moveTo>
                    <a:pt x="572" y="0"/>
                  </a:moveTo>
                  <a:cubicBezTo>
                    <a:pt x="502" y="0"/>
                    <a:pt x="430" y="9"/>
                    <a:pt x="358" y="29"/>
                  </a:cubicBezTo>
                  <a:cubicBezTo>
                    <a:pt x="1" y="124"/>
                    <a:pt x="72" y="541"/>
                    <a:pt x="72" y="934"/>
                  </a:cubicBezTo>
                  <a:cubicBezTo>
                    <a:pt x="72" y="1386"/>
                    <a:pt x="120" y="1529"/>
                    <a:pt x="572" y="1529"/>
                  </a:cubicBezTo>
                  <a:cubicBezTo>
                    <a:pt x="965" y="1529"/>
                    <a:pt x="1275" y="1398"/>
                    <a:pt x="1370" y="1041"/>
                  </a:cubicBezTo>
                  <a:cubicBezTo>
                    <a:pt x="1382" y="970"/>
                    <a:pt x="1394" y="898"/>
                    <a:pt x="1394" y="839"/>
                  </a:cubicBezTo>
                  <a:lnTo>
                    <a:pt x="1394" y="827"/>
                  </a:lnTo>
                  <a:cubicBezTo>
                    <a:pt x="1394" y="365"/>
                    <a:pt x="1013" y="0"/>
                    <a:pt x="5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5"/>
            <p:cNvSpPr/>
            <p:nvPr/>
          </p:nvSpPr>
          <p:spPr>
            <a:xfrm>
              <a:off x="2618716" y="1468633"/>
              <a:ext cx="51213" cy="45355"/>
            </a:xfrm>
            <a:custGeom>
              <a:avLst/>
              <a:gdLst/>
              <a:ahLst/>
              <a:cxnLst/>
              <a:rect l="l" t="t" r="r" b="b"/>
              <a:pathLst>
                <a:path w="1846" h="1635" extrusionOk="0">
                  <a:moveTo>
                    <a:pt x="834" y="0"/>
                  </a:moveTo>
                  <a:lnTo>
                    <a:pt x="834" y="0"/>
                  </a:lnTo>
                  <a:cubicBezTo>
                    <a:pt x="215" y="167"/>
                    <a:pt x="0" y="941"/>
                    <a:pt x="453" y="1393"/>
                  </a:cubicBezTo>
                  <a:cubicBezTo>
                    <a:pt x="618" y="1558"/>
                    <a:pt x="826" y="1635"/>
                    <a:pt x="1032" y="1635"/>
                  </a:cubicBezTo>
                  <a:cubicBezTo>
                    <a:pt x="1390" y="1635"/>
                    <a:pt x="1740" y="1405"/>
                    <a:pt x="1846" y="1012"/>
                  </a:cubicBezTo>
                  <a:lnTo>
                    <a:pt x="1846" y="1012"/>
                  </a:lnTo>
                  <a:cubicBezTo>
                    <a:pt x="1774" y="1032"/>
                    <a:pt x="1702" y="1041"/>
                    <a:pt x="1631" y="1041"/>
                  </a:cubicBezTo>
                  <a:cubicBezTo>
                    <a:pt x="1191" y="1041"/>
                    <a:pt x="810" y="676"/>
                    <a:pt x="810" y="214"/>
                  </a:cubicBezTo>
                  <a:cubicBezTo>
                    <a:pt x="810" y="143"/>
                    <a:pt x="810" y="7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5"/>
            <p:cNvSpPr/>
            <p:nvPr/>
          </p:nvSpPr>
          <p:spPr>
            <a:xfrm>
              <a:off x="2419192" y="1216948"/>
              <a:ext cx="316792" cy="54204"/>
            </a:xfrm>
            <a:custGeom>
              <a:avLst/>
              <a:gdLst/>
              <a:ahLst/>
              <a:cxnLst/>
              <a:rect l="l" t="t" r="r" b="b"/>
              <a:pathLst>
                <a:path w="11419" h="1954" extrusionOk="0">
                  <a:moveTo>
                    <a:pt x="1870" y="0"/>
                  </a:moveTo>
                  <a:cubicBezTo>
                    <a:pt x="1525" y="215"/>
                    <a:pt x="1823" y="679"/>
                    <a:pt x="1501" y="953"/>
                  </a:cubicBezTo>
                  <a:cubicBezTo>
                    <a:pt x="1180" y="1239"/>
                    <a:pt x="275" y="1310"/>
                    <a:pt x="1" y="1644"/>
                  </a:cubicBezTo>
                  <a:cubicBezTo>
                    <a:pt x="1930" y="1846"/>
                    <a:pt x="3870" y="1953"/>
                    <a:pt x="5811" y="1953"/>
                  </a:cubicBezTo>
                  <a:cubicBezTo>
                    <a:pt x="7680" y="1953"/>
                    <a:pt x="9550" y="1858"/>
                    <a:pt x="11419" y="1667"/>
                  </a:cubicBezTo>
                  <a:cubicBezTo>
                    <a:pt x="10895" y="1013"/>
                    <a:pt x="10252" y="453"/>
                    <a:pt x="9538" y="12"/>
                  </a:cubicBezTo>
                  <a:cubicBezTo>
                    <a:pt x="8347" y="84"/>
                    <a:pt x="7073" y="131"/>
                    <a:pt x="5716" y="131"/>
                  </a:cubicBezTo>
                  <a:cubicBezTo>
                    <a:pt x="4371" y="131"/>
                    <a:pt x="3061" y="84"/>
                    <a:pt x="1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5"/>
            <p:cNvSpPr/>
            <p:nvPr/>
          </p:nvSpPr>
          <p:spPr>
            <a:xfrm>
              <a:off x="2391117" y="1474570"/>
              <a:ext cx="2358" cy="4965"/>
            </a:xfrm>
            <a:custGeom>
              <a:avLst/>
              <a:gdLst/>
              <a:ahLst/>
              <a:cxnLst/>
              <a:rect l="l" t="t" r="r" b="b"/>
              <a:pathLst>
                <a:path w="85" h="179" extrusionOk="0">
                  <a:moveTo>
                    <a:pt x="1" y="0"/>
                  </a:moveTo>
                  <a:cubicBezTo>
                    <a:pt x="25" y="60"/>
                    <a:pt x="49" y="119"/>
                    <a:pt x="84" y="179"/>
                  </a:cubicBezTo>
                  <a:cubicBezTo>
                    <a:pt x="49" y="119"/>
                    <a:pt x="25" y="60"/>
                    <a:pt x="1" y="0"/>
                  </a:cubicBezTo>
                  <a:close/>
                </a:path>
              </a:pathLst>
            </a:custGeom>
            <a:solidFill>
              <a:srgbClr val="DF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5"/>
            <p:cNvSpPr/>
            <p:nvPr/>
          </p:nvSpPr>
          <p:spPr>
            <a:xfrm>
              <a:off x="2373278" y="1377147"/>
              <a:ext cx="361" cy="6297"/>
            </a:xfrm>
            <a:custGeom>
              <a:avLst/>
              <a:gdLst/>
              <a:ahLst/>
              <a:cxnLst/>
              <a:rect l="l" t="t" r="r" b="b"/>
              <a:pathLst>
                <a:path w="13" h="227" extrusionOk="0">
                  <a:moveTo>
                    <a:pt x="13" y="0"/>
                  </a:moveTo>
                  <a:cubicBezTo>
                    <a:pt x="1" y="71"/>
                    <a:pt x="1" y="155"/>
                    <a:pt x="1" y="226"/>
                  </a:cubicBezTo>
                  <a:cubicBezTo>
                    <a:pt x="13" y="155"/>
                    <a:pt x="13" y="71"/>
                    <a:pt x="13" y="0"/>
                  </a:cubicBezTo>
                  <a:close/>
                </a:path>
              </a:pathLst>
            </a:custGeom>
            <a:solidFill>
              <a:srgbClr val="DF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5"/>
            <p:cNvSpPr/>
            <p:nvPr/>
          </p:nvSpPr>
          <p:spPr>
            <a:xfrm>
              <a:off x="2373944" y="1369879"/>
              <a:ext cx="361" cy="6297"/>
            </a:xfrm>
            <a:custGeom>
              <a:avLst/>
              <a:gdLst/>
              <a:ahLst/>
              <a:cxnLst/>
              <a:rect l="l" t="t" r="r" b="b"/>
              <a:pathLst>
                <a:path w="13" h="227" extrusionOk="0">
                  <a:moveTo>
                    <a:pt x="1" y="226"/>
                  </a:moveTo>
                  <a:cubicBezTo>
                    <a:pt x="1" y="155"/>
                    <a:pt x="13" y="83"/>
                    <a:pt x="13" y="0"/>
                  </a:cubicBezTo>
                  <a:cubicBezTo>
                    <a:pt x="13" y="83"/>
                    <a:pt x="1" y="155"/>
                    <a:pt x="1" y="226"/>
                  </a:cubicBezTo>
                  <a:close/>
                </a:path>
              </a:pathLst>
            </a:custGeom>
            <a:solidFill>
              <a:srgbClr val="DF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5"/>
            <p:cNvSpPr/>
            <p:nvPr/>
          </p:nvSpPr>
          <p:spPr>
            <a:xfrm>
              <a:off x="2389813" y="1471935"/>
              <a:ext cx="256341" cy="79586"/>
            </a:xfrm>
            <a:custGeom>
              <a:avLst/>
              <a:gdLst/>
              <a:ahLst/>
              <a:cxnLst/>
              <a:rect l="l" t="t" r="r" b="b"/>
              <a:pathLst>
                <a:path w="9240" h="2869" extrusionOk="0">
                  <a:moveTo>
                    <a:pt x="0" y="0"/>
                  </a:moveTo>
                  <a:lnTo>
                    <a:pt x="0" y="0"/>
                  </a:lnTo>
                  <a:cubicBezTo>
                    <a:pt x="417" y="941"/>
                    <a:pt x="1024" y="1798"/>
                    <a:pt x="1774" y="2500"/>
                  </a:cubicBezTo>
                  <a:cubicBezTo>
                    <a:pt x="3632" y="2739"/>
                    <a:pt x="5501" y="2858"/>
                    <a:pt x="7370" y="2858"/>
                  </a:cubicBezTo>
                  <a:cubicBezTo>
                    <a:pt x="7799" y="2858"/>
                    <a:pt x="8217" y="2868"/>
                    <a:pt x="8628" y="2868"/>
                  </a:cubicBezTo>
                  <a:cubicBezTo>
                    <a:pt x="8833" y="2868"/>
                    <a:pt x="9037" y="2866"/>
                    <a:pt x="9240" y="2858"/>
                  </a:cubicBezTo>
                  <a:cubicBezTo>
                    <a:pt x="7430" y="2703"/>
                    <a:pt x="5739" y="1893"/>
                    <a:pt x="4501" y="572"/>
                  </a:cubicBezTo>
                  <a:cubicBezTo>
                    <a:pt x="2989" y="488"/>
                    <a:pt x="1489" y="29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5"/>
            <p:cNvSpPr/>
            <p:nvPr/>
          </p:nvSpPr>
          <p:spPr>
            <a:xfrm>
              <a:off x="2373278" y="1356314"/>
              <a:ext cx="94186" cy="52234"/>
            </a:xfrm>
            <a:custGeom>
              <a:avLst/>
              <a:gdLst/>
              <a:ahLst/>
              <a:cxnLst/>
              <a:rect l="l" t="t" r="r" b="b"/>
              <a:pathLst>
                <a:path w="3395" h="1883" extrusionOk="0">
                  <a:moveTo>
                    <a:pt x="108" y="1"/>
                  </a:moveTo>
                  <a:cubicBezTo>
                    <a:pt x="37" y="430"/>
                    <a:pt x="1" y="870"/>
                    <a:pt x="1" y="1311"/>
                  </a:cubicBezTo>
                  <a:cubicBezTo>
                    <a:pt x="1120" y="1573"/>
                    <a:pt x="2251" y="1763"/>
                    <a:pt x="3394" y="1882"/>
                  </a:cubicBezTo>
                  <a:cubicBezTo>
                    <a:pt x="3251" y="1430"/>
                    <a:pt x="3156" y="977"/>
                    <a:pt x="3108" y="513"/>
                  </a:cubicBezTo>
                  <a:cubicBezTo>
                    <a:pt x="2096" y="394"/>
                    <a:pt x="1096" y="227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5"/>
            <p:cNvSpPr/>
            <p:nvPr/>
          </p:nvSpPr>
          <p:spPr>
            <a:xfrm>
              <a:off x="2419192" y="1216948"/>
              <a:ext cx="83949" cy="50570"/>
            </a:xfrm>
            <a:custGeom>
              <a:avLst/>
              <a:gdLst/>
              <a:ahLst/>
              <a:cxnLst/>
              <a:rect l="l" t="t" r="r" b="b"/>
              <a:pathLst>
                <a:path w="3026" h="1823" extrusionOk="0">
                  <a:moveTo>
                    <a:pt x="1870" y="0"/>
                  </a:moveTo>
                  <a:cubicBezTo>
                    <a:pt x="1156" y="429"/>
                    <a:pt x="525" y="989"/>
                    <a:pt x="1" y="1632"/>
                  </a:cubicBezTo>
                  <a:cubicBezTo>
                    <a:pt x="620" y="1703"/>
                    <a:pt x="1287" y="1775"/>
                    <a:pt x="1977" y="1822"/>
                  </a:cubicBezTo>
                  <a:cubicBezTo>
                    <a:pt x="2239" y="1191"/>
                    <a:pt x="2596" y="596"/>
                    <a:pt x="3025" y="72"/>
                  </a:cubicBezTo>
                  <a:cubicBezTo>
                    <a:pt x="2632" y="48"/>
                    <a:pt x="2239" y="24"/>
                    <a:pt x="18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5"/>
            <p:cNvSpPr/>
            <p:nvPr/>
          </p:nvSpPr>
          <p:spPr>
            <a:xfrm>
              <a:off x="2419192" y="1261859"/>
              <a:ext cx="361" cy="69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3" y="1"/>
                  </a:moveTo>
                  <a:lnTo>
                    <a:pt x="1" y="25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DF69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5"/>
            <p:cNvSpPr/>
            <p:nvPr/>
          </p:nvSpPr>
          <p:spPr>
            <a:xfrm>
              <a:off x="2494180" y="1245770"/>
              <a:ext cx="73296" cy="71597"/>
            </a:xfrm>
            <a:custGeom>
              <a:avLst/>
              <a:gdLst/>
              <a:ahLst/>
              <a:cxnLst/>
              <a:rect l="l" t="t" r="r" b="b"/>
              <a:pathLst>
                <a:path w="2642" h="2581" extrusionOk="0">
                  <a:moveTo>
                    <a:pt x="1277" y="0"/>
                  </a:moveTo>
                  <a:cubicBezTo>
                    <a:pt x="1070" y="0"/>
                    <a:pt x="858" y="48"/>
                    <a:pt x="655" y="152"/>
                  </a:cubicBezTo>
                  <a:cubicBezTo>
                    <a:pt x="215" y="378"/>
                    <a:pt x="1" y="807"/>
                    <a:pt x="1" y="1343"/>
                  </a:cubicBezTo>
                  <a:cubicBezTo>
                    <a:pt x="1" y="2093"/>
                    <a:pt x="584" y="2581"/>
                    <a:pt x="1334" y="2581"/>
                  </a:cubicBezTo>
                  <a:cubicBezTo>
                    <a:pt x="1870" y="2581"/>
                    <a:pt x="2263" y="2438"/>
                    <a:pt x="2489" y="1986"/>
                  </a:cubicBezTo>
                  <a:cubicBezTo>
                    <a:pt x="2584" y="1795"/>
                    <a:pt x="2632" y="1581"/>
                    <a:pt x="2632" y="1367"/>
                  </a:cubicBezTo>
                  <a:cubicBezTo>
                    <a:pt x="2641" y="572"/>
                    <a:pt x="1991" y="0"/>
                    <a:pt x="1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5"/>
            <p:cNvSpPr/>
            <p:nvPr/>
          </p:nvSpPr>
          <p:spPr>
            <a:xfrm>
              <a:off x="2484609" y="1249987"/>
              <a:ext cx="78650" cy="71292"/>
            </a:xfrm>
            <a:custGeom>
              <a:avLst/>
              <a:gdLst/>
              <a:ahLst/>
              <a:cxnLst/>
              <a:rect l="l" t="t" r="r" b="b"/>
              <a:pathLst>
                <a:path w="2835" h="2570" extrusionOk="0">
                  <a:moveTo>
                    <a:pt x="1000" y="0"/>
                  </a:moveTo>
                  <a:lnTo>
                    <a:pt x="1000" y="0"/>
                  </a:lnTo>
                  <a:cubicBezTo>
                    <a:pt x="179" y="417"/>
                    <a:pt x="0" y="1512"/>
                    <a:pt x="655" y="2167"/>
                  </a:cubicBezTo>
                  <a:cubicBezTo>
                    <a:pt x="928" y="2440"/>
                    <a:pt x="1276" y="2570"/>
                    <a:pt x="1622" y="2570"/>
                  </a:cubicBezTo>
                  <a:cubicBezTo>
                    <a:pt x="2106" y="2570"/>
                    <a:pt x="2584" y="2313"/>
                    <a:pt x="2834" y="1834"/>
                  </a:cubicBezTo>
                  <a:lnTo>
                    <a:pt x="2834" y="1834"/>
                  </a:lnTo>
                  <a:cubicBezTo>
                    <a:pt x="2626" y="1939"/>
                    <a:pt x="2415" y="1986"/>
                    <a:pt x="2212" y="1986"/>
                  </a:cubicBezTo>
                  <a:cubicBezTo>
                    <a:pt x="1268" y="1986"/>
                    <a:pt x="501" y="961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5"/>
            <p:cNvSpPr/>
            <p:nvPr/>
          </p:nvSpPr>
          <p:spPr>
            <a:xfrm>
              <a:off x="2616386" y="1247546"/>
              <a:ext cx="36038" cy="32400"/>
            </a:xfrm>
            <a:custGeom>
              <a:avLst/>
              <a:gdLst/>
              <a:ahLst/>
              <a:cxnLst/>
              <a:rect l="l" t="t" r="r" b="b"/>
              <a:pathLst>
                <a:path w="1299" h="1168" extrusionOk="0">
                  <a:moveTo>
                    <a:pt x="538" y="0"/>
                  </a:moveTo>
                  <a:cubicBezTo>
                    <a:pt x="450" y="0"/>
                    <a:pt x="369" y="16"/>
                    <a:pt x="287" y="52"/>
                  </a:cubicBezTo>
                  <a:cubicBezTo>
                    <a:pt x="60" y="160"/>
                    <a:pt x="1" y="648"/>
                    <a:pt x="1" y="648"/>
                  </a:cubicBezTo>
                  <a:lnTo>
                    <a:pt x="513" y="1160"/>
                  </a:lnTo>
                  <a:cubicBezTo>
                    <a:pt x="513" y="1160"/>
                    <a:pt x="577" y="1167"/>
                    <a:pt x="667" y="1167"/>
                  </a:cubicBezTo>
                  <a:cubicBezTo>
                    <a:pt x="854" y="1167"/>
                    <a:pt x="1155" y="1135"/>
                    <a:pt x="1227" y="933"/>
                  </a:cubicBezTo>
                  <a:cubicBezTo>
                    <a:pt x="1251" y="874"/>
                    <a:pt x="1263" y="814"/>
                    <a:pt x="1263" y="767"/>
                  </a:cubicBezTo>
                  <a:lnTo>
                    <a:pt x="1263" y="755"/>
                  </a:lnTo>
                  <a:cubicBezTo>
                    <a:pt x="1299" y="374"/>
                    <a:pt x="1013" y="29"/>
                    <a:pt x="620" y="5"/>
                  </a:cubicBezTo>
                  <a:cubicBezTo>
                    <a:pt x="592" y="2"/>
                    <a:pt x="565" y="0"/>
                    <a:pt x="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5"/>
            <p:cNvSpPr/>
            <p:nvPr/>
          </p:nvSpPr>
          <p:spPr>
            <a:xfrm>
              <a:off x="2608479" y="1249321"/>
              <a:ext cx="41974" cy="37255"/>
            </a:xfrm>
            <a:custGeom>
              <a:avLst/>
              <a:gdLst/>
              <a:ahLst/>
              <a:cxnLst/>
              <a:rect l="l" t="t" r="r" b="b"/>
              <a:pathLst>
                <a:path w="1513" h="1343" extrusionOk="0">
                  <a:moveTo>
                    <a:pt x="572" y="0"/>
                  </a:moveTo>
                  <a:lnTo>
                    <a:pt x="572" y="0"/>
                  </a:lnTo>
                  <a:cubicBezTo>
                    <a:pt x="95" y="191"/>
                    <a:pt x="0" y="810"/>
                    <a:pt x="369" y="1155"/>
                  </a:cubicBezTo>
                  <a:cubicBezTo>
                    <a:pt x="506" y="1283"/>
                    <a:pt x="675" y="1342"/>
                    <a:pt x="842" y="1342"/>
                  </a:cubicBezTo>
                  <a:cubicBezTo>
                    <a:pt x="1127" y="1342"/>
                    <a:pt x="1407" y="1170"/>
                    <a:pt x="1512" y="869"/>
                  </a:cubicBezTo>
                  <a:lnTo>
                    <a:pt x="1512" y="869"/>
                  </a:lnTo>
                  <a:cubicBezTo>
                    <a:pt x="1424" y="909"/>
                    <a:pt x="1327" y="932"/>
                    <a:pt x="1235" y="932"/>
                  </a:cubicBezTo>
                  <a:cubicBezTo>
                    <a:pt x="1216" y="932"/>
                    <a:pt x="1197" y="931"/>
                    <a:pt x="1179" y="929"/>
                  </a:cubicBezTo>
                  <a:cubicBezTo>
                    <a:pt x="786" y="893"/>
                    <a:pt x="500" y="560"/>
                    <a:pt x="524" y="167"/>
                  </a:cubicBezTo>
                  <a:cubicBezTo>
                    <a:pt x="536" y="107"/>
                    <a:pt x="548" y="48"/>
                    <a:pt x="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5"/>
            <p:cNvSpPr/>
            <p:nvPr/>
          </p:nvSpPr>
          <p:spPr>
            <a:xfrm>
              <a:off x="2736622" y="1436566"/>
              <a:ext cx="38673" cy="59835"/>
            </a:xfrm>
            <a:custGeom>
              <a:avLst/>
              <a:gdLst/>
              <a:ahLst/>
              <a:cxnLst/>
              <a:rect l="l" t="t" r="r" b="b"/>
              <a:pathLst>
                <a:path w="1394" h="2157" extrusionOk="0">
                  <a:moveTo>
                    <a:pt x="840" y="0"/>
                  </a:moveTo>
                  <a:cubicBezTo>
                    <a:pt x="695" y="0"/>
                    <a:pt x="551" y="28"/>
                    <a:pt x="418" y="84"/>
                  </a:cubicBezTo>
                  <a:cubicBezTo>
                    <a:pt x="25" y="251"/>
                    <a:pt x="1" y="632"/>
                    <a:pt x="1" y="1073"/>
                  </a:cubicBezTo>
                  <a:cubicBezTo>
                    <a:pt x="1" y="1585"/>
                    <a:pt x="96" y="2025"/>
                    <a:pt x="560" y="2156"/>
                  </a:cubicBezTo>
                  <a:cubicBezTo>
                    <a:pt x="608" y="2061"/>
                    <a:pt x="382" y="1680"/>
                    <a:pt x="441" y="1585"/>
                  </a:cubicBezTo>
                  <a:cubicBezTo>
                    <a:pt x="470" y="1533"/>
                    <a:pt x="541" y="1524"/>
                    <a:pt x="620" y="1524"/>
                  </a:cubicBezTo>
                  <a:cubicBezTo>
                    <a:pt x="662" y="1524"/>
                    <a:pt x="706" y="1526"/>
                    <a:pt x="747" y="1526"/>
                  </a:cubicBezTo>
                  <a:cubicBezTo>
                    <a:pt x="826" y="1526"/>
                    <a:pt x="894" y="1517"/>
                    <a:pt x="918" y="1466"/>
                  </a:cubicBezTo>
                  <a:cubicBezTo>
                    <a:pt x="1120" y="1049"/>
                    <a:pt x="1275" y="596"/>
                    <a:pt x="1394" y="144"/>
                  </a:cubicBezTo>
                  <a:cubicBezTo>
                    <a:pt x="1224" y="49"/>
                    <a:pt x="1031" y="0"/>
                    <a:pt x="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5"/>
            <p:cNvSpPr/>
            <p:nvPr/>
          </p:nvSpPr>
          <p:spPr>
            <a:xfrm>
              <a:off x="2721447" y="1438896"/>
              <a:ext cx="40643" cy="57505"/>
            </a:xfrm>
            <a:custGeom>
              <a:avLst/>
              <a:gdLst/>
              <a:ahLst/>
              <a:cxnLst/>
              <a:rect l="l" t="t" r="r" b="b"/>
              <a:pathLst>
                <a:path w="1465" h="2073" extrusionOk="0">
                  <a:moveTo>
                    <a:pt x="965" y="0"/>
                  </a:moveTo>
                  <a:cubicBezTo>
                    <a:pt x="0" y="405"/>
                    <a:pt x="95" y="1798"/>
                    <a:pt x="1107" y="2072"/>
                  </a:cubicBezTo>
                  <a:cubicBezTo>
                    <a:pt x="1238" y="1846"/>
                    <a:pt x="1357" y="1620"/>
                    <a:pt x="1465" y="1394"/>
                  </a:cubicBezTo>
                  <a:cubicBezTo>
                    <a:pt x="965" y="1120"/>
                    <a:pt x="750" y="524"/>
                    <a:pt x="9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5"/>
            <p:cNvSpPr/>
            <p:nvPr/>
          </p:nvSpPr>
          <p:spPr>
            <a:xfrm>
              <a:off x="2733321" y="1190484"/>
              <a:ext cx="32070" cy="31762"/>
            </a:xfrm>
            <a:custGeom>
              <a:avLst/>
              <a:gdLst/>
              <a:ahLst/>
              <a:cxnLst/>
              <a:rect l="l" t="t" r="r" b="b"/>
              <a:pathLst>
                <a:path w="1156" h="1145" extrusionOk="0">
                  <a:moveTo>
                    <a:pt x="562" y="1"/>
                  </a:moveTo>
                  <a:cubicBezTo>
                    <a:pt x="443" y="1"/>
                    <a:pt x="358" y="93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" y="454"/>
                    <a:pt x="1" y="573"/>
                  </a:cubicBezTo>
                  <a:cubicBezTo>
                    <a:pt x="1" y="693"/>
                    <a:pt x="96" y="788"/>
                    <a:pt x="215" y="788"/>
                  </a:cubicBezTo>
                  <a:lnTo>
                    <a:pt x="358" y="788"/>
                  </a:lnTo>
                  <a:lnTo>
                    <a:pt x="358" y="931"/>
                  </a:lnTo>
                  <a:cubicBezTo>
                    <a:pt x="370" y="1050"/>
                    <a:pt x="465" y="1145"/>
                    <a:pt x="584" y="1145"/>
                  </a:cubicBezTo>
                  <a:cubicBezTo>
                    <a:pt x="703" y="1133"/>
                    <a:pt x="798" y="1038"/>
                    <a:pt x="798" y="919"/>
                  </a:cubicBezTo>
                  <a:lnTo>
                    <a:pt x="798" y="788"/>
                  </a:lnTo>
                  <a:lnTo>
                    <a:pt x="929" y="788"/>
                  </a:lnTo>
                  <a:cubicBezTo>
                    <a:pt x="1049" y="788"/>
                    <a:pt x="1144" y="693"/>
                    <a:pt x="1156" y="573"/>
                  </a:cubicBezTo>
                  <a:cubicBezTo>
                    <a:pt x="1156" y="454"/>
                    <a:pt x="1060" y="359"/>
                    <a:pt x="941" y="359"/>
                  </a:cubicBezTo>
                  <a:lnTo>
                    <a:pt x="787" y="359"/>
                  </a:lnTo>
                  <a:lnTo>
                    <a:pt x="787" y="216"/>
                  </a:lnTo>
                  <a:cubicBezTo>
                    <a:pt x="787" y="97"/>
                    <a:pt x="703" y="2"/>
                    <a:pt x="584" y="2"/>
                  </a:cubicBezTo>
                  <a:cubicBezTo>
                    <a:pt x="577" y="1"/>
                    <a:pt x="569" y="1"/>
                    <a:pt x="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5"/>
            <p:cNvSpPr/>
            <p:nvPr/>
          </p:nvSpPr>
          <p:spPr>
            <a:xfrm>
              <a:off x="2375276" y="1211650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69" y="96"/>
                    <a:pt x="369" y="215"/>
                  </a:cubicBezTo>
                  <a:lnTo>
                    <a:pt x="369" y="370"/>
                  </a:lnTo>
                  <a:lnTo>
                    <a:pt x="239" y="370"/>
                  </a:lnTo>
                  <a:cubicBezTo>
                    <a:pt x="108" y="370"/>
                    <a:pt x="12" y="465"/>
                    <a:pt x="12" y="584"/>
                  </a:cubicBezTo>
                  <a:cubicBezTo>
                    <a:pt x="0" y="703"/>
                    <a:pt x="108" y="799"/>
                    <a:pt x="227" y="799"/>
                  </a:cubicBezTo>
                  <a:lnTo>
                    <a:pt x="369" y="799"/>
                  </a:lnTo>
                  <a:lnTo>
                    <a:pt x="369" y="942"/>
                  </a:lnTo>
                  <a:cubicBezTo>
                    <a:pt x="369" y="1061"/>
                    <a:pt x="477" y="1156"/>
                    <a:pt x="596" y="1156"/>
                  </a:cubicBezTo>
                  <a:cubicBezTo>
                    <a:pt x="715" y="1156"/>
                    <a:pt x="810" y="1049"/>
                    <a:pt x="810" y="930"/>
                  </a:cubicBezTo>
                  <a:lnTo>
                    <a:pt x="810" y="799"/>
                  </a:lnTo>
                  <a:lnTo>
                    <a:pt x="941" y="799"/>
                  </a:lnTo>
                  <a:cubicBezTo>
                    <a:pt x="1060" y="799"/>
                    <a:pt x="1155" y="703"/>
                    <a:pt x="1167" y="584"/>
                  </a:cubicBezTo>
                  <a:cubicBezTo>
                    <a:pt x="1167" y="471"/>
                    <a:pt x="1081" y="369"/>
                    <a:pt x="971" y="369"/>
                  </a:cubicBezTo>
                  <a:cubicBezTo>
                    <a:pt x="965" y="369"/>
                    <a:pt x="959" y="369"/>
                    <a:pt x="953" y="370"/>
                  </a:cubicBezTo>
                  <a:lnTo>
                    <a:pt x="798" y="370"/>
                  </a:lnTo>
                  <a:lnTo>
                    <a:pt x="798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5"/>
            <p:cNvSpPr/>
            <p:nvPr/>
          </p:nvSpPr>
          <p:spPr>
            <a:xfrm>
              <a:off x="2385180" y="1544225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1"/>
                  </a:moveTo>
                  <a:cubicBezTo>
                    <a:pt x="454" y="1"/>
                    <a:pt x="358" y="103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1" y="573"/>
                  </a:cubicBezTo>
                  <a:cubicBezTo>
                    <a:pt x="1" y="692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30"/>
                  </a:lnTo>
                  <a:cubicBezTo>
                    <a:pt x="370" y="1049"/>
                    <a:pt x="453" y="1145"/>
                    <a:pt x="572" y="1156"/>
                  </a:cubicBezTo>
                  <a:cubicBezTo>
                    <a:pt x="703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7" y="692"/>
                    <a:pt x="1155" y="561"/>
                  </a:cubicBezTo>
                  <a:cubicBezTo>
                    <a:pt x="1155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8" y="1"/>
                    <a:pt x="572" y="1"/>
                    <a:pt x="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5"/>
            <p:cNvSpPr/>
            <p:nvPr/>
          </p:nvSpPr>
          <p:spPr>
            <a:xfrm>
              <a:off x="2741255" y="1553795"/>
              <a:ext cx="32403" cy="31790"/>
            </a:xfrm>
            <a:custGeom>
              <a:avLst/>
              <a:gdLst/>
              <a:ahLst/>
              <a:cxnLst/>
              <a:rect l="l" t="t" r="r" b="b"/>
              <a:pathLst>
                <a:path w="1168" h="1146" extrusionOk="0">
                  <a:moveTo>
                    <a:pt x="564" y="1"/>
                  </a:moveTo>
                  <a:cubicBezTo>
                    <a:pt x="454" y="1"/>
                    <a:pt x="370" y="93"/>
                    <a:pt x="370" y="216"/>
                  </a:cubicBezTo>
                  <a:lnTo>
                    <a:pt x="370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12" y="573"/>
                  </a:cubicBezTo>
                  <a:cubicBezTo>
                    <a:pt x="1" y="692"/>
                    <a:pt x="96" y="788"/>
                    <a:pt x="227" y="788"/>
                  </a:cubicBezTo>
                  <a:lnTo>
                    <a:pt x="370" y="788"/>
                  </a:lnTo>
                  <a:lnTo>
                    <a:pt x="370" y="931"/>
                  </a:lnTo>
                  <a:cubicBezTo>
                    <a:pt x="370" y="1050"/>
                    <a:pt x="465" y="1145"/>
                    <a:pt x="584" y="1145"/>
                  </a:cubicBezTo>
                  <a:cubicBezTo>
                    <a:pt x="591" y="1146"/>
                    <a:pt x="597" y="1146"/>
                    <a:pt x="604" y="1146"/>
                  </a:cubicBezTo>
                  <a:cubicBezTo>
                    <a:pt x="713" y="1146"/>
                    <a:pt x="798" y="1054"/>
                    <a:pt x="798" y="931"/>
                  </a:cubicBezTo>
                  <a:lnTo>
                    <a:pt x="798" y="788"/>
                  </a:lnTo>
                  <a:lnTo>
                    <a:pt x="953" y="788"/>
                  </a:lnTo>
                  <a:cubicBezTo>
                    <a:pt x="1072" y="788"/>
                    <a:pt x="1167" y="692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03" y="2"/>
                    <a:pt x="584" y="2"/>
                  </a:cubicBezTo>
                  <a:cubicBezTo>
                    <a:pt x="577" y="1"/>
                    <a:pt x="57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5"/>
            <p:cNvSpPr/>
            <p:nvPr/>
          </p:nvSpPr>
          <p:spPr>
            <a:xfrm>
              <a:off x="2548694" y="1543420"/>
              <a:ext cx="87472" cy="51735"/>
            </a:xfrm>
            <a:custGeom>
              <a:avLst/>
              <a:gdLst/>
              <a:ahLst/>
              <a:cxnLst/>
              <a:rect l="l" t="t" r="r" b="b"/>
              <a:pathLst>
                <a:path w="3153" h="1865" extrusionOk="0">
                  <a:moveTo>
                    <a:pt x="1638" y="0"/>
                  </a:moveTo>
                  <a:cubicBezTo>
                    <a:pt x="1593" y="0"/>
                    <a:pt x="1547" y="2"/>
                    <a:pt x="1500" y="7"/>
                  </a:cubicBezTo>
                  <a:cubicBezTo>
                    <a:pt x="607" y="90"/>
                    <a:pt x="0" y="947"/>
                    <a:pt x="203" y="1816"/>
                  </a:cubicBezTo>
                  <a:cubicBezTo>
                    <a:pt x="476" y="1852"/>
                    <a:pt x="750" y="1864"/>
                    <a:pt x="1024" y="1864"/>
                  </a:cubicBezTo>
                  <a:cubicBezTo>
                    <a:pt x="1727" y="1864"/>
                    <a:pt x="2429" y="1769"/>
                    <a:pt x="3108" y="1566"/>
                  </a:cubicBezTo>
                  <a:lnTo>
                    <a:pt x="3108" y="1555"/>
                  </a:lnTo>
                  <a:cubicBezTo>
                    <a:pt x="3153" y="708"/>
                    <a:pt x="2470" y="0"/>
                    <a:pt x="16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5"/>
            <p:cNvSpPr/>
            <p:nvPr/>
          </p:nvSpPr>
          <p:spPr>
            <a:xfrm>
              <a:off x="2413255" y="1393319"/>
              <a:ext cx="43972" cy="42997"/>
            </a:xfrm>
            <a:custGeom>
              <a:avLst/>
              <a:gdLst/>
              <a:ahLst/>
              <a:cxnLst/>
              <a:rect l="l" t="t" r="r" b="b"/>
              <a:pathLst>
                <a:path w="1585" h="1550" extrusionOk="0">
                  <a:moveTo>
                    <a:pt x="655" y="0"/>
                  </a:moveTo>
                  <a:cubicBezTo>
                    <a:pt x="560" y="0"/>
                    <a:pt x="453" y="12"/>
                    <a:pt x="370" y="36"/>
                  </a:cubicBezTo>
                  <a:cubicBezTo>
                    <a:pt x="1" y="167"/>
                    <a:pt x="167" y="548"/>
                    <a:pt x="167" y="953"/>
                  </a:cubicBezTo>
                  <a:cubicBezTo>
                    <a:pt x="167" y="1465"/>
                    <a:pt x="108" y="1548"/>
                    <a:pt x="620" y="1548"/>
                  </a:cubicBezTo>
                  <a:cubicBezTo>
                    <a:pt x="684" y="1548"/>
                    <a:pt x="747" y="1549"/>
                    <a:pt x="810" y="1549"/>
                  </a:cubicBezTo>
                  <a:cubicBezTo>
                    <a:pt x="1142" y="1549"/>
                    <a:pt x="1436" y="1524"/>
                    <a:pt x="1537" y="1203"/>
                  </a:cubicBezTo>
                  <a:cubicBezTo>
                    <a:pt x="1560" y="1120"/>
                    <a:pt x="1572" y="1024"/>
                    <a:pt x="1584" y="917"/>
                  </a:cubicBezTo>
                  <a:lnTo>
                    <a:pt x="1572" y="917"/>
                  </a:lnTo>
                  <a:cubicBezTo>
                    <a:pt x="1572" y="405"/>
                    <a:pt x="1167" y="0"/>
                    <a:pt x="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5"/>
            <p:cNvSpPr/>
            <p:nvPr/>
          </p:nvSpPr>
          <p:spPr>
            <a:xfrm>
              <a:off x="2399717" y="1394651"/>
              <a:ext cx="56179" cy="49793"/>
            </a:xfrm>
            <a:custGeom>
              <a:avLst/>
              <a:gdLst/>
              <a:ahLst/>
              <a:cxnLst/>
              <a:rect l="l" t="t" r="r" b="b"/>
              <a:pathLst>
                <a:path w="2025" h="1795" extrusionOk="0">
                  <a:moveTo>
                    <a:pt x="858" y="0"/>
                  </a:moveTo>
                  <a:lnTo>
                    <a:pt x="858" y="0"/>
                  </a:lnTo>
                  <a:cubicBezTo>
                    <a:pt x="203" y="214"/>
                    <a:pt x="0" y="1036"/>
                    <a:pt x="489" y="1524"/>
                  </a:cubicBezTo>
                  <a:cubicBezTo>
                    <a:pt x="673" y="1709"/>
                    <a:pt x="907" y="1794"/>
                    <a:pt x="1138" y="1794"/>
                  </a:cubicBezTo>
                  <a:cubicBezTo>
                    <a:pt x="1518" y="1794"/>
                    <a:pt x="1891" y="1562"/>
                    <a:pt x="2025" y="1155"/>
                  </a:cubicBezTo>
                  <a:lnTo>
                    <a:pt x="2025" y="1155"/>
                  </a:lnTo>
                  <a:cubicBezTo>
                    <a:pt x="1929" y="1191"/>
                    <a:pt x="1834" y="1203"/>
                    <a:pt x="1739" y="1203"/>
                  </a:cubicBezTo>
                  <a:cubicBezTo>
                    <a:pt x="1227" y="1203"/>
                    <a:pt x="810" y="786"/>
                    <a:pt x="810" y="286"/>
                  </a:cubicBezTo>
                  <a:cubicBezTo>
                    <a:pt x="810" y="179"/>
                    <a:pt x="822" y="83"/>
                    <a:pt x="8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5"/>
            <p:cNvSpPr/>
            <p:nvPr/>
          </p:nvSpPr>
          <p:spPr>
            <a:xfrm>
              <a:off x="2479976" y="1474570"/>
              <a:ext cx="31737" cy="35368"/>
            </a:xfrm>
            <a:custGeom>
              <a:avLst/>
              <a:gdLst/>
              <a:ahLst/>
              <a:cxnLst/>
              <a:rect l="l" t="t" r="r" b="b"/>
              <a:pathLst>
                <a:path w="1144" h="1275" extrusionOk="0">
                  <a:moveTo>
                    <a:pt x="441" y="0"/>
                  </a:moveTo>
                  <a:cubicBezTo>
                    <a:pt x="405" y="0"/>
                    <a:pt x="370" y="12"/>
                    <a:pt x="334" y="12"/>
                  </a:cubicBezTo>
                  <a:cubicBezTo>
                    <a:pt x="1" y="60"/>
                    <a:pt x="36" y="798"/>
                    <a:pt x="36" y="798"/>
                  </a:cubicBezTo>
                  <a:lnTo>
                    <a:pt x="441" y="1274"/>
                  </a:lnTo>
                  <a:cubicBezTo>
                    <a:pt x="441" y="1274"/>
                    <a:pt x="1084" y="1155"/>
                    <a:pt x="1132" y="810"/>
                  </a:cubicBezTo>
                  <a:cubicBezTo>
                    <a:pt x="1144" y="774"/>
                    <a:pt x="1144" y="739"/>
                    <a:pt x="1144" y="715"/>
                  </a:cubicBezTo>
                  <a:cubicBezTo>
                    <a:pt x="1144" y="322"/>
                    <a:pt x="822" y="0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5"/>
            <p:cNvSpPr/>
            <p:nvPr/>
          </p:nvSpPr>
          <p:spPr>
            <a:xfrm>
              <a:off x="2467104" y="1475236"/>
              <a:ext cx="44277" cy="38753"/>
            </a:xfrm>
            <a:custGeom>
              <a:avLst/>
              <a:gdLst/>
              <a:ahLst/>
              <a:cxnLst/>
              <a:rect l="l" t="t" r="r" b="b"/>
              <a:pathLst>
                <a:path w="1596" h="1397" extrusionOk="0">
                  <a:moveTo>
                    <a:pt x="798" y="0"/>
                  </a:moveTo>
                  <a:cubicBezTo>
                    <a:pt x="227" y="84"/>
                    <a:pt x="0" y="774"/>
                    <a:pt x="405" y="1191"/>
                  </a:cubicBezTo>
                  <a:cubicBezTo>
                    <a:pt x="546" y="1332"/>
                    <a:pt x="723" y="1396"/>
                    <a:pt x="898" y="1396"/>
                  </a:cubicBezTo>
                  <a:cubicBezTo>
                    <a:pt x="1224" y="1396"/>
                    <a:pt x="1541" y="1170"/>
                    <a:pt x="1596" y="798"/>
                  </a:cubicBezTo>
                  <a:lnTo>
                    <a:pt x="1501" y="798"/>
                  </a:lnTo>
                  <a:cubicBezTo>
                    <a:pt x="1108" y="798"/>
                    <a:pt x="798" y="488"/>
                    <a:pt x="798" y="95"/>
                  </a:cubicBezTo>
                  <a:cubicBezTo>
                    <a:pt x="798" y="60"/>
                    <a:pt x="798" y="24"/>
                    <a:pt x="7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5"/>
            <p:cNvSpPr/>
            <p:nvPr/>
          </p:nvSpPr>
          <p:spPr>
            <a:xfrm>
              <a:off x="2392116" y="1250958"/>
              <a:ext cx="51878" cy="56479"/>
            </a:xfrm>
            <a:custGeom>
              <a:avLst/>
              <a:gdLst/>
              <a:ahLst/>
              <a:cxnLst/>
              <a:rect l="l" t="t" r="r" b="b"/>
              <a:pathLst>
                <a:path w="1870" h="2036" extrusionOk="0">
                  <a:moveTo>
                    <a:pt x="1322" y="1"/>
                  </a:moveTo>
                  <a:cubicBezTo>
                    <a:pt x="989" y="358"/>
                    <a:pt x="691" y="751"/>
                    <a:pt x="429" y="1156"/>
                  </a:cubicBezTo>
                  <a:cubicBezTo>
                    <a:pt x="358" y="1287"/>
                    <a:pt x="501" y="1549"/>
                    <a:pt x="429" y="1680"/>
                  </a:cubicBezTo>
                  <a:cubicBezTo>
                    <a:pt x="358" y="1822"/>
                    <a:pt x="60" y="1846"/>
                    <a:pt x="1" y="1977"/>
                  </a:cubicBezTo>
                  <a:cubicBezTo>
                    <a:pt x="64" y="2021"/>
                    <a:pt x="130" y="2035"/>
                    <a:pt x="200" y="2035"/>
                  </a:cubicBezTo>
                  <a:cubicBezTo>
                    <a:pt x="339" y="2035"/>
                    <a:pt x="493" y="1977"/>
                    <a:pt x="667" y="1977"/>
                  </a:cubicBezTo>
                  <a:cubicBezTo>
                    <a:pt x="1322" y="1977"/>
                    <a:pt x="1763" y="1739"/>
                    <a:pt x="1763" y="1084"/>
                  </a:cubicBezTo>
                  <a:cubicBezTo>
                    <a:pt x="1763" y="1060"/>
                    <a:pt x="1870" y="953"/>
                    <a:pt x="1858" y="930"/>
                  </a:cubicBezTo>
                  <a:cubicBezTo>
                    <a:pt x="1846" y="560"/>
                    <a:pt x="1644" y="215"/>
                    <a:pt x="1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5"/>
            <p:cNvSpPr/>
            <p:nvPr/>
          </p:nvSpPr>
          <p:spPr>
            <a:xfrm>
              <a:off x="2392116" y="1276728"/>
              <a:ext cx="51878" cy="35036"/>
            </a:xfrm>
            <a:custGeom>
              <a:avLst/>
              <a:gdLst/>
              <a:ahLst/>
              <a:cxnLst/>
              <a:rect l="l" t="t" r="r" b="b"/>
              <a:pathLst>
                <a:path w="1870" h="1263" extrusionOk="0">
                  <a:moveTo>
                    <a:pt x="1870" y="1"/>
                  </a:moveTo>
                  <a:cubicBezTo>
                    <a:pt x="1641" y="245"/>
                    <a:pt x="1328" y="374"/>
                    <a:pt x="1011" y="374"/>
                  </a:cubicBezTo>
                  <a:cubicBezTo>
                    <a:pt x="817" y="374"/>
                    <a:pt x="621" y="326"/>
                    <a:pt x="441" y="227"/>
                  </a:cubicBezTo>
                  <a:cubicBezTo>
                    <a:pt x="274" y="489"/>
                    <a:pt x="132" y="763"/>
                    <a:pt x="1" y="1048"/>
                  </a:cubicBezTo>
                  <a:cubicBezTo>
                    <a:pt x="191" y="1191"/>
                    <a:pt x="429" y="1263"/>
                    <a:pt x="679" y="1263"/>
                  </a:cubicBezTo>
                  <a:cubicBezTo>
                    <a:pt x="1334" y="1263"/>
                    <a:pt x="1870" y="727"/>
                    <a:pt x="1870" y="72"/>
                  </a:cubicBezTo>
                  <a:cubicBezTo>
                    <a:pt x="1870" y="48"/>
                    <a:pt x="1870" y="24"/>
                    <a:pt x="1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2" name="Google Shape;3492;p45"/>
          <p:cNvGrpSpPr/>
          <p:nvPr/>
        </p:nvGrpSpPr>
        <p:grpSpPr>
          <a:xfrm>
            <a:off x="3168426" y="646601"/>
            <a:ext cx="408314" cy="395295"/>
            <a:chOff x="3176590" y="1187072"/>
            <a:chExt cx="408314" cy="395295"/>
          </a:xfrm>
        </p:grpSpPr>
        <p:sp>
          <p:nvSpPr>
            <p:cNvPr id="3493" name="Google Shape;3493;p45"/>
            <p:cNvSpPr/>
            <p:nvPr/>
          </p:nvSpPr>
          <p:spPr>
            <a:xfrm>
              <a:off x="3199727" y="1218613"/>
              <a:ext cx="190286" cy="257289"/>
            </a:xfrm>
            <a:custGeom>
              <a:avLst/>
              <a:gdLst/>
              <a:ahLst/>
              <a:cxnLst/>
              <a:rect l="l" t="t" r="r" b="b"/>
              <a:pathLst>
                <a:path w="6859" h="9275" extrusionOk="0">
                  <a:moveTo>
                    <a:pt x="4572" y="0"/>
                  </a:moveTo>
                  <a:cubicBezTo>
                    <a:pt x="3298" y="369"/>
                    <a:pt x="2179" y="1131"/>
                    <a:pt x="1358" y="2179"/>
                  </a:cubicBezTo>
                  <a:cubicBezTo>
                    <a:pt x="893" y="2774"/>
                    <a:pt x="1143" y="3608"/>
                    <a:pt x="905" y="4370"/>
                  </a:cubicBezTo>
                  <a:cubicBezTo>
                    <a:pt x="405" y="6025"/>
                    <a:pt x="0" y="7584"/>
                    <a:pt x="750" y="9001"/>
                  </a:cubicBezTo>
                  <a:lnTo>
                    <a:pt x="762" y="9001"/>
                  </a:lnTo>
                  <a:cubicBezTo>
                    <a:pt x="1072" y="8739"/>
                    <a:pt x="1632" y="8644"/>
                    <a:pt x="2036" y="8644"/>
                  </a:cubicBezTo>
                  <a:cubicBezTo>
                    <a:pt x="2263" y="8644"/>
                    <a:pt x="2465" y="8751"/>
                    <a:pt x="2584" y="8942"/>
                  </a:cubicBezTo>
                  <a:cubicBezTo>
                    <a:pt x="2775" y="9192"/>
                    <a:pt x="3096" y="9251"/>
                    <a:pt x="3394" y="9275"/>
                  </a:cubicBezTo>
                  <a:cubicBezTo>
                    <a:pt x="4501" y="9144"/>
                    <a:pt x="4549" y="8037"/>
                    <a:pt x="4858" y="7275"/>
                  </a:cubicBezTo>
                  <a:cubicBezTo>
                    <a:pt x="5091" y="6846"/>
                    <a:pt x="5529" y="6417"/>
                    <a:pt x="5971" y="6417"/>
                  </a:cubicBezTo>
                  <a:cubicBezTo>
                    <a:pt x="6093" y="6417"/>
                    <a:pt x="6216" y="6450"/>
                    <a:pt x="6335" y="6525"/>
                  </a:cubicBezTo>
                  <a:lnTo>
                    <a:pt x="6358" y="6525"/>
                  </a:lnTo>
                  <a:lnTo>
                    <a:pt x="6858" y="5334"/>
                  </a:lnTo>
                  <a:lnTo>
                    <a:pt x="6358" y="4251"/>
                  </a:lnTo>
                  <a:cubicBezTo>
                    <a:pt x="6339" y="4251"/>
                    <a:pt x="6321" y="4252"/>
                    <a:pt x="6304" y="4252"/>
                  </a:cubicBezTo>
                  <a:cubicBezTo>
                    <a:pt x="6078" y="4252"/>
                    <a:pt x="6022" y="4177"/>
                    <a:pt x="5668" y="3989"/>
                  </a:cubicBezTo>
                  <a:cubicBezTo>
                    <a:pt x="4941" y="3620"/>
                    <a:pt x="4453" y="2643"/>
                    <a:pt x="5215" y="2036"/>
                  </a:cubicBezTo>
                  <a:cubicBezTo>
                    <a:pt x="5715" y="1619"/>
                    <a:pt x="5525" y="822"/>
                    <a:pt x="5180" y="369"/>
                  </a:cubicBezTo>
                  <a:lnTo>
                    <a:pt x="4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5"/>
            <p:cNvSpPr/>
            <p:nvPr/>
          </p:nvSpPr>
          <p:spPr>
            <a:xfrm>
              <a:off x="3538630" y="1191344"/>
              <a:ext cx="46274" cy="45937"/>
            </a:xfrm>
            <a:custGeom>
              <a:avLst/>
              <a:gdLst/>
              <a:ahLst/>
              <a:cxnLst/>
              <a:rect l="l" t="t" r="r" b="b"/>
              <a:pathLst>
                <a:path w="1668" h="1656" extrusionOk="0">
                  <a:moveTo>
                    <a:pt x="829" y="1"/>
                  </a:moveTo>
                  <a:cubicBezTo>
                    <a:pt x="819" y="1"/>
                    <a:pt x="810" y="7"/>
                    <a:pt x="810" y="19"/>
                  </a:cubicBezTo>
                  <a:lnTo>
                    <a:pt x="548" y="531"/>
                  </a:lnTo>
                  <a:cubicBezTo>
                    <a:pt x="548" y="542"/>
                    <a:pt x="536" y="542"/>
                    <a:pt x="536" y="542"/>
                  </a:cubicBezTo>
                  <a:lnTo>
                    <a:pt x="24" y="804"/>
                  </a:lnTo>
                  <a:cubicBezTo>
                    <a:pt x="0" y="816"/>
                    <a:pt x="0" y="840"/>
                    <a:pt x="24" y="852"/>
                  </a:cubicBezTo>
                  <a:lnTo>
                    <a:pt x="536" y="1114"/>
                  </a:lnTo>
                  <a:cubicBezTo>
                    <a:pt x="536" y="1114"/>
                    <a:pt x="548" y="1114"/>
                    <a:pt x="548" y="1126"/>
                  </a:cubicBezTo>
                  <a:lnTo>
                    <a:pt x="810" y="1638"/>
                  </a:lnTo>
                  <a:cubicBezTo>
                    <a:pt x="810" y="1650"/>
                    <a:pt x="819" y="1656"/>
                    <a:pt x="829" y="1656"/>
                  </a:cubicBezTo>
                  <a:cubicBezTo>
                    <a:pt x="840" y="1656"/>
                    <a:pt x="851" y="1650"/>
                    <a:pt x="857" y="1638"/>
                  </a:cubicBezTo>
                  <a:lnTo>
                    <a:pt x="1119" y="1126"/>
                  </a:lnTo>
                  <a:cubicBezTo>
                    <a:pt x="1119" y="1114"/>
                    <a:pt x="1131" y="1114"/>
                    <a:pt x="1131" y="1114"/>
                  </a:cubicBezTo>
                  <a:lnTo>
                    <a:pt x="1643" y="852"/>
                  </a:lnTo>
                  <a:cubicBezTo>
                    <a:pt x="1667" y="840"/>
                    <a:pt x="1667" y="816"/>
                    <a:pt x="1643" y="804"/>
                  </a:cubicBezTo>
                  <a:lnTo>
                    <a:pt x="1131" y="542"/>
                  </a:lnTo>
                  <a:cubicBezTo>
                    <a:pt x="1119" y="542"/>
                    <a:pt x="1119" y="542"/>
                    <a:pt x="1119" y="531"/>
                  </a:cubicBezTo>
                  <a:lnTo>
                    <a:pt x="857" y="19"/>
                  </a:lnTo>
                  <a:cubicBezTo>
                    <a:pt x="851" y="7"/>
                    <a:pt x="840" y="1"/>
                    <a:pt x="8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45"/>
            <p:cNvSpPr/>
            <p:nvPr/>
          </p:nvSpPr>
          <p:spPr>
            <a:xfrm>
              <a:off x="3220534" y="1395206"/>
              <a:ext cx="169479" cy="167244"/>
            </a:xfrm>
            <a:custGeom>
              <a:avLst/>
              <a:gdLst/>
              <a:ahLst/>
              <a:cxnLst/>
              <a:rect l="l" t="t" r="r" b="b"/>
              <a:pathLst>
                <a:path w="6109" h="6029" extrusionOk="0">
                  <a:moveTo>
                    <a:pt x="5030" y="0"/>
                  </a:moveTo>
                  <a:cubicBezTo>
                    <a:pt x="4616" y="0"/>
                    <a:pt x="4205" y="236"/>
                    <a:pt x="4001" y="611"/>
                  </a:cubicBezTo>
                  <a:cubicBezTo>
                    <a:pt x="3691" y="1385"/>
                    <a:pt x="3632" y="2492"/>
                    <a:pt x="2537" y="2611"/>
                  </a:cubicBezTo>
                  <a:cubicBezTo>
                    <a:pt x="2239" y="2599"/>
                    <a:pt x="1905" y="2528"/>
                    <a:pt x="1715" y="2278"/>
                  </a:cubicBezTo>
                  <a:cubicBezTo>
                    <a:pt x="1596" y="2099"/>
                    <a:pt x="1394" y="1980"/>
                    <a:pt x="1179" y="1980"/>
                  </a:cubicBezTo>
                  <a:cubicBezTo>
                    <a:pt x="762" y="1980"/>
                    <a:pt x="322" y="2373"/>
                    <a:pt x="12" y="2623"/>
                  </a:cubicBezTo>
                  <a:lnTo>
                    <a:pt x="0" y="2635"/>
                  </a:lnTo>
                  <a:cubicBezTo>
                    <a:pt x="751" y="4088"/>
                    <a:pt x="2251" y="4278"/>
                    <a:pt x="3930" y="4802"/>
                  </a:cubicBezTo>
                  <a:cubicBezTo>
                    <a:pt x="4549" y="4993"/>
                    <a:pt x="4989" y="6028"/>
                    <a:pt x="5608" y="6028"/>
                  </a:cubicBezTo>
                  <a:lnTo>
                    <a:pt x="6108" y="2909"/>
                  </a:lnTo>
                  <a:lnTo>
                    <a:pt x="5608" y="171"/>
                  </a:lnTo>
                  <a:lnTo>
                    <a:pt x="5608" y="159"/>
                  </a:lnTo>
                  <a:lnTo>
                    <a:pt x="5585" y="159"/>
                  </a:lnTo>
                  <a:cubicBezTo>
                    <a:pt x="5412" y="50"/>
                    <a:pt x="5221" y="0"/>
                    <a:pt x="50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45"/>
            <p:cNvSpPr/>
            <p:nvPr/>
          </p:nvSpPr>
          <p:spPr>
            <a:xfrm>
              <a:off x="3176590" y="1487691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72" y="0"/>
                  </a:moveTo>
                  <a:cubicBezTo>
                    <a:pt x="458" y="0"/>
                    <a:pt x="370" y="98"/>
                    <a:pt x="370" y="206"/>
                  </a:cubicBezTo>
                  <a:lnTo>
                    <a:pt x="370" y="325"/>
                  </a:lnTo>
                  <a:cubicBezTo>
                    <a:pt x="370" y="337"/>
                    <a:pt x="358" y="361"/>
                    <a:pt x="334" y="361"/>
                  </a:cubicBezTo>
                  <a:lnTo>
                    <a:pt x="239" y="361"/>
                  </a:lnTo>
                  <a:cubicBezTo>
                    <a:pt x="231" y="360"/>
                    <a:pt x="224" y="360"/>
                    <a:pt x="217" y="360"/>
                  </a:cubicBezTo>
                  <a:cubicBezTo>
                    <a:pt x="108" y="360"/>
                    <a:pt x="24" y="439"/>
                    <a:pt x="13" y="539"/>
                  </a:cubicBezTo>
                  <a:cubicBezTo>
                    <a:pt x="1" y="670"/>
                    <a:pt x="96" y="789"/>
                    <a:pt x="227" y="789"/>
                  </a:cubicBezTo>
                  <a:lnTo>
                    <a:pt x="346" y="789"/>
                  </a:lnTo>
                  <a:cubicBezTo>
                    <a:pt x="358" y="789"/>
                    <a:pt x="370" y="801"/>
                    <a:pt x="370" y="813"/>
                  </a:cubicBezTo>
                  <a:lnTo>
                    <a:pt x="370" y="920"/>
                  </a:lnTo>
                  <a:cubicBezTo>
                    <a:pt x="370" y="1028"/>
                    <a:pt x="453" y="1123"/>
                    <a:pt x="561" y="1147"/>
                  </a:cubicBezTo>
                  <a:cubicBezTo>
                    <a:pt x="568" y="1147"/>
                    <a:pt x="575" y="1148"/>
                    <a:pt x="583" y="1148"/>
                  </a:cubicBezTo>
                  <a:cubicBezTo>
                    <a:pt x="703" y="1148"/>
                    <a:pt x="799" y="1056"/>
                    <a:pt x="799" y="932"/>
                  </a:cubicBezTo>
                  <a:lnTo>
                    <a:pt x="799" y="813"/>
                  </a:lnTo>
                  <a:cubicBezTo>
                    <a:pt x="799" y="801"/>
                    <a:pt x="811" y="789"/>
                    <a:pt x="834" y="789"/>
                  </a:cubicBezTo>
                  <a:lnTo>
                    <a:pt x="942" y="789"/>
                  </a:lnTo>
                  <a:cubicBezTo>
                    <a:pt x="1061" y="789"/>
                    <a:pt x="1168" y="670"/>
                    <a:pt x="1144" y="539"/>
                  </a:cubicBezTo>
                  <a:cubicBezTo>
                    <a:pt x="1132" y="432"/>
                    <a:pt x="1049" y="361"/>
                    <a:pt x="942" y="361"/>
                  </a:cubicBezTo>
                  <a:lnTo>
                    <a:pt x="834" y="361"/>
                  </a:lnTo>
                  <a:cubicBezTo>
                    <a:pt x="811" y="349"/>
                    <a:pt x="799" y="337"/>
                    <a:pt x="799" y="325"/>
                  </a:cubicBezTo>
                  <a:lnTo>
                    <a:pt x="799" y="218"/>
                  </a:lnTo>
                  <a:cubicBezTo>
                    <a:pt x="799" y="111"/>
                    <a:pt x="727" y="16"/>
                    <a:pt x="608" y="4"/>
                  </a:cubicBezTo>
                  <a:cubicBezTo>
                    <a:pt x="596" y="1"/>
                    <a:pt x="583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45"/>
            <p:cNvSpPr/>
            <p:nvPr/>
          </p:nvSpPr>
          <p:spPr>
            <a:xfrm>
              <a:off x="3223170" y="1550494"/>
              <a:ext cx="32736" cy="31873"/>
            </a:xfrm>
            <a:custGeom>
              <a:avLst/>
              <a:gdLst/>
              <a:ahLst/>
              <a:cxnLst/>
              <a:rect l="l" t="t" r="r" b="b"/>
              <a:pathLst>
                <a:path w="1180" h="1149" extrusionOk="0">
                  <a:moveTo>
                    <a:pt x="598" y="1"/>
                  </a:moveTo>
                  <a:cubicBezTo>
                    <a:pt x="477" y="1"/>
                    <a:pt x="382" y="93"/>
                    <a:pt x="382" y="216"/>
                  </a:cubicBezTo>
                  <a:lnTo>
                    <a:pt x="382" y="335"/>
                  </a:lnTo>
                  <a:cubicBezTo>
                    <a:pt x="382" y="347"/>
                    <a:pt x="370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25" y="549"/>
                  </a:cubicBezTo>
                  <a:cubicBezTo>
                    <a:pt x="1" y="680"/>
                    <a:pt x="108" y="788"/>
                    <a:pt x="239" y="788"/>
                  </a:cubicBezTo>
                  <a:lnTo>
                    <a:pt x="346" y="788"/>
                  </a:lnTo>
                  <a:cubicBezTo>
                    <a:pt x="370" y="788"/>
                    <a:pt x="382" y="799"/>
                    <a:pt x="382" y="823"/>
                  </a:cubicBezTo>
                  <a:lnTo>
                    <a:pt x="382" y="930"/>
                  </a:lnTo>
                  <a:cubicBezTo>
                    <a:pt x="370" y="1038"/>
                    <a:pt x="453" y="1133"/>
                    <a:pt x="560" y="1145"/>
                  </a:cubicBezTo>
                  <a:cubicBezTo>
                    <a:pt x="573" y="1147"/>
                    <a:pt x="585" y="1148"/>
                    <a:pt x="597" y="1148"/>
                  </a:cubicBezTo>
                  <a:cubicBezTo>
                    <a:pt x="713" y="1148"/>
                    <a:pt x="810" y="1049"/>
                    <a:pt x="810" y="930"/>
                  </a:cubicBezTo>
                  <a:lnTo>
                    <a:pt x="810" y="823"/>
                  </a:lnTo>
                  <a:cubicBezTo>
                    <a:pt x="810" y="799"/>
                    <a:pt x="822" y="788"/>
                    <a:pt x="834" y="788"/>
                  </a:cubicBezTo>
                  <a:lnTo>
                    <a:pt x="953" y="788"/>
                  </a:lnTo>
                  <a:cubicBezTo>
                    <a:pt x="1084" y="788"/>
                    <a:pt x="1179" y="680"/>
                    <a:pt x="1168" y="549"/>
                  </a:cubicBezTo>
                  <a:cubicBezTo>
                    <a:pt x="1144" y="442"/>
                    <a:pt x="1060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09"/>
                    <a:pt x="727" y="14"/>
                    <a:pt x="620" y="2"/>
                  </a:cubicBezTo>
                  <a:cubicBezTo>
                    <a:pt x="612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45"/>
            <p:cNvSpPr/>
            <p:nvPr/>
          </p:nvSpPr>
          <p:spPr>
            <a:xfrm>
              <a:off x="3314998" y="1211345"/>
              <a:ext cx="75016" cy="125191"/>
            </a:xfrm>
            <a:custGeom>
              <a:avLst/>
              <a:gdLst/>
              <a:ahLst/>
              <a:cxnLst/>
              <a:rect l="l" t="t" r="r" b="b"/>
              <a:pathLst>
                <a:path w="2704" h="4513" extrusionOk="0">
                  <a:moveTo>
                    <a:pt x="2203" y="0"/>
                  </a:moveTo>
                  <a:cubicBezTo>
                    <a:pt x="1596" y="0"/>
                    <a:pt x="989" y="95"/>
                    <a:pt x="417" y="262"/>
                  </a:cubicBezTo>
                  <a:lnTo>
                    <a:pt x="727" y="631"/>
                  </a:lnTo>
                  <a:cubicBezTo>
                    <a:pt x="1072" y="1084"/>
                    <a:pt x="1263" y="1881"/>
                    <a:pt x="763" y="2298"/>
                  </a:cubicBezTo>
                  <a:cubicBezTo>
                    <a:pt x="1" y="2905"/>
                    <a:pt x="489" y="3882"/>
                    <a:pt x="1227" y="4251"/>
                  </a:cubicBezTo>
                  <a:cubicBezTo>
                    <a:pt x="1513" y="4417"/>
                    <a:pt x="1858" y="4513"/>
                    <a:pt x="2203" y="4513"/>
                  </a:cubicBezTo>
                  <a:lnTo>
                    <a:pt x="2703" y="2250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45"/>
            <p:cNvSpPr/>
            <p:nvPr/>
          </p:nvSpPr>
          <p:spPr>
            <a:xfrm>
              <a:off x="3184192" y="1260223"/>
              <a:ext cx="124231" cy="208105"/>
            </a:xfrm>
            <a:custGeom>
              <a:avLst/>
              <a:gdLst/>
              <a:ahLst/>
              <a:cxnLst/>
              <a:rect l="l" t="t" r="r" b="b"/>
              <a:pathLst>
                <a:path w="4478" h="7502" extrusionOk="0">
                  <a:moveTo>
                    <a:pt x="2525" y="0"/>
                  </a:moveTo>
                  <a:cubicBezTo>
                    <a:pt x="501" y="1953"/>
                    <a:pt x="1" y="5013"/>
                    <a:pt x="1299" y="7501"/>
                  </a:cubicBezTo>
                  <a:lnTo>
                    <a:pt x="1322" y="7501"/>
                  </a:lnTo>
                  <a:cubicBezTo>
                    <a:pt x="1632" y="7239"/>
                    <a:pt x="2072" y="6846"/>
                    <a:pt x="2477" y="6846"/>
                  </a:cubicBezTo>
                  <a:cubicBezTo>
                    <a:pt x="2704" y="6858"/>
                    <a:pt x="2906" y="6965"/>
                    <a:pt x="3025" y="7144"/>
                  </a:cubicBezTo>
                  <a:cubicBezTo>
                    <a:pt x="3215" y="7406"/>
                    <a:pt x="3537" y="7465"/>
                    <a:pt x="3835" y="7477"/>
                  </a:cubicBezTo>
                  <a:cubicBezTo>
                    <a:pt x="4069" y="7466"/>
                    <a:pt x="4293" y="7373"/>
                    <a:pt x="4470" y="7233"/>
                  </a:cubicBezTo>
                  <a:lnTo>
                    <a:pt x="4470" y="7233"/>
                  </a:lnTo>
                  <a:cubicBezTo>
                    <a:pt x="4473" y="7235"/>
                    <a:pt x="4475" y="7237"/>
                    <a:pt x="4478" y="7239"/>
                  </a:cubicBezTo>
                  <a:lnTo>
                    <a:pt x="4478" y="7227"/>
                  </a:lnTo>
                  <a:cubicBezTo>
                    <a:pt x="4475" y="7229"/>
                    <a:pt x="4473" y="7231"/>
                    <a:pt x="4470" y="7233"/>
                  </a:cubicBezTo>
                  <a:lnTo>
                    <a:pt x="4470" y="7233"/>
                  </a:lnTo>
                  <a:cubicBezTo>
                    <a:pt x="2451" y="5613"/>
                    <a:pt x="1621" y="2926"/>
                    <a:pt x="2382" y="453"/>
                  </a:cubicBezTo>
                  <a:cubicBezTo>
                    <a:pt x="2418" y="298"/>
                    <a:pt x="2477" y="155"/>
                    <a:pt x="2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45"/>
            <p:cNvSpPr/>
            <p:nvPr/>
          </p:nvSpPr>
          <p:spPr>
            <a:xfrm>
              <a:off x="3220534" y="1450131"/>
              <a:ext cx="169479" cy="112319"/>
            </a:xfrm>
            <a:custGeom>
              <a:avLst/>
              <a:gdLst/>
              <a:ahLst/>
              <a:cxnLst/>
              <a:rect l="l" t="t" r="r" b="b"/>
              <a:pathLst>
                <a:path w="6109" h="4049" extrusionOk="0">
                  <a:moveTo>
                    <a:pt x="1179" y="0"/>
                  </a:moveTo>
                  <a:cubicBezTo>
                    <a:pt x="762" y="0"/>
                    <a:pt x="322" y="393"/>
                    <a:pt x="12" y="643"/>
                  </a:cubicBezTo>
                  <a:lnTo>
                    <a:pt x="0" y="655"/>
                  </a:lnTo>
                  <a:cubicBezTo>
                    <a:pt x="1096" y="2739"/>
                    <a:pt x="3251" y="4048"/>
                    <a:pt x="5608" y="4048"/>
                  </a:cubicBezTo>
                  <a:lnTo>
                    <a:pt x="6108" y="2917"/>
                  </a:lnTo>
                  <a:lnTo>
                    <a:pt x="5608" y="1596"/>
                  </a:lnTo>
                  <a:lnTo>
                    <a:pt x="5608" y="1584"/>
                  </a:lnTo>
                  <a:cubicBezTo>
                    <a:pt x="5489" y="1560"/>
                    <a:pt x="5382" y="1524"/>
                    <a:pt x="5275" y="1489"/>
                  </a:cubicBezTo>
                  <a:cubicBezTo>
                    <a:pt x="4513" y="1262"/>
                    <a:pt x="3799" y="881"/>
                    <a:pt x="3179" y="381"/>
                  </a:cubicBezTo>
                  <a:cubicBezTo>
                    <a:pt x="2989" y="524"/>
                    <a:pt x="2763" y="608"/>
                    <a:pt x="2537" y="631"/>
                  </a:cubicBezTo>
                  <a:cubicBezTo>
                    <a:pt x="2239" y="619"/>
                    <a:pt x="1905" y="548"/>
                    <a:pt x="1715" y="298"/>
                  </a:cubicBezTo>
                  <a:cubicBezTo>
                    <a:pt x="1596" y="119"/>
                    <a:pt x="1394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45"/>
            <p:cNvSpPr/>
            <p:nvPr/>
          </p:nvSpPr>
          <p:spPr>
            <a:xfrm>
              <a:off x="3205997" y="1187072"/>
              <a:ext cx="82284" cy="112153"/>
            </a:xfrm>
            <a:custGeom>
              <a:avLst/>
              <a:gdLst/>
              <a:ahLst/>
              <a:cxnLst/>
              <a:rect l="l" t="t" r="r" b="b"/>
              <a:pathLst>
                <a:path w="2966" h="4043" extrusionOk="0">
                  <a:moveTo>
                    <a:pt x="2266" y="0"/>
                  </a:moveTo>
                  <a:cubicBezTo>
                    <a:pt x="1728" y="0"/>
                    <a:pt x="1202" y="209"/>
                    <a:pt x="810" y="601"/>
                  </a:cubicBezTo>
                  <a:cubicBezTo>
                    <a:pt x="1" y="1411"/>
                    <a:pt x="48" y="2601"/>
                    <a:pt x="846" y="3399"/>
                  </a:cubicBezTo>
                  <a:cubicBezTo>
                    <a:pt x="1263" y="3816"/>
                    <a:pt x="1736" y="4043"/>
                    <a:pt x="2239" y="4043"/>
                  </a:cubicBezTo>
                  <a:cubicBezTo>
                    <a:pt x="2426" y="4043"/>
                    <a:pt x="2617" y="4011"/>
                    <a:pt x="2810" y="3947"/>
                  </a:cubicBezTo>
                  <a:cubicBezTo>
                    <a:pt x="2858" y="3935"/>
                    <a:pt x="2727" y="3923"/>
                    <a:pt x="2680" y="3899"/>
                  </a:cubicBezTo>
                  <a:cubicBezTo>
                    <a:pt x="2501" y="3804"/>
                    <a:pt x="2572" y="3721"/>
                    <a:pt x="2429" y="3578"/>
                  </a:cubicBezTo>
                  <a:lnTo>
                    <a:pt x="2358" y="3518"/>
                  </a:lnTo>
                  <a:cubicBezTo>
                    <a:pt x="1560" y="2721"/>
                    <a:pt x="1560" y="1411"/>
                    <a:pt x="2358" y="601"/>
                  </a:cubicBezTo>
                  <a:cubicBezTo>
                    <a:pt x="2525" y="446"/>
                    <a:pt x="2715" y="315"/>
                    <a:pt x="2918" y="208"/>
                  </a:cubicBezTo>
                  <a:cubicBezTo>
                    <a:pt x="2965" y="185"/>
                    <a:pt x="2953" y="113"/>
                    <a:pt x="2906" y="101"/>
                  </a:cubicBezTo>
                  <a:cubicBezTo>
                    <a:pt x="2696" y="33"/>
                    <a:pt x="2480" y="0"/>
                    <a:pt x="22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45"/>
            <p:cNvSpPr/>
            <p:nvPr/>
          </p:nvSpPr>
          <p:spPr>
            <a:xfrm>
              <a:off x="3190434" y="1200776"/>
              <a:ext cx="97848" cy="100974"/>
            </a:xfrm>
            <a:custGeom>
              <a:avLst/>
              <a:gdLst/>
              <a:ahLst/>
              <a:cxnLst/>
              <a:rect l="l" t="t" r="r" b="b"/>
              <a:pathLst>
                <a:path w="3527" h="3640" extrusionOk="0">
                  <a:moveTo>
                    <a:pt x="1490" y="0"/>
                  </a:moveTo>
                  <a:lnTo>
                    <a:pt x="1490" y="0"/>
                  </a:lnTo>
                  <a:cubicBezTo>
                    <a:pt x="1443" y="36"/>
                    <a:pt x="1407" y="72"/>
                    <a:pt x="1371" y="107"/>
                  </a:cubicBezTo>
                  <a:cubicBezTo>
                    <a:pt x="1" y="1467"/>
                    <a:pt x="1076" y="3640"/>
                    <a:pt x="2779" y="3640"/>
                  </a:cubicBezTo>
                  <a:cubicBezTo>
                    <a:pt x="2999" y="3640"/>
                    <a:pt x="3230" y="3603"/>
                    <a:pt x="3467" y="3524"/>
                  </a:cubicBezTo>
                  <a:cubicBezTo>
                    <a:pt x="3526" y="3524"/>
                    <a:pt x="3526" y="3441"/>
                    <a:pt x="3479" y="3417"/>
                  </a:cubicBezTo>
                  <a:cubicBezTo>
                    <a:pt x="3300" y="3334"/>
                    <a:pt x="3133" y="3215"/>
                    <a:pt x="2990" y="3084"/>
                  </a:cubicBezTo>
                  <a:cubicBezTo>
                    <a:pt x="1526" y="2881"/>
                    <a:pt x="740" y="1274"/>
                    <a:pt x="1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45"/>
            <p:cNvSpPr/>
            <p:nvPr/>
          </p:nvSpPr>
          <p:spPr>
            <a:xfrm>
              <a:off x="3375448" y="1399921"/>
              <a:ext cx="78983" cy="162862"/>
            </a:xfrm>
            <a:custGeom>
              <a:avLst/>
              <a:gdLst/>
              <a:ahLst/>
              <a:cxnLst/>
              <a:rect l="l" t="t" r="r" b="b"/>
              <a:pathLst>
                <a:path w="2847" h="5871" extrusionOk="0">
                  <a:moveTo>
                    <a:pt x="1" y="1"/>
                  </a:moveTo>
                  <a:lnTo>
                    <a:pt x="1" y="5870"/>
                  </a:lnTo>
                  <a:cubicBezTo>
                    <a:pt x="358" y="5870"/>
                    <a:pt x="584" y="5251"/>
                    <a:pt x="941" y="5192"/>
                  </a:cubicBezTo>
                  <a:cubicBezTo>
                    <a:pt x="1027" y="5175"/>
                    <a:pt x="1114" y="5169"/>
                    <a:pt x="1203" y="5169"/>
                  </a:cubicBezTo>
                  <a:cubicBezTo>
                    <a:pt x="1584" y="5169"/>
                    <a:pt x="1990" y="5291"/>
                    <a:pt x="2363" y="5291"/>
                  </a:cubicBezTo>
                  <a:cubicBezTo>
                    <a:pt x="2532" y="5291"/>
                    <a:pt x="2695" y="5265"/>
                    <a:pt x="2846" y="5192"/>
                  </a:cubicBezTo>
                  <a:lnTo>
                    <a:pt x="2822" y="5156"/>
                  </a:lnTo>
                  <a:cubicBezTo>
                    <a:pt x="2322" y="4453"/>
                    <a:pt x="1715" y="3668"/>
                    <a:pt x="1763" y="2727"/>
                  </a:cubicBezTo>
                  <a:cubicBezTo>
                    <a:pt x="1786" y="2406"/>
                    <a:pt x="1739" y="2096"/>
                    <a:pt x="1644" y="1786"/>
                  </a:cubicBezTo>
                  <a:lnTo>
                    <a:pt x="1644" y="1775"/>
                  </a:lnTo>
                  <a:cubicBezTo>
                    <a:pt x="1584" y="1620"/>
                    <a:pt x="1513" y="1477"/>
                    <a:pt x="1417" y="1358"/>
                  </a:cubicBezTo>
                  <a:cubicBezTo>
                    <a:pt x="1144" y="1024"/>
                    <a:pt x="298" y="14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5"/>
            <p:cNvSpPr/>
            <p:nvPr/>
          </p:nvSpPr>
          <p:spPr>
            <a:xfrm>
              <a:off x="3376447" y="1248322"/>
              <a:ext cx="188954" cy="285722"/>
            </a:xfrm>
            <a:custGeom>
              <a:avLst/>
              <a:gdLst/>
              <a:ahLst/>
              <a:cxnLst/>
              <a:rect l="l" t="t" r="r" b="b"/>
              <a:pathLst>
                <a:path w="6811" h="10300" extrusionOk="0">
                  <a:moveTo>
                    <a:pt x="3858" y="1"/>
                  </a:moveTo>
                  <a:cubicBezTo>
                    <a:pt x="3524" y="263"/>
                    <a:pt x="3084" y="370"/>
                    <a:pt x="2655" y="465"/>
                  </a:cubicBezTo>
                  <a:cubicBezTo>
                    <a:pt x="2024" y="644"/>
                    <a:pt x="1215" y="251"/>
                    <a:pt x="1036" y="1179"/>
                  </a:cubicBezTo>
                  <a:cubicBezTo>
                    <a:pt x="1012" y="2132"/>
                    <a:pt x="679" y="3120"/>
                    <a:pt x="0" y="3180"/>
                  </a:cubicBezTo>
                  <a:lnTo>
                    <a:pt x="0" y="5454"/>
                  </a:lnTo>
                  <a:cubicBezTo>
                    <a:pt x="286" y="5608"/>
                    <a:pt x="846" y="6478"/>
                    <a:pt x="1119" y="6811"/>
                  </a:cubicBezTo>
                  <a:cubicBezTo>
                    <a:pt x="1215" y="6942"/>
                    <a:pt x="1298" y="7085"/>
                    <a:pt x="1346" y="7228"/>
                  </a:cubicBezTo>
                  <a:lnTo>
                    <a:pt x="1346" y="7240"/>
                  </a:lnTo>
                  <a:cubicBezTo>
                    <a:pt x="1453" y="7549"/>
                    <a:pt x="1489" y="7871"/>
                    <a:pt x="1477" y="8192"/>
                  </a:cubicBezTo>
                  <a:cubicBezTo>
                    <a:pt x="1465" y="8478"/>
                    <a:pt x="1536" y="8775"/>
                    <a:pt x="1667" y="9026"/>
                  </a:cubicBezTo>
                  <a:cubicBezTo>
                    <a:pt x="1953" y="9609"/>
                    <a:pt x="2501" y="9811"/>
                    <a:pt x="2834" y="10299"/>
                  </a:cubicBezTo>
                  <a:lnTo>
                    <a:pt x="2834" y="10264"/>
                  </a:lnTo>
                  <a:cubicBezTo>
                    <a:pt x="4322" y="9526"/>
                    <a:pt x="5513" y="8561"/>
                    <a:pt x="6037" y="6847"/>
                  </a:cubicBezTo>
                  <a:cubicBezTo>
                    <a:pt x="6811" y="4334"/>
                    <a:pt x="5941" y="1608"/>
                    <a:pt x="3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5"/>
            <p:cNvSpPr/>
            <p:nvPr/>
          </p:nvSpPr>
          <p:spPr>
            <a:xfrm>
              <a:off x="3422361" y="1450464"/>
              <a:ext cx="117268" cy="93484"/>
            </a:xfrm>
            <a:custGeom>
              <a:avLst/>
              <a:gdLst/>
              <a:ahLst/>
              <a:cxnLst/>
              <a:rect l="l" t="t" r="r" b="b"/>
              <a:pathLst>
                <a:path w="4227" h="3370" extrusionOk="0">
                  <a:moveTo>
                    <a:pt x="4227" y="0"/>
                  </a:moveTo>
                  <a:cubicBezTo>
                    <a:pt x="4224" y="7"/>
                    <a:pt x="4222" y="13"/>
                    <a:pt x="4219" y="19"/>
                  </a:cubicBezTo>
                  <a:lnTo>
                    <a:pt x="4219" y="19"/>
                  </a:lnTo>
                  <a:cubicBezTo>
                    <a:pt x="4222" y="17"/>
                    <a:pt x="4224" y="14"/>
                    <a:pt x="4227" y="12"/>
                  </a:cubicBezTo>
                  <a:lnTo>
                    <a:pt x="4227" y="0"/>
                  </a:lnTo>
                  <a:close/>
                  <a:moveTo>
                    <a:pt x="4219" y="19"/>
                  </a:moveTo>
                  <a:cubicBezTo>
                    <a:pt x="3077" y="1098"/>
                    <a:pt x="1568" y="1727"/>
                    <a:pt x="0" y="1762"/>
                  </a:cubicBezTo>
                  <a:cubicBezTo>
                    <a:pt x="167" y="2072"/>
                    <a:pt x="357" y="2358"/>
                    <a:pt x="584" y="2620"/>
                  </a:cubicBezTo>
                  <a:cubicBezTo>
                    <a:pt x="774" y="2858"/>
                    <a:pt x="988" y="3108"/>
                    <a:pt x="1179" y="3370"/>
                  </a:cubicBezTo>
                  <a:cubicBezTo>
                    <a:pt x="2566" y="2658"/>
                    <a:pt x="3646" y="1475"/>
                    <a:pt x="4219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5"/>
            <p:cNvSpPr/>
            <p:nvPr/>
          </p:nvSpPr>
          <p:spPr>
            <a:xfrm>
              <a:off x="3375448" y="1494376"/>
              <a:ext cx="78983" cy="68407"/>
            </a:xfrm>
            <a:custGeom>
              <a:avLst/>
              <a:gdLst/>
              <a:ahLst/>
              <a:cxnLst/>
              <a:rect l="l" t="t" r="r" b="b"/>
              <a:pathLst>
                <a:path w="2847" h="2466" extrusionOk="0">
                  <a:moveTo>
                    <a:pt x="1" y="1"/>
                  </a:moveTo>
                  <a:lnTo>
                    <a:pt x="1" y="2465"/>
                  </a:lnTo>
                  <a:cubicBezTo>
                    <a:pt x="989" y="2453"/>
                    <a:pt x="1965" y="2227"/>
                    <a:pt x="2846" y="1787"/>
                  </a:cubicBezTo>
                  <a:cubicBezTo>
                    <a:pt x="2465" y="1239"/>
                    <a:pt x="1977" y="763"/>
                    <a:pt x="1679" y="179"/>
                  </a:cubicBezTo>
                  <a:lnTo>
                    <a:pt x="1513" y="179"/>
                  </a:lnTo>
                  <a:cubicBezTo>
                    <a:pt x="1001" y="179"/>
                    <a:pt x="489" y="12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5"/>
            <p:cNvSpPr/>
            <p:nvPr/>
          </p:nvSpPr>
          <p:spPr>
            <a:xfrm>
              <a:off x="3375448" y="1211345"/>
              <a:ext cx="107391" cy="124858"/>
            </a:xfrm>
            <a:custGeom>
              <a:avLst/>
              <a:gdLst/>
              <a:ahLst/>
              <a:cxnLst/>
              <a:rect l="l" t="t" r="r" b="b"/>
              <a:pathLst>
                <a:path w="3871" h="4501" extrusionOk="0">
                  <a:moveTo>
                    <a:pt x="1" y="0"/>
                  </a:moveTo>
                  <a:lnTo>
                    <a:pt x="1" y="4501"/>
                  </a:lnTo>
                  <a:cubicBezTo>
                    <a:pt x="691" y="4453"/>
                    <a:pt x="1024" y="3751"/>
                    <a:pt x="1048" y="2798"/>
                  </a:cubicBezTo>
                  <a:cubicBezTo>
                    <a:pt x="1215" y="1869"/>
                    <a:pt x="2036" y="2262"/>
                    <a:pt x="2656" y="2072"/>
                  </a:cubicBezTo>
                  <a:cubicBezTo>
                    <a:pt x="3084" y="1988"/>
                    <a:pt x="3525" y="1584"/>
                    <a:pt x="3870" y="1322"/>
                  </a:cubicBezTo>
                  <a:cubicBezTo>
                    <a:pt x="2763" y="464"/>
                    <a:pt x="140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5"/>
            <p:cNvSpPr/>
            <p:nvPr/>
          </p:nvSpPr>
          <p:spPr>
            <a:xfrm>
              <a:off x="3472547" y="1438979"/>
              <a:ext cx="95490" cy="94538"/>
            </a:xfrm>
            <a:custGeom>
              <a:avLst/>
              <a:gdLst/>
              <a:ahLst/>
              <a:cxnLst/>
              <a:rect l="l" t="t" r="r" b="b"/>
              <a:pathLst>
                <a:path w="3442" h="3408" extrusionOk="0">
                  <a:moveTo>
                    <a:pt x="1681" y="0"/>
                  </a:moveTo>
                  <a:cubicBezTo>
                    <a:pt x="1671" y="0"/>
                    <a:pt x="1662" y="3"/>
                    <a:pt x="1656" y="9"/>
                  </a:cubicBezTo>
                  <a:lnTo>
                    <a:pt x="1263" y="259"/>
                  </a:lnTo>
                  <a:cubicBezTo>
                    <a:pt x="1258" y="264"/>
                    <a:pt x="1253" y="267"/>
                    <a:pt x="1248" y="267"/>
                  </a:cubicBezTo>
                  <a:cubicBezTo>
                    <a:pt x="1241" y="267"/>
                    <a:pt x="1234" y="261"/>
                    <a:pt x="1227" y="248"/>
                  </a:cubicBezTo>
                  <a:lnTo>
                    <a:pt x="763" y="248"/>
                  </a:lnTo>
                  <a:cubicBezTo>
                    <a:pt x="739" y="271"/>
                    <a:pt x="727" y="283"/>
                    <a:pt x="715" y="307"/>
                  </a:cubicBezTo>
                  <a:lnTo>
                    <a:pt x="525" y="724"/>
                  </a:lnTo>
                  <a:cubicBezTo>
                    <a:pt x="513" y="736"/>
                    <a:pt x="513" y="748"/>
                    <a:pt x="501" y="748"/>
                  </a:cubicBezTo>
                  <a:lnTo>
                    <a:pt x="156" y="1010"/>
                  </a:lnTo>
                  <a:cubicBezTo>
                    <a:pt x="144" y="1021"/>
                    <a:pt x="132" y="1045"/>
                    <a:pt x="132" y="1069"/>
                  </a:cubicBezTo>
                  <a:lnTo>
                    <a:pt x="191" y="1521"/>
                  </a:lnTo>
                  <a:cubicBezTo>
                    <a:pt x="203" y="1533"/>
                    <a:pt x="203" y="1545"/>
                    <a:pt x="191" y="1557"/>
                  </a:cubicBezTo>
                  <a:lnTo>
                    <a:pt x="1" y="1974"/>
                  </a:lnTo>
                  <a:cubicBezTo>
                    <a:pt x="1" y="1998"/>
                    <a:pt x="1" y="2022"/>
                    <a:pt x="13" y="2033"/>
                  </a:cubicBezTo>
                  <a:lnTo>
                    <a:pt x="311" y="2379"/>
                  </a:lnTo>
                  <a:cubicBezTo>
                    <a:pt x="322" y="2391"/>
                    <a:pt x="322" y="2403"/>
                    <a:pt x="322" y="2414"/>
                  </a:cubicBezTo>
                  <a:lnTo>
                    <a:pt x="382" y="2843"/>
                  </a:lnTo>
                  <a:cubicBezTo>
                    <a:pt x="382" y="2867"/>
                    <a:pt x="406" y="2879"/>
                    <a:pt x="418" y="2891"/>
                  </a:cubicBezTo>
                  <a:lnTo>
                    <a:pt x="870" y="3022"/>
                  </a:lnTo>
                  <a:cubicBezTo>
                    <a:pt x="882" y="3022"/>
                    <a:pt x="894" y="3034"/>
                    <a:pt x="894" y="3045"/>
                  </a:cubicBezTo>
                  <a:lnTo>
                    <a:pt x="1192" y="3391"/>
                  </a:lnTo>
                  <a:cubicBezTo>
                    <a:pt x="1208" y="3399"/>
                    <a:pt x="1225" y="3408"/>
                    <a:pt x="1238" y="3408"/>
                  </a:cubicBezTo>
                  <a:cubicBezTo>
                    <a:pt x="1243" y="3408"/>
                    <a:pt x="1248" y="3406"/>
                    <a:pt x="1251" y="3403"/>
                  </a:cubicBezTo>
                  <a:lnTo>
                    <a:pt x="1680" y="3272"/>
                  </a:lnTo>
                  <a:cubicBezTo>
                    <a:pt x="1686" y="3266"/>
                    <a:pt x="1692" y="3263"/>
                    <a:pt x="1698" y="3263"/>
                  </a:cubicBezTo>
                  <a:cubicBezTo>
                    <a:pt x="1704" y="3263"/>
                    <a:pt x="1709" y="3266"/>
                    <a:pt x="1715" y="3272"/>
                  </a:cubicBezTo>
                  <a:lnTo>
                    <a:pt x="2144" y="3379"/>
                  </a:lnTo>
                  <a:cubicBezTo>
                    <a:pt x="2151" y="3382"/>
                    <a:pt x="2158" y="3384"/>
                    <a:pt x="2165" y="3384"/>
                  </a:cubicBezTo>
                  <a:cubicBezTo>
                    <a:pt x="2181" y="3384"/>
                    <a:pt x="2195" y="3375"/>
                    <a:pt x="2204" y="3367"/>
                  </a:cubicBezTo>
                  <a:lnTo>
                    <a:pt x="2513" y="3069"/>
                  </a:lnTo>
                  <a:cubicBezTo>
                    <a:pt x="2525" y="3057"/>
                    <a:pt x="2537" y="3057"/>
                    <a:pt x="2549" y="3045"/>
                  </a:cubicBezTo>
                  <a:lnTo>
                    <a:pt x="2989" y="2926"/>
                  </a:lnTo>
                  <a:lnTo>
                    <a:pt x="3001" y="2926"/>
                  </a:lnTo>
                  <a:cubicBezTo>
                    <a:pt x="3025" y="2915"/>
                    <a:pt x="3037" y="2903"/>
                    <a:pt x="3037" y="2879"/>
                  </a:cubicBezTo>
                  <a:lnTo>
                    <a:pt x="3108" y="2414"/>
                  </a:lnTo>
                  <a:cubicBezTo>
                    <a:pt x="3108" y="2403"/>
                    <a:pt x="3120" y="2391"/>
                    <a:pt x="3120" y="2391"/>
                  </a:cubicBezTo>
                  <a:lnTo>
                    <a:pt x="3418" y="2033"/>
                  </a:lnTo>
                  <a:cubicBezTo>
                    <a:pt x="3430" y="2022"/>
                    <a:pt x="3442" y="1998"/>
                    <a:pt x="3430" y="1974"/>
                  </a:cubicBezTo>
                  <a:lnTo>
                    <a:pt x="3239" y="1557"/>
                  </a:lnTo>
                  <a:cubicBezTo>
                    <a:pt x="3228" y="1545"/>
                    <a:pt x="3228" y="1533"/>
                    <a:pt x="3239" y="1521"/>
                  </a:cubicBezTo>
                  <a:lnTo>
                    <a:pt x="3299" y="1057"/>
                  </a:lnTo>
                  <a:cubicBezTo>
                    <a:pt x="3311" y="1045"/>
                    <a:pt x="3299" y="1021"/>
                    <a:pt x="3275" y="1010"/>
                  </a:cubicBezTo>
                  <a:lnTo>
                    <a:pt x="2882" y="759"/>
                  </a:lnTo>
                  <a:cubicBezTo>
                    <a:pt x="2882" y="748"/>
                    <a:pt x="2870" y="736"/>
                    <a:pt x="2870" y="736"/>
                  </a:cubicBezTo>
                  <a:lnTo>
                    <a:pt x="2680" y="307"/>
                  </a:lnTo>
                  <a:cubicBezTo>
                    <a:pt x="2668" y="283"/>
                    <a:pt x="2644" y="271"/>
                    <a:pt x="2620" y="271"/>
                  </a:cubicBezTo>
                  <a:lnTo>
                    <a:pt x="2132" y="271"/>
                  </a:lnTo>
                  <a:cubicBezTo>
                    <a:pt x="2120" y="271"/>
                    <a:pt x="2120" y="271"/>
                    <a:pt x="2108" y="259"/>
                  </a:cubicBezTo>
                  <a:lnTo>
                    <a:pt x="1715" y="9"/>
                  </a:lnTo>
                  <a:cubicBezTo>
                    <a:pt x="1704" y="3"/>
                    <a:pt x="1692" y="0"/>
                    <a:pt x="1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5"/>
            <p:cNvSpPr/>
            <p:nvPr/>
          </p:nvSpPr>
          <p:spPr>
            <a:xfrm>
              <a:off x="3471576" y="1459035"/>
              <a:ext cx="71354" cy="75342"/>
            </a:xfrm>
            <a:custGeom>
              <a:avLst/>
              <a:gdLst/>
              <a:ahLst/>
              <a:cxnLst/>
              <a:rect l="l" t="t" r="r" b="b"/>
              <a:pathLst>
                <a:path w="2572" h="2716" extrusionOk="0">
                  <a:moveTo>
                    <a:pt x="572" y="1"/>
                  </a:moveTo>
                  <a:cubicBezTo>
                    <a:pt x="571" y="4"/>
                    <a:pt x="570" y="8"/>
                    <a:pt x="569" y="12"/>
                  </a:cubicBezTo>
                  <a:lnTo>
                    <a:pt x="569" y="12"/>
                  </a:lnTo>
                  <a:cubicBezTo>
                    <a:pt x="571" y="8"/>
                    <a:pt x="572" y="5"/>
                    <a:pt x="572" y="1"/>
                  </a:cubicBezTo>
                  <a:close/>
                  <a:moveTo>
                    <a:pt x="569" y="12"/>
                  </a:moveTo>
                  <a:cubicBezTo>
                    <a:pt x="564" y="19"/>
                    <a:pt x="556" y="25"/>
                    <a:pt x="548" y="25"/>
                  </a:cubicBezTo>
                  <a:lnTo>
                    <a:pt x="155" y="275"/>
                  </a:lnTo>
                  <a:cubicBezTo>
                    <a:pt x="143" y="287"/>
                    <a:pt x="131" y="310"/>
                    <a:pt x="131" y="334"/>
                  </a:cubicBezTo>
                  <a:lnTo>
                    <a:pt x="203" y="798"/>
                  </a:lnTo>
                  <a:cubicBezTo>
                    <a:pt x="203" y="810"/>
                    <a:pt x="203" y="810"/>
                    <a:pt x="203" y="822"/>
                  </a:cubicBezTo>
                  <a:lnTo>
                    <a:pt x="12" y="1251"/>
                  </a:lnTo>
                  <a:cubicBezTo>
                    <a:pt x="0" y="1263"/>
                    <a:pt x="0" y="1287"/>
                    <a:pt x="12" y="1310"/>
                  </a:cubicBezTo>
                  <a:lnTo>
                    <a:pt x="310" y="1656"/>
                  </a:lnTo>
                  <a:cubicBezTo>
                    <a:pt x="322" y="1668"/>
                    <a:pt x="322" y="1680"/>
                    <a:pt x="322" y="1691"/>
                  </a:cubicBezTo>
                  <a:lnTo>
                    <a:pt x="393" y="2144"/>
                  </a:lnTo>
                  <a:cubicBezTo>
                    <a:pt x="393" y="2168"/>
                    <a:pt x="417" y="2192"/>
                    <a:pt x="441" y="2192"/>
                  </a:cubicBezTo>
                  <a:lnTo>
                    <a:pt x="881" y="2322"/>
                  </a:lnTo>
                  <a:cubicBezTo>
                    <a:pt x="893" y="2334"/>
                    <a:pt x="905" y="2334"/>
                    <a:pt x="905" y="2346"/>
                  </a:cubicBezTo>
                  <a:lnTo>
                    <a:pt x="1203" y="2692"/>
                  </a:lnTo>
                  <a:cubicBezTo>
                    <a:pt x="1227" y="2715"/>
                    <a:pt x="1250" y="2715"/>
                    <a:pt x="1274" y="2715"/>
                  </a:cubicBezTo>
                  <a:lnTo>
                    <a:pt x="1715" y="2584"/>
                  </a:lnTo>
                  <a:lnTo>
                    <a:pt x="1750" y="2584"/>
                  </a:lnTo>
                  <a:lnTo>
                    <a:pt x="2191" y="2715"/>
                  </a:lnTo>
                  <a:cubicBezTo>
                    <a:pt x="2215" y="2715"/>
                    <a:pt x="2239" y="2715"/>
                    <a:pt x="2262" y="2692"/>
                  </a:cubicBezTo>
                  <a:lnTo>
                    <a:pt x="2560" y="2346"/>
                  </a:lnTo>
                  <a:lnTo>
                    <a:pt x="2572" y="2334"/>
                  </a:lnTo>
                  <a:lnTo>
                    <a:pt x="2572" y="2334"/>
                  </a:lnTo>
                  <a:cubicBezTo>
                    <a:pt x="2484" y="2347"/>
                    <a:pt x="2395" y="2354"/>
                    <a:pt x="2307" y="2354"/>
                  </a:cubicBezTo>
                  <a:cubicBezTo>
                    <a:pt x="1828" y="2354"/>
                    <a:pt x="1366" y="2165"/>
                    <a:pt x="1024" y="1822"/>
                  </a:cubicBezTo>
                  <a:cubicBezTo>
                    <a:pt x="551" y="1349"/>
                    <a:pt x="383" y="652"/>
                    <a:pt x="569" y="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5"/>
            <p:cNvSpPr/>
            <p:nvPr/>
          </p:nvSpPr>
          <p:spPr>
            <a:xfrm>
              <a:off x="3501954" y="1470048"/>
              <a:ext cx="37092" cy="32012"/>
            </a:xfrm>
            <a:custGeom>
              <a:avLst/>
              <a:gdLst/>
              <a:ahLst/>
              <a:cxnLst/>
              <a:rect l="l" t="t" r="r" b="b"/>
              <a:pathLst>
                <a:path w="1337" h="1154" extrusionOk="0">
                  <a:moveTo>
                    <a:pt x="637" y="1"/>
                  </a:moveTo>
                  <a:cubicBezTo>
                    <a:pt x="573" y="1"/>
                    <a:pt x="507" y="11"/>
                    <a:pt x="441" y="32"/>
                  </a:cubicBezTo>
                  <a:cubicBezTo>
                    <a:pt x="358" y="68"/>
                    <a:pt x="286" y="128"/>
                    <a:pt x="227" y="211"/>
                  </a:cubicBezTo>
                  <a:cubicBezTo>
                    <a:pt x="1" y="437"/>
                    <a:pt x="24" y="735"/>
                    <a:pt x="263" y="973"/>
                  </a:cubicBezTo>
                  <a:cubicBezTo>
                    <a:pt x="386" y="1090"/>
                    <a:pt x="519" y="1153"/>
                    <a:pt x="652" y="1153"/>
                  </a:cubicBezTo>
                  <a:cubicBezTo>
                    <a:pt x="775" y="1153"/>
                    <a:pt x="898" y="1099"/>
                    <a:pt x="1013" y="985"/>
                  </a:cubicBezTo>
                  <a:cubicBezTo>
                    <a:pt x="1084" y="925"/>
                    <a:pt x="1167" y="878"/>
                    <a:pt x="1203" y="782"/>
                  </a:cubicBezTo>
                  <a:cubicBezTo>
                    <a:pt x="1336" y="383"/>
                    <a:pt x="1029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5"/>
            <p:cNvSpPr/>
            <p:nvPr/>
          </p:nvSpPr>
          <p:spPr>
            <a:xfrm>
              <a:off x="3499319" y="1470936"/>
              <a:ext cx="36038" cy="32178"/>
            </a:xfrm>
            <a:custGeom>
              <a:avLst/>
              <a:gdLst/>
              <a:ahLst/>
              <a:cxnLst/>
              <a:rect l="l" t="t" r="r" b="b"/>
              <a:pathLst>
                <a:path w="1299" h="1160" extrusionOk="0">
                  <a:moveTo>
                    <a:pt x="548" y="0"/>
                  </a:moveTo>
                  <a:cubicBezTo>
                    <a:pt x="119" y="143"/>
                    <a:pt x="0" y="679"/>
                    <a:pt x="310" y="989"/>
                  </a:cubicBezTo>
                  <a:cubicBezTo>
                    <a:pt x="431" y="1105"/>
                    <a:pt x="580" y="1159"/>
                    <a:pt x="728" y="1159"/>
                  </a:cubicBezTo>
                  <a:cubicBezTo>
                    <a:pt x="972" y="1159"/>
                    <a:pt x="1209" y="1010"/>
                    <a:pt x="1298" y="750"/>
                  </a:cubicBezTo>
                  <a:lnTo>
                    <a:pt x="1298" y="750"/>
                  </a:lnTo>
                  <a:cubicBezTo>
                    <a:pt x="1233" y="772"/>
                    <a:pt x="1169" y="782"/>
                    <a:pt x="1107" y="782"/>
                  </a:cubicBezTo>
                  <a:cubicBezTo>
                    <a:pt x="723" y="782"/>
                    <a:pt x="415" y="40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45"/>
            <p:cNvSpPr/>
            <p:nvPr/>
          </p:nvSpPr>
          <p:spPr>
            <a:xfrm>
              <a:off x="3432265" y="1317173"/>
              <a:ext cx="72020" cy="98976"/>
            </a:xfrm>
            <a:custGeom>
              <a:avLst/>
              <a:gdLst/>
              <a:ahLst/>
              <a:cxnLst/>
              <a:rect l="l" t="t" r="r" b="b"/>
              <a:pathLst>
                <a:path w="2596" h="3568" extrusionOk="0">
                  <a:moveTo>
                    <a:pt x="1344" y="0"/>
                  </a:moveTo>
                  <a:cubicBezTo>
                    <a:pt x="1219" y="0"/>
                    <a:pt x="1088" y="51"/>
                    <a:pt x="953" y="174"/>
                  </a:cubicBezTo>
                  <a:cubicBezTo>
                    <a:pt x="572" y="650"/>
                    <a:pt x="1036" y="1281"/>
                    <a:pt x="227" y="2091"/>
                  </a:cubicBezTo>
                  <a:cubicBezTo>
                    <a:pt x="84" y="2245"/>
                    <a:pt x="0" y="2448"/>
                    <a:pt x="12" y="2650"/>
                  </a:cubicBezTo>
                  <a:cubicBezTo>
                    <a:pt x="36" y="3155"/>
                    <a:pt x="557" y="3567"/>
                    <a:pt x="1040" y="3567"/>
                  </a:cubicBezTo>
                  <a:cubicBezTo>
                    <a:pt x="1046" y="3567"/>
                    <a:pt x="1053" y="3567"/>
                    <a:pt x="1060" y="3567"/>
                  </a:cubicBezTo>
                  <a:cubicBezTo>
                    <a:pt x="1870" y="3543"/>
                    <a:pt x="2596" y="2472"/>
                    <a:pt x="2572" y="1710"/>
                  </a:cubicBezTo>
                  <a:cubicBezTo>
                    <a:pt x="2560" y="1221"/>
                    <a:pt x="2370" y="757"/>
                    <a:pt x="2024" y="424"/>
                  </a:cubicBezTo>
                  <a:cubicBezTo>
                    <a:pt x="1826" y="201"/>
                    <a:pt x="1596" y="0"/>
                    <a:pt x="13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3" name="Google Shape;3513;p45"/>
          <p:cNvGrpSpPr/>
          <p:nvPr/>
        </p:nvGrpSpPr>
        <p:grpSpPr>
          <a:xfrm>
            <a:off x="4776714" y="646657"/>
            <a:ext cx="403015" cy="407944"/>
            <a:chOff x="4784878" y="1187128"/>
            <a:chExt cx="403015" cy="407944"/>
          </a:xfrm>
        </p:grpSpPr>
        <p:sp>
          <p:nvSpPr>
            <p:cNvPr id="3514" name="Google Shape;3514;p45"/>
            <p:cNvSpPr/>
            <p:nvPr/>
          </p:nvSpPr>
          <p:spPr>
            <a:xfrm>
              <a:off x="4820555" y="1225492"/>
              <a:ext cx="326363" cy="331992"/>
            </a:xfrm>
            <a:custGeom>
              <a:avLst/>
              <a:gdLst/>
              <a:ahLst/>
              <a:cxnLst/>
              <a:rect l="l" t="t" r="r" b="b"/>
              <a:pathLst>
                <a:path w="11764" h="11968" extrusionOk="0">
                  <a:moveTo>
                    <a:pt x="4913" y="0"/>
                  </a:moveTo>
                  <a:cubicBezTo>
                    <a:pt x="4780" y="0"/>
                    <a:pt x="4657" y="11"/>
                    <a:pt x="4549" y="38"/>
                  </a:cubicBezTo>
                  <a:cubicBezTo>
                    <a:pt x="4001" y="169"/>
                    <a:pt x="3465" y="371"/>
                    <a:pt x="2965" y="657"/>
                  </a:cubicBezTo>
                  <a:cubicBezTo>
                    <a:pt x="1060" y="1717"/>
                    <a:pt x="0" y="3764"/>
                    <a:pt x="0" y="6098"/>
                  </a:cubicBezTo>
                  <a:cubicBezTo>
                    <a:pt x="0" y="9039"/>
                    <a:pt x="2191" y="11087"/>
                    <a:pt x="4930" y="11742"/>
                  </a:cubicBezTo>
                  <a:cubicBezTo>
                    <a:pt x="5406" y="11849"/>
                    <a:pt x="5656" y="11968"/>
                    <a:pt x="6156" y="11968"/>
                  </a:cubicBezTo>
                  <a:cubicBezTo>
                    <a:pt x="9609" y="11968"/>
                    <a:pt x="11764" y="9539"/>
                    <a:pt x="11764" y="6098"/>
                  </a:cubicBezTo>
                  <a:cubicBezTo>
                    <a:pt x="11764" y="2645"/>
                    <a:pt x="9752" y="121"/>
                    <a:pt x="6299" y="121"/>
                  </a:cubicBezTo>
                  <a:cubicBezTo>
                    <a:pt x="5912" y="121"/>
                    <a:pt x="5362" y="0"/>
                    <a:pt x="49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45"/>
            <p:cNvSpPr/>
            <p:nvPr/>
          </p:nvSpPr>
          <p:spPr>
            <a:xfrm>
              <a:off x="4784878" y="1241054"/>
              <a:ext cx="324726" cy="326944"/>
            </a:xfrm>
            <a:custGeom>
              <a:avLst/>
              <a:gdLst/>
              <a:ahLst/>
              <a:cxnLst/>
              <a:rect l="l" t="t" r="r" b="b"/>
              <a:pathLst>
                <a:path w="11705" h="11786" extrusionOk="0">
                  <a:moveTo>
                    <a:pt x="11692" y="9966"/>
                  </a:moveTo>
                  <a:cubicBezTo>
                    <a:pt x="11688" y="9970"/>
                    <a:pt x="11684" y="9975"/>
                    <a:pt x="11680" y="9979"/>
                  </a:cubicBezTo>
                  <a:lnTo>
                    <a:pt x="11680" y="9979"/>
                  </a:lnTo>
                  <a:cubicBezTo>
                    <a:pt x="11688" y="9975"/>
                    <a:pt x="11696" y="9970"/>
                    <a:pt x="11704" y="9966"/>
                  </a:cubicBezTo>
                  <a:close/>
                  <a:moveTo>
                    <a:pt x="4430" y="1"/>
                  </a:moveTo>
                  <a:cubicBezTo>
                    <a:pt x="1024" y="1751"/>
                    <a:pt x="0" y="6132"/>
                    <a:pt x="2251" y="9216"/>
                  </a:cubicBezTo>
                  <a:cubicBezTo>
                    <a:pt x="3483" y="10911"/>
                    <a:pt x="5387" y="11785"/>
                    <a:pt x="7301" y="11785"/>
                  </a:cubicBezTo>
                  <a:cubicBezTo>
                    <a:pt x="8876" y="11785"/>
                    <a:pt x="10459" y="11193"/>
                    <a:pt x="11680" y="9979"/>
                  </a:cubicBezTo>
                  <a:lnTo>
                    <a:pt x="11680" y="9979"/>
                  </a:lnTo>
                  <a:cubicBezTo>
                    <a:pt x="10771" y="10444"/>
                    <a:pt x="9795" y="10667"/>
                    <a:pt x="8831" y="10667"/>
                  </a:cubicBezTo>
                  <a:cubicBezTo>
                    <a:pt x="6893" y="10667"/>
                    <a:pt x="4999" y="9765"/>
                    <a:pt x="3787" y="8109"/>
                  </a:cubicBezTo>
                  <a:cubicBezTo>
                    <a:pt x="1977" y="5620"/>
                    <a:pt x="2239" y="2168"/>
                    <a:pt x="4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45"/>
            <p:cNvSpPr/>
            <p:nvPr/>
          </p:nvSpPr>
          <p:spPr>
            <a:xfrm>
              <a:off x="4946728" y="1221581"/>
              <a:ext cx="213728" cy="341923"/>
            </a:xfrm>
            <a:custGeom>
              <a:avLst/>
              <a:gdLst/>
              <a:ahLst/>
              <a:cxnLst/>
              <a:rect l="l" t="t" r="r" b="b"/>
              <a:pathLst>
                <a:path w="7704" h="12326" extrusionOk="0">
                  <a:moveTo>
                    <a:pt x="1484" y="0"/>
                  </a:moveTo>
                  <a:cubicBezTo>
                    <a:pt x="997" y="0"/>
                    <a:pt x="500" y="58"/>
                    <a:pt x="1" y="179"/>
                  </a:cubicBezTo>
                  <a:cubicBezTo>
                    <a:pt x="2810" y="846"/>
                    <a:pt x="4787" y="3358"/>
                    <a:pt x="4787" y="6239"/>
                  </a:cubicBezTo>
                  <a:cubicBezTo>
                    <a:pt x="4787" y="9120"/>
                    <a:pt x="2810" y="11633"/>
                    <a:pt x="1" y="12311"/>
                  </a:cubicBezTo>
                  <a:cubicBezTo>
                    <a:pt x="46" y="12321"/>
                    <a:pt x="96" y="12326"/>
                    <a:pt x="151" y="12326"/>
                  </a:cubicBezTo>
                  <a:cubicBezTo>
                    <a:pt x="677" y="12326"/>
                    <a:pt x="1609" y="11906"/>
                    <a:pt x="2072" y="11906"/>
                  </a:cubicBezTo>
                  <a:cubicBezTo>
                    <a:pt x="3727" y="11906"/>
                    <a:pt x="4632" y="11835"/>
                    <a:pt x="5751" y="10775"/>
                  </a:cubicBezTo>
                  <a:cubicBezTo>
                    <a:pt x="7001" y="9597"/>
                    <a:pt x="7704" y="7954"/>
                    <a:pt x="7704" y="6239"/>
                  </a:cubicBezTo>
                  <a:cubicBezTo>
                    <a:pt x="7704" y="2716"/>
                    <a:pt x="4828" y="0"/>
                    <a:pt x="14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45"/>
            <p:cNvSpPr/>
            <p:nvPr/>
          </p:nvSpPr>
          <p:spPr>
            <a:xfrm>
              <a:off x="4946728" y="1517511"/>
              <a:ext cx="162543" cy="50154"/>
            </a:xfrm>
            <a:custGeom>
              <a:avLst/>
              <a:gdLst/>
              <a:ahLst/>
              <a:cxnLst/>
              <a:rect l="l" t="t" r="r" b="b"/>
              <a:pathLst>
                <a:path w="5859" h="1808" extrusionOk="0">
                  <a:moveTo>
                    <a:pt x="5858" y="0"/>
                  </a:moveTo>
                  <a:lnTo>
                    <a:pt x="5858" y="0"/>
                  </a:lnTo>
                  <a:cubicBezTo>
                    <a:pt x="4977" y="465"/>
                    <a:pt x="3989" y="703"/>
                    <a:pt x="2977" y="703"/>
                  </a:cubicBezTo>
                  <a:cubicBezTo>
                    <a:pt x="2715" y="703"/>
                    <a:pt x="2441" y="691"/>
                    <a:pt x="2167" y="655"/>
                  </a:cubicBezTo>
                  <a:cubicBezTo>
                    <a:pt x="1513" y="1119"/>
                    <a:pt x="786" y="1453"/>
                    <a:pt x="1" y="1631"/>
                  </a:cubicBezTo>
                  <a:cubicBezTo>
                    <a:pt x="489" y="1750"/>
                    <a:pt x="983" y="1808"/>
                    <a:pt x="1473" y="1808"/>
                  </a:cubicBezTo>
                  <a:cubicBezTo>
                    <a:pt x="3098" y="1808"/>
                    <a:pt x="4678" y="1171"/>
                    <a:pt x="5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45"/>
            <p:cNvSpPr/>
            <p:nvPr/>
          </p:nvSpPr>
          <p:spPr>
            <a:xfrm>
              <a:off x="5126749" y="1187128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3" y="1"/>
                  </a:moveTo>
                  <a:cubicBezTo>
                    <a:pt x="469" y="1"/>
                    <a:pt x="380" y="100"/>
                    <a:pt x="370" y="218"/>
                  </a:cubicBezTo>
                  <a:lnTo>
                    <a:pt x="370" y="325"/>
                  </a:lnTo>
                  <a:cubicBezTo>
                    <a:pt x="381" y="337"/>
                    <a:pt x="358" y="361"/>
                    <a:pt x="346" y="361"/>
                  </a:cubicBezTo>
                  <a:lnTo>
                    <a:pt x="239" y="361"/>
                  </a:lnTo>
                  <a:cubicBezTo>
                    <a:pt x="232" y="360"/>
                    <a:pt x="225" y="360"/>
                    <a:pt x="218" y="360"/>
                  </a:cubicBezTo>
                  <a:cubicBezTo>
                    <a:pt x="120" y="360"/>
                    <a:pt x="35" y="440"/>
                    <a:pt x="12" y="552"/>
                  </a:cubicBezTo>
                  <a:cubicBezTo>
                    <a:pt x="0" y="671"/>
                    <a:pt x="108" y="790"/>
                    <a:pt x="227" y="790"/>
                  </a:cubicBezTo>
                  <a:lnTo>
                    <a:pt x="346" y="790"/>
                  </a:lnTo>
                  <a:cubicBezTo>
                    <a:pt x="358" y="790"/>
                    <a:pt x="370" y="802"/>
                    <a:pt x="370" y="814"/>
                  </a:cubicBezTo>
                  <a:lnTo>
                    <a:pt x="370" y="921"/>
                  </a:lnTo>
                  <a:cubicBezTo>
                    <a:pt x="370" y="1028"/>
                    <a:pt x="453" y="1123"/>
                    <a:pt x="560" y="1147"/>
                  </a:cubicBezTo>
                  <a:cubicBezTo>
                    <a:pt x="567" y="1148"/>
                    <a:pt x="575" y="1148"/>
                    <a:pt x="582" y="1148"/>
                  </a:cubicBezTo>
                  <a:cubicBezTo>
                    <a:pt x="704" y="1148"/>
                    <a:pt x="810" y="1056"/>
                    <a:pt x="810" y="933"/>
                  </a:cubicBezTo>
                  <a:lnTo>
                    <a:pt x="810" y="814"/>
                  </a:lnTo>
                  <a:cubicBezTo>
                    <a:pt x="810" y="802"/>
                    <a:pt x="822" y="790"/>
                    <a:pt x="834" y="790"/>
                  </a:cubicBezTo>
                  <a:lnTo>
                    <a:pt x="953" y="790"/>
                  </a:lnTo>
                  <a:cubicBezTo>
                    <a:pt x="1072" y="790"/>
                    <a:pt x="1167" y="683"/>
                    <a:pt x="1167" y="564"/>
                  </a:cubicBezTo>
                  <a:cubicBezTo>
                    <a:pt x="1156" y="451"/>
                    <a:pt x="1071" y="360"/>
                    <a:pt x="961" y="360"/>
                  </a:cubicBezTo>
                  <a:cubicBezTo>
                    <a:pt x="954" y="360"/>
                    <a:pt x="948" y="360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810" y="337"/>
                    <a:pt x="810" y="325"/>
                  </a:cubicBezTo>
                  <a:lnTo>
                    <a:pt x="810" y="218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7" y="2"/>
                    <a:pt x="595" y="1"/>
                    <a:pt x="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45"/>
            <p:cNvSpPr/>
            <p:nvPr/>
          </p:nvSpPr>
          <p:spPr>
            <a:xfrm>
              <a:off x="4798417" y="1544891"/>
              <a:ext cx="32736" cy="31846"/>
            </a:xfrm>
            <a:custGeom>
              <a:avLst/>
              <a:gdLst/>
              <a:ahLst/>
              <a:cxnLst/>
              <a:rect l="l" t="t" r="r" b="b"/>
              <a:pathLst>
                <a:path w="1180" h="1148" extrusionOk="0">
                  <a:moveTo>
                    <a:pt x="598" y="0"/>
                  </a:moveTo>
                  <a:cubicBezTo>
                    <a:pt x="477" y="0"/>
                    <a:pt x="382" y="92"/>
                    <a:pt x="382" y="216"/>
                  </a:cubicBezTo>
                  <a:lnTo>
                    <a:pt x="382" y="335"/>
                  </a:lnTo>
                  <a:cubicBezTo>
                    <a:pt x="382" y="347"/>
                    <a:pt x="370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24" y="549"/>
                  </a:cubicBezTo>
                  <a:cubicBezTo>
                    <a:pt x="1" y="680"/>
                    <a:pt x="108" y="787"/>
                    <a:pt x="239" y="787"/>
                  </a:cubicBezTo>
                  <a:lnTo>
                    <a:pt x="346" y="787"/>
                  </a:lnTo>
                  <a:cubicBezTo>
                    <a:pt x="370" y="787"/>
                    <a:pt x="382" y="799"/>
                    <a:pt x="382" y="823"/>
                  </a:cubicBezTo>
                  <a:lnTo>
                    <a:pt x="382" y="930"/>
                  </a:lnTo>
                  <a:cubicBezTo>
                    <a:pt x="370" y="1037"/>
                    <a:pt x="453" y="1132"/>
                    <a:pt x="572" y="1144"/>
                  </a:cubicBezTo>
                  <a:cubicBezTo>
                    <a:pt x="583" y="1147"/>
                    <a:pt x="595" y="1148"/>
                    <a:pt x="606" y="1148"/>
                  </a:cubicBezTo>
                  <a:cubicBezTo>
                    <a:pt x="713" y="1148"/>
                    <a:pt x="810" y="1049"/>
                    <a:pt x="810" y="930"/>
                  </a:cubicBezTo>
                  <a:lnTo>
                    <a:pt x="810" y="823"/>
                  </a:lnTo>
                  <a:cubicBezTo>
                    <a:pt x="810" y="799"/>
                    <a:pt x="822" y="787"/>
                    <a:pt x="834" y="787"/>
                  </a:cubicBezTo>
                  <a:lnTo>
                    <a:pt x="953" y="787"/>
                  </a:lnTo>
                  <a:cubicBezTo>
                    <a:pt x="1084" y="787"/>
                    <a:pt x="1179" y="680"/>
                    <a:pt x="1167" y="549"/>
                  </a:cubicBezTo>
                  <a:cubicBezTo>
                    <a:pt x="1156" y="442"/>
                    <a:pt x="1060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20"/>
                    <a:pt x="727" y="25"/>
                    <a:pt x="620" y="1"/>
                  </a:cubicBezTo>
                  <a:cubicBezTo>
                    <a:pt x="612" y="1"/>
                    <a:pt x="605" y="0"/>
                    <a:pt x="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45"/>
            <p:cNvSpPr/>
            <p:nvPr/>
          </p:nvSpPr>
          <p:spPr>
            <a:xfrm>
              <a:off x="5141952" y="1549385"/>
              <a:ext cx="45942" cy="45688"/>
            </a:xfrm>
            <a:custGeom>
              <a:avLst/>
              <a:gdLst/>
              <a:ahLst/>
              <a:cxnLst/>
              <a:rect l="l" t="t" r="r" b="b"/>
              <a:pathLst>
                <a:path w="1656" h="1647" extrusionOk="0">
                  <a:moveTo>
                    <a:pt x="828" y="0"/>
                  </a:moveTo>
                  <a:cubicBezTo>
                    <a:pt x="816" y="0"/>
                    <a:pt x="804" y="6"/>
                    <a:pt x="798" y="18"/>
                  </a:cubicBezTo>
                  <a:lnTo>
                    <a:pt x="548" y="530"/>
                  </a:lnTo>
                  <a:cubicBezTo>
                    <a:pt x="548" y="530"/>
                    <a:pt x="536" y="542"/>
                    <a:pt x="536" y="542"/>
                  </a:cubicBezTo>
                  <a:lnTo>
                    <a:pt x="12" y="792"/>
                  </a:lnTo>
                  <a:cubicBezTo>
                    <a:pt x="0" y="804"/>
                    <a:pt x="0" y="839"/>
                    <a:pt x="12" y="851"/>
                  </a:cubicBezTo>
                  <a:lnTo>
                    <a:pt x="536" y="1101"/>
                  </a:lnTo>
                  <a:cubicBezTo>
                    <a:pt x="536" y="1101"/>
                    <a:pt x="548" y="1113"/>
                    <a:pt x="548" y="1113"/>
                  </a:cubicBezTo>
                  <a:lnTo>
                    <a:pt x="798" y="1637"/>
                  </a:lnTo>
                  <a:cubicBezTo>
                    <a:pt x="804" y="1643"/>
                    <a:pt x="816" y="1646"/>
                    <a:pt x="828" y="1646"/>
                  </a:cubicBezTo>
                  <a:cubicBezTo>
                    <a:pt x="840" y="1646"/>
                    <a:pt x="851" y="1643"/>
                    <a:pt x="857" y="1637"/>
                  </a:cubicBezTo>
                  <a:lnTo>
                    <a:pt x="1107" y="1113"/>
                  </a:lnTo>
                  <a:cubicBezTo>
                    <a:pt x="1119" y="1113"/>
                    <a:pt x="1119" y="1113"/>
                    <a:pt x="1119" y="1101"/>
                  </a:cubicBezTo>
                  <a:lnTo>
                    <a:pt x="1643" y="851"/>
                  </a:lnTo>
                  <a:cubicBezTo>
                    <a:pt x="1655" y="839"/>
                    <a:pt x="1655" y="804"/>
                    <a:pt x="1643" y="792"/>
                  </a:cubicBezTo>
                  <a:lnTo>
                    <a:pt x="1119" y="542"/>
                  </a:lnTo>
                  <a:cubicBezTo>
                    <a:pt x="1119" y="530"/>
                    <a:pt x="1119" y="530"/>
                    <a:pt x="1107" y="530"/>
                  </a:cubicBezTo>
                  <a:lnTo>
                    <a:pt x="857" y="18"/>
                  </a:lnTo>
                  <a:cubicBezTo>
                    <a:pt x="851" y="6"/>
                    <a:pt x="840" y="0"/>
                    <a:pt x="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45"/>
            <p:cNvSpPr/>
            <p:nvPr/>
          </p:nvSpPr>
          <p:spPr>
            <a:xfrm>
              <a:off x="4786848" y="1219417"/>
              <a:ext cx="46274" cy="45688"/>
            </a:xfrm>
            <a:custGeom>
              <a:avLst/>
              <a:gdLst/>
              <a:ahLst/>
              <a:cxnLst/>
              <a:rect l="l" t="t" r="r" b="b"/>
              <a:pathLst>
                <a:path w="1668" h="1647" extrusionOk="0">
                  <a:moveTo>
                    <a:pt x="830" y="1"/>
                  </a:moveTo>
                  <a:cubicBezTo>
                    <a:pt x="819" y="1"/>
                    <a:pt x="811" y="7"/>
                    <a:pt x="811" y="19"/>
                  </a:cubicBezTo>
                  <a:lnTo>
                    <a:pt x="549" y="531"/>
                  </a:lnTo>
                  <a:cubicBezTo>
                    <a:pt x="549" y="531"/>
                    <a:pt x="537" y="543"/>
                    <a:pt x="537" y="543"/>
                  </a:cubicBezTo>
                  <a:lnTo>
                    <a:pt x="25" y="793"/>
                  </a:lnTo>
                  <a:cubicBezTo>
                    <a:pt x="1" y="804"/>
                    <a:pt x="1" y="840"/>
                    <a:pt x="25" y="852"/>
                  </a:cubicBezTo>
                  <a:lnTo>
                    <a:pt x="537" y="1102"/>
                  </a:lnTo>
                  <a:cubicBezTo>
                    <a:pt x="537" y="1114"/>
                    <a:pt x="549" y="1114"/>
                    <a:pt x="549" y="1126"/>
                  </a:cubicBezTo>
                  <a:lnTo>
                    <a:pt x="811" y="1638"/>
                  </a:lnTo>
                  <a:cubicBezTo>
                    <a:pt x="811" y="1644"/>
                    <a:pt x="819" y="1647"/>
                    <a:pt x="830" y="1647"/>
                  </a:cubicBezTo>
                  <a:cubicBezTo>
                    <a:pt x="840" y="1647"/>
                    <a:pt x="852" y="1644"/>
                    <a:pt x="858" y="1638"/>
                  </a:cubicBezTo>
                  <a:lnTo>
                    <a:pt x="1108" y="1126"/>
                  </a:lnTo>
                  <a:cubicBezTo>
                    <a:pt x="1120" y="1114"/>
                    <a:pt x="1120" y="1114"/>
                    <a:pt x="1132" y="1102"/>
                  </a:cubicBezTo>
                  <a:lnTo>
                    <a:pt x="1644" y="852"/>
                  </a:lnTo>
                  <a:cubicBezTo>
                    <a:pt x="1668" y="840"/>
                    <a:pt x="1668" y="804"/>
                    <a:pt x="1644" y="793"/>
                  </a:cubicBezTo>
                  <a:lnTo>
                    <a:pt x="1132" y="543"/>
                  </a:lnTo>
                  <a:cubicBezTo>
                    <a:pt x="1120" y="543"/>
                    <a:pt x="1120" y="531"/>
                    <a:pt x="1108" y="531"/>
                  </a:cubicBezTo>
                  <a:lnTo>
                    <a:pt x="858" y="19"/>
                  </a:lnTo>
                  <a:cubicBezTo>
                    <a:pt x="852" y="7"/>
                    <a:pt x="840" y="1"/>
                    <a:pt x="8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45"/>
            <p:cNvSpPr/>
            <p:nvPr/>
          </p:nvSpPr>
          <p:spPr>
            <a:xfrm>
              <a:off x="4886943" y="1338810"/>
              <a:ext cx="58481" cy="52872"/>
            </a:xfrm>
            <a:custGeom>
              <a:avLst/>
              <a:gdLst/>
              <a:ahLst/>
              <a:cxnLst/>
              <a:rect l="l" t="t" r="r" b="b"/>
              <a:pathLst>
                <a:path w="2108" h="1906" extrusionOk="0">
                  <a:moveTo>
                    <a:pt x="1001" y="1"/>
                  </a:moveTo>
                  <a:cubicBezTo>
                    <a:pt x="846" y="1"/>
                    <a:pt x="691" y="25"/>
                    <a:pt x="548" y="84"/>
                  </a:cubicBezTo>
                  <a:cubicBezTo>
                    <a:pt x="155" y="263"/>
                    <a:pt x="1" y="632"/>
                    <a:pt x="1" y="1084"/>
                  </a:cubicBezTo>
                  <a:cubicBezTo>
                    <a:pt x="1" y="1703"/>
                    <a:pt x="382" y="1906"/>
                    <a:pt x="989" y="1906"/>
                  </a:cubicBezTo>
                  <a:cubicBezTo>
                    <a:pt x="1489" y="1906"/>
                    <a:pt x="1894" y="1906"/>
                    <a:pt x="2048" y="1453"/>
                  </a:cubicBezTo>
                  <a:cubicBezTo>
                    <a:pt x="2084" y="1346"/>
                    <a:pt x="2108" y="1227"/>
                    <a:pt x="2108" y="1108"/>
                  </a:cubicBezTo>
                  <a:cubicBezTo>
                    <a:pt x="2108" y="489"/>
                    <a:pt x="1608" y="1"/>
                    <a:pt x="10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45"/>
            <p:cNvSpPr/>
            <p:nvPr/>
          </p:nvSpPr>
          <p:spPr>
            <a:xfrm>
              <a:off x="4877372" y="1341140"/>
              <a:ext cx="66416" cy="59142"/>
            </a:xfrm>
            <a:custGeom>
              <a:avLst/>
              <a:gdLst/>
              <a:ahLst/>
              <a:cxnLst/>
              <a:rect l="l" t="t" r="r" b="b"/>
              <a:pathLst>
                <a:path w="2394" h="2132" extrusionOk="0">
                  <a:moveTo>
                    <a:pt x="893" y="0"/>
                  </a:moveTo>
                  <a:lnTo>
                    <a:pt x="893" y="0"/>
                  </a:lnTo>
                  <a:cubicBezTo>
                    <a:pt x="155" y="322"/>
                    <a:pt x="0" y="1298"/>
                    <a:pt x="584" y="1846"/>
                  </a:cubicBezTo>
                  <a:cubicBezTo>
                    <a:pt x="800" y="2041"/>
                    <a:pt x="1066" y="2132"/>
                    <a:pt x="1328" y="2132"/>
                  </a:cubicBezTo>
                  <a:cubicBezTo>
                    <a:pt x="1786" y="2132"/>
                    <a:pt x="2234" y="1854"/>
                    <a:pt x="2393" y="1369"/>
                  </a:cubicBezTo>
                  <a:lnTo>
                    <a:pt x="2393" y="1369"/>
                  </a:lnTo>
                  <a:cubicBezTo>
                    <a:pt x="2251" y="1429"/>
                    <a:pt x="2108" y="1465"/>
                    <a:pt x="1953" y="1465"/>
                  </a:cubicBezTo>
                  <a:cubicBezTo>
                    <a:pt x="1191" y="1465"/>
                    <a:pt x="655" y="727"/>
                    <a:pt x="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45"/>
            <p:cNvSpPr/>
            <p:nvPr/>
          </p:nvSpPr>
          <p:spPr>
            <a:xfrm>
              <a:off x="5045159" y="1446164"/>
              <a:ext cx="43972" cy="56007"/>
            </a:xfrm>
            <a:custGeom>
              <a:avLst/>
              <a:gdLst/>
              <a:ahLst/>
              <a:cxnLst/>
              <a:rect l="l" t="t" r="r" b="b"/>
              <a:pathLst>
                <a:path w="1585" h="2019" extrusionOk="0">
                  <a:moveTo>
                    <a:pt x="953" y="0"/>
                  </a:moveTo>
                  <a:cubicBezTo>
                    <a:pt x="858" y="334"/>
                    <a:pt x="453" y="536"/>
                    <a:pt x="310" y="834"/>
                  </a:cubicBezTo>
                  <a:cubicBezTo>
                    <a:pt x="143" y="1155"/>
                    <a:pt x="215" y="1572"/>
                    <a:pt x="1" y="1870"/>
                  </a:cubicBezTo>
                  <a:cubicBezTo>
                    <a:pt x="172" y="1972"/>
                    <a:pt x="355" y="2018"/>
                    <a:pt x="533" y="2018"/>
                  </a:cubicBezTo>
                  <a:cubicBezTo>
                    <a:pt x="1082" y="2018"/>
                    <a:pt x="1584" y="1576"/>
                    <a:pt x="1584" y="965"/>
                  </a:cubicBezTo>
                  <a:cubicBezTo>
                    <a:pt x="1584" y="548"/>
                    <a:pt x="1334" y="167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45"/>
            <p:cNvSpPr/>
            <p:nvPr/>
          </p:nvSpPr>
          <p:spPr>
            <a:xfrm>
              <a:off x="5017583" y="1443362"/>
              <a:ext cx="54042" cy="54676"/>
            </a:xfrm>
            <a:custGeom>
              <a:avLst/>
              <a:gdLst/>
              <a:ahLst/>
              <a:cxnLst/>
              <a:rect l="l" t="t" r="r" b="b"/>
              <a:pathLst>
                <a:path w="1948" h="1971" extrusionOk="0">
                  <a:moveTo>
                    <a:pt x="1493" y="0"/>
                  </a:moveTo>
                  <a:cubicBezTo>
                    <a:pt x="537" y="0"/>
                    <a:pt x="1" y="1391"/>
                    <a:pt x="995" y="1971"/>
                  </a:cubicBezTo>
                  <a:cubicBezTo>
                    <a:pt x="1411" y="1411"/>
                    <a:pt x="1733" y="768"/>
                    <a:pt x="1947" y="101"/>
                  </a:cubicBezTo>
                  <a:cubicBezTo>
                    <a:pt x="1789" y="32"/>
                    <a:pt x="1636" y="0"/>
                    <a:pt x="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5"/>
            <p:cNvSpPr/>
            <p:nvPr/>
          </p:nvSpPr>
          <p:spPr>
            <a:xfrm>
              <a:off x="5045159" y="1480173"/>
              <a:ext cx="41641" cy="21887"/>
            </a:xfrm>
            <a:custGeom>
              <a:avLst/>
              <a:gdLst/>
              <a:ahLst/>
              <a:cxnLst/>
              <a:rect l="l" t="t" r="r" b="b"/>
              <a:pathLst>
                <a:path w="1501" h="789" extrusionOk="0">
                  <a:moveTo>
                    <a:pt x="417" y="1"/>
                  </a:moveTo>
                  <a:cubicBezTo>
                    <a:pt x="298" y="215"/>
                    <a:pt x="155" y="441"/>
                    <a:pt x="1" y="644"/>
                  </a:cubicBezTo>
                  <a:cubicBezTo>
                    <a:pt x="168" y="742"/>
                    <a:pt x="350" y="788"/>
                    <a:pt x="530" y="788"/>
                  </a:cubicBezTo>
                  <a:cubicBezTo>
                    <a:pt x="936" y="788"/>
                    <a:pt x="1327" y="552"/>
                    <a:pt x="1501" y="156"/>
                  </a:cubicBezTo>
                  <a:lnTo>
                    <a:pt x="1501" y="156"/>
                  </a:lnTo>
                  <a:cubicBezTo>
                    <a:pt x="1372" y="205"/>
                    <a:pt x="1237" y="230"/>
                    <a:pt x="1102" y="230"/>
                  </a:cubicBezTo>
                  <a:cubicBezTo>
                    <a:pt x="914" y="230"/>
                    <a:pt x="727" y="181"/>
                    <a:pt x="560" y="84"/>
                  </a:cubicBezTo>
                  <a:cubicBezTo>
                    <a:pt x="513" y="60"/>
                    <a:pt x="465" y="36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5"/>
            <p:cNvSpPr/>
            <p:nvPr/>
          </p:nvSpPr>
          <p:spPr>
            <a:xfrm>
              <a:off x="5024352" y="1446164"/>
              <a:ext cx="32403" cy="51874"/>
            </a:xfrm>
            <a:custGeom>
              <a:avLst/>
              <a:gdLst/>
              <a:ahLst/>
              <a:cxnLst/>
              <a:rect l="l" t="t" r="r" b="b"/>
              <a:pathLst>
                <a:path w="1168" h="1870" extrusionOk="0">
                  <a:moveTo>
                    <a:pt x="870" y="0"/>
                  </a:moveTo>
                  <a:lnTo>
                    <a:pt x="870" y="0"/>
                  </a:lnTo>
                  <a:cubicBezTo>
                    <a:pt x="72" y="334"/>
                    <a:pt x="1" y="1429"/>
                    <a:pt x="751" y="1870"/>
                  </a:cubicBezTo>
                  <a:cubicBezTo>
                    <a:pt x="905" y="1667"/>
                    <a:pt x="1048" y="1441"/>
                    <a:pt x="1167" y="1227"/>
                  </a:cubicBezTo>
                  <a:cubicBezTo>
                    <a:pt x="1096" y="1167"/>
                    <a:pt x="1036" y="1096"/>
                    <a:pt x="989" y="1024"/>
                  </a:cubicBezTo>
                  <a:cubicBezTo>
                    <a:pt x="858" y="846"/>
                    <a:pt x="786" y="631"/>
                    <a:pt x="786" y="405"/>
                  </a:cubicBezTo>
                  <a:cubicBezTo>
                    <a:pt x="786" y="262"/>
                    <a:pt x="810" y="119"/>
                    <a:pt x="8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5"/>
            <p:cNvSpPr/>
            <p:nvPr/>
          </p:nvSpPr>
          <p:spPr>
            <a:xfrm>
              <a:off x="4968867" y="1281694"/>
              <a:ext cx="22804" cy="23135"/>
            </a:xfrm>
            <a:custGeom>
              <a:avLst/>
              <a:gdLst/>
              <a:ahLst/>
              <a:cxnLst/>
              <a:rect l="l" t="t" r="r" b="b"/>
              <a:pathLst>
                <a:path w="822" h="834" extrusionOk="0">
                  <a:moveTo>
                    <a:pt x="298" y="0"/>
                  </a:moveTo>
                  <a:cubicBezTo>
                    <a:pt x="84" y="36"/>
                    <a:pt x="0" y="226"/>
                    <a:pt x="0" y="453"/>
                  </a:cubicBezTo>
                  <a:cubicBezTo>
                    <a:pt x="0" y="703"/>
                    <a:pt x="119" y="834"/>
                    <a:pt x="369" y="834"/>
                  </a:cubicBezTo>
                  <a:cubicBezTo>
                    <a:pt x="596" y="834"/>
                    <a:pt x="786" y="738"/>
                    <a:pt x="810" y="512"/>
                  </a:cubicBezTo>
                  <a:cubicBezTo>
                    <a:pt x="822" y="488"/>
                    <a:pt x="822" y="476"/>
                    <a:pt x="810" y="453"/>
                  </a:cubicBezTo>
                  <a:lnTo>
                    <a:pt x="822" y="453"/>
                  </a:lnTo>
                  <a:cubicBezTo>
                    <a:pt x="822" y="203"/>
                    <a:pt x="619" y="0"/>
                    <a:pt x="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5"/>
            <p:cNvSpPr/>
            <p:nvPr/>
          </p:nvSpPr>
          <p:spPr>
            <a:xfrm>
              <a:off x="5103640" y="1339809"/>
              <a:ext cx="23803" cy="23801"/>
            </a:xfrm>
            <a:custGeom>
              <a:avLst/>
              <a:gdLst/>
              <a:ahLst/>
              <a:cxnLst/>
              <a:rect l="l" t="t" r="r" b="b"/>
              <a:pathLst>
                <a:path w="858" h="858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7"/>
                    <a:pt x="191" y="858"/>
                    <a:pt x="429" y="858"/>
                  </a:cubicBezTo>
                  <a:cubicBezTo>
                    <a:pt x="667" y="858"/>
                    <a:pt x="857" y="667"/>
                    <a:pt x="857" y="429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5"/>
            <p:cNvSpPr/>
            <p:nvPr/>
          </p:nvSpPr>
          <p:spPr>
            <a:xfrm>
              <a:off x="5004211" y="1363471"/>
              <a:ext cx="25773" cy="26242"/>
            </a:xfrm>
            <a:custGeom>
              <a:avLst/>
              <a:gdLst/>
              <a:ahLst/>
              <a:cxnLst/>
              <a:rect l="l" t="t" r="r" b="b"/>
              <a:pathLst>
                <a:path w="929" h="946" extrusionOk="0">
                  <a:moveTo>
                    <a:pt x="423" y="1"/>
                  </a:moveTo>
                  <a:cubicBezTo>
                    <a:pt x="382" y="1"/>
                    <a:pt x="340" y="6"/>
                    <a:pt x="298" y="17"/>
                  </a:cubicBezTo>
                  <a:cubicBezTo>
                    <a:pt x="72" y="64"/>
                    <a:pt x="0" y="231"/>
                    <a:pt x="0" y="469"/>
                  </a:cubicBezTo>
                  <a:cubicBezTo>
                    <a:pt x="0" y="755"/>
                    <a:pt x="131" y="945"/>
                    <a:pt x="405" y="945"/>
                  </a:cubicBezTo>
                  <a:cubicBezTo>
                    <a:pt x="655" y="945"/>
                    <a:pt x="869" y="850"/>
                    <a:pt x="917" y="612"/>
                  </a:cubicBezTo>
                  <a:cubicBezTo>
                    <a:pt x="929" y="576"/>
                    <a:pt x="929" y="541"/>
                    <a:pt x="929" y="517"/>
                  </a:cubicBezTo>
                  <a:lnTo>
                    <a:pt x="929" y="505"/>
                  </a:lnTo>
                  <a:cubicBezTo>
                    <a:pt x="919" y="226"/>
                    <a:pt x="693" y="1"/>
                    <a:pt x="4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5"/>
            <p:cNvSpPr/>
            <p:nvPr/>
          </p:nvSpPr>
          <p:spPr>
            <a:xfrm>
              <a:off x="4932191" y="1483474"/>
              <a:ext cx="25801" cy="25798"/>
            </a:xfrm>
            <a:custGeom>
              <a:avLst/>
              <a:gdLst/>
              <a:ahLst/>
              <a:cxnLst/>
              <a:rect l="l" t="t" r="r" b="b"/>
              <a:pathLst>
                <a:path w="930" h="930" extrusionOk="0">
                  <a:moveTo>
                    <a:pt x="417" y="1"/>
                  </a:moveTo>
                  <a:cubicBezTo>
                    <a:pt x="382" y="1"/>
                    <a:pt x="346" y="1"/>
                    <a:pt x="298" y="13"/>
                  </a:cubicBezTo>
                  <a:cubicBezTo>
                    <a:pt x="72" y="60"/>
                    <a:pt x="1" y="263"/>
                    <a:pt x="1" y="513"/>
                  </a:cubicBezTo>
                  <a:cubicBezTo>
                    <a:pt x="1" y="787"/>
                    <a:pt x="179" y="930"/>
                    <a:pt x="465" y="930"/>
                  </a:cubicBezTo>
                  <a:cubicBezTo>
                    <a:pt x="715" y="930"/>
                    <a:pt x="870" y="846"/>
                    <a:pt x="917" y="608"/>
                  </a:cubicBezTo>
                  <a:cubicBezTo>
                    <a:pt x="917" y="572"/>
                    <a:pt x="929" y="549"/>
                    <a:pt x="917" y="513"/>
                  </a:cubicBezTo>
                  <a:lnTo>
                    <a:pt x="929" y="513"/>
                  </a:lnTo>
                  <a:cubicBezTo>
                    <a:pt x="929" y="227"/>
                    <a:pt x="703" y="1"/>
                    <a:pt x="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5"/>
            <p:cNvSpPr/>
            <p:nvPr/>
          </p:nvSpPr>
          <p:spPr>
            <a:xfrm>
              <a:off x="4844331" y="1417093"/>
              <a:ext cx="23470" cy="23496"/>
            </a:xfrm>
            <a:custGeom>
              <a:avLst/>
              <a:gdLst/>
              <a:ahLst/>
              <a:cxnLst/>
              <a:rect l="l" t="t" r="r" b="b"/>
              <a:pathLst>
                <a:path w="846" h="847" extrusionOk="0">
                  <a:moveTo>
                    <a:pt x="417" y="1"/>
                  </a:moveTo>
                  <a:cubicBezTo>
                    <a:pt x="191" y="1"/>
                    <a:pt x="1" y="179"/>
                    <a:pt x="1" y="417"/>
                  </a:cubicBezTo>
                  <a:cubicBezTo>
                    <a:pt x="1" y="656"/>
                    <a:pt x="191" y="846"/>
                    <a:pt x="417" y="846"/>
                  </a:cubicBezTo>
                  <a:cubicBezTo>
                    <a:pt x="655" y="846"/>
                    <a:pt x="846" y="656"/>
                    <a:pt x="846" y="417"/>
                  </a:cubicBezTo>
                  <a:cubicBezTo>
                    <a:pt x="846" y="179"/>
                    <a:pt x="655" y="1"/>
                    <a:pt x="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5"/>
            <p:cNvSpPr/>
            <p:nvPr/>
          </p:nvSpPr>
          <p:spPr>
            <a:xfrm>
              <a:off x="4963235" y="1281694"/>
              <a:ext cx="28103" cy="24744"/>
            </a:xfrm>
            <a:custGeom>
              <a:avLst/>
              <a:gdLst/>
              <a:ahLst/>
              <a:cxnLst/>
              <a:rect l="l" t="t" r="r" b="b"/>
              <a:pathLst>
                <a:path w="1013" h="892" extrusionOk="0">
                  <a:moveTo>
                    <a:pt x="501" y="0"/>
                  </a:moveTo>
                  <a:cubicBezTo>
                    <a:pt x="144" y="60"/>
                    <a:pt x="1" y="500"/>
                    <a:pt x="251" y="762"/>
                  </a:cubicBezTo>
                  <a:cubicBezTo>
                    <a:pt x="343" y="850"/>
                    <a:pt x="458" y="891"/>
                    <a:pt x="571" y="891"/>
                  </a:cubicBezTo>
                  <a:cubicBezTo>
                    <a:pt x="777" y="891"/>
                    <a:pt x="974" y="755"/>
                    <a:pt x="1013" y="524"/>
                  </a:cubicBezTo>
                  <a:lnTo>
                    <a:pt x="941" y="524"/>
                  </a:lnTo>
                  <a:cubicBezTo>
                    <a:pt x="691" y="524"/>
                    <a:pt x="489" y="322"/>
                    <a:pt x="501" y="72"/>
                  </a:cubicBezTo>
                  <a:cubicBezTo>
                    <a:pt x="501" y="48"/>
                    <a:pt x="501" y="24"/>
                    <a:pt x="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5"/>
            <p:cNvSpPr/>
            <p:nvPr/>
          </p:nvSpPr>
          <p:spPr>
            <a:xfrm>
              <a:off x="4997941" y="1363915"/>
              <a:ext cx="31710" cy="27990"/>
            </a:xfrm>
            <a:custGeom>
              <a:avLst/>
              <a:gdLst/>
              <a:ahLst/>
              <a:cxnLst/>
              <a:rect l="l" t="t" r="r" b="b"/>
              <a:pathLst>
                <a:path w="1143" h="1009" extrusionOk="0">
                  <a:moveTo>
                    <a:pt x="524" y="1"/>
                  </a:moveTo>
                  <a:cubicBezTo>
                    <a:pt x="131" y="84"/>
                    <a:pt x="0" y="572"/>
                    <a:pt x="274" y="858"/>
                  </a:cubicBezTo>
                  <a:cubicBezTo>
                    <a:pt x="377" y="961"/>
                    <a:pt x="506" y="1008"/>
                    <a:pt x="634" y="1008"/>
                  </a:cubicBezTo>
                  <a:cubicBezTo>
                    <a:pt x="860" y="1008"/>
                    <a:pt x="1082" y="859"/>
                    <a:pt x="1143" y="608"/>
                  </a:cubicBezTo>
                  <a:lnTo>
                    <a:pt x="1143" y="608"/>
                  </a:lnTo>
                  <a:cubicBezTo>
                    <a:pt x="1107" y="620"/>
                    <a:pt x="1060" y="632"/>
                    <a:pt x="1024" y="632"/>
                  </a:cubicBezTo>
                  <a:cubicBezTo>
                    <a:pt x="738" y="620"/>
                    <a:pt x="512" y="394"/>
                    <a:pt x="512" y="120"/>
                  </a:cubicBezTo>
                  <a:cubicBezTo>
                    <a:pt x="512" y="72"/>
                    <a:pt x="512" y="36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5"/>
            <p:cNvSpPr/>
            <p:nvPr/>
          </p:nvSpPr>
          <p:spPr>
            <a:xfrm>
              <a:off x="4925588" y="1483807"/>
              <a:ext cx="31737" cy="27990"/>
            </a:xfrm>
            <a:custGeom>
              <a:avLst/>
              <a:gdLst/>
              <a:ahLst/>
              <a:cxnLst/>
              <a:rect l="l" t="t" r="r" b="b"/>
              <a:pathLst>
                <a:path w="1144" h="1009" extrusionOk="0">
                  <a:moveTo>
                    <a:pt x="524" y="1"/>
                  </a:moveTo>
                  <a:lnTo>
                    <a:pt x="524" y="1"/>
                  </a:lnTo>
                  <a:cubicBezTo>
                    <a:pt x="143" y="96"/>
                    <a:pt x="1" y="572"/>
                    <a:pt x="286" y="858"/>
                  </a:cubicBezTo>
                  <a:cubicBezTo>
                    <a:pt x="390" y="962"/>
                    <a:pt x="519" y="1009"/>
                    <a:pt x="645" y="1009"/>
                  </a:cubicBezTo>
                  <a:cubicBezTo>
                    <a:pt x="867" y="1009"/>
                    <a:pt x="1083" y="863"/>
                    <a:pt x="1144" y="620"/>
                  </a:cubicBezTo>
                  <a:lnTo>
                    <a:pt x="1144" y="620"/>
                  </a:lnTo>
                  <a:cubicBezTo>
                    <a:pt x="1106" y="628"/>
                    <a:pt x="1069" y="632"/>
                    <a:pt x="1032" y="632"/>
                  </a:cubicBezTo>
                  <a:cubicBezTo>
                    <a:pt x="754" y="632"/>
                    <a:pt x="513" y="404"/>
                    <a:pt x="513" y="120"/>
                  </a:cubicBezTo>
                  <a:cubicBezTo>
                    <a:pt x="513" y="72"/>
                    <a:pt x="524" y="36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5"/>
            <p:cNvSpPr/>
            <p:nvPr/>
          </p:nvSpPr>
          <p:spPr>
            <a:xfrm>
              <a:off x="5068601" y="1275729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8"/>
                    <a:pt x="215" y="418"/>
                  </a:cubicBezTo>
                  <a:cubicBezTo>
                    <a:pt x="334" y="418"/>
                    <a:pt x="418" y="322"/>
                    <a:pt x="418" y="215"/>
                  </a:cubicBezTo>
                  <a:cubicBezTo>
                    <a:pt x="418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5"/>
            <p:cNvSpPr/>
            <p:nvPr/>
          </p:nvSpPr>
          <p:spPr>
            <a:xfrm>
              <a:off x="5114210" y="1426663"/>
              <a:ext cx="11569" cy="1159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2" y="1"/>
                  </a:moveTo>
                  <a:cubicBezTo>
                    <a:pt x="95" y="1"/>
                    <a:pt x="0" y="84"/>
                    <a:pt x="0" y="203"/>
                  </a:cubicBezTo>
                  <a:cubicBezTo>
                    <a:pt x="0" y="322"/>
                    <a:pt x="95" y="418"/>
                    <a:pt x="202" y="418"/>
                  </a:cubicBezTo>
                  <a:cubicBezTo>
                    <a:pt x="321" y="418"/>
                    <a:pt x="417" y="322"/>
                    <a:pt x="417" y="203"/>
                  </a:cubicBezTo>
                  <a:cubicBezTo>
                    <a:pt x="417" y="84"/>
                    <a:pt x="321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5"/>
            <p:cNvSpPr/>
            <p:nvPr/>
          </p:nvSpPr>
          <p:spPr>
            <a:xfrm>
              <a:off x="4969200" y="1426663"/>
              <a:ext cx="11569" cy="1159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cubicBezTo>
                    <a:pt x="322" y="418"/>
                    <a:pt x="417" y="322"/>
                    <a:pt x="417" y="203"/>
                  </a:cubicBezTo>
                  <a:cubicBezTo>
                    <a:pt x="417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5"/>
            <p:cNvSpPr/>
            <p:nvPr/>
          </p:nvSpPr>
          <p:spPr>
            <a:xfrm>
              <a:off x="4897846" y="1466303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0" y="96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5"/>
            <p:cNvSpPr/>
            <p:nvPr/>
          </p:nvSpPr>
          <p:spPr>
            <a:xfrm>
              <a:off x="4906751" y="1287297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03" y="1"/>
                  </a:moveTo>
                  <a:cubicBezTo>
                    <a:pt x="84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22" y="417"/>
                    <a:pt x="418" y="322"/>
                    <a:pt x="418" y="203"/>
                  </a:cubicBezTo>
                  <a:cubicBezTo>
                    <a:pt x="418" y="84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1" name="Google Shape;3541;p45"/>
          <p:cNvGrpSpPr/>
          <p:nvPr/>
        </p:nvGrpSpPr>
        <p:grpSpPr>
          <a:xfrm>
            <a:off x="6392909" y="646712"/>
            <a:ext cx="385843" cy="407972"/>
            <a:chOff x="6401073" y="1187183"/>
            <a:chExt cx="385843" cy="407972"/>
          </a:xfrm>
        </p:grpSpPr>
        <p:sp>
          <p:nvSpPr>
            <p:cNvPr id="3542" name="Google Shape;3542;p45"/>
            <p:cNvSpPr/>
            <p:nvPr/>
          </p:nvSpPr>
          <p:spPr>
            <a:xfrm>
              <a:off x="6417275" y="1206990"/>
              <a:ext cx="363676" cy="358040"/>
            </a:xfrm>
            <a:custGeom>
              <a:avLst/>
              <a:gdLst/>
              <a:ahLst/>
              <a:cxnLst/>
              <a:rect l="l" t="t" r="r" b="b"/>
              <a:pathLst>
                <a:path w="13109" h="12907" extrusionOk="0">
                  <a:moveTo>
                    <a:pt x="7353" y="0"/>
                  </a:moveTo>
                  <a:cubicBezTo>
                    <a:pt x="7278" y="0"/>
                    <a:pt x="7201" y="20"/>
                    <a:pt x="7132" y="62"/>
                  </a:cubicBezTo>
                  <a:lnTo>
                    <a:pt x="6263" y="598"/>
                  </a:lnTo>
                  <a:cubicBezTo>
                    <a:pt x="6195" y="638"/>
                    <a:pt x="6120" y="660"/>
                    <a:pt x="6044" y="660"/>
                  </a:cubicBezTo>
                  <a:cubicBezTo>
                    <a:pt x="5985" y="660"/>
                    <a:pt x="5927" y="647"/>
                    <a:pt x="5870" y="621"/>
                  </a:cubicBezTo>
                  <a:lnTo>
                    <a:pt x="4941" y="217"/>
                  </a:lnTo>
                  <a:cubicBezTo>
                    <a:pt x="4884" y="192"/>
                    <a:pt x="4824" y="180"/>
                    <a:pt x="4765" y="180"/>
                  </a:cubicBezTo>
                  <a:cubicBezTo>
                    <a:pt x="4625" y="180"/>
                    <a:pt x="4489" y="246"/>
                    <a:pt x="4405" y="371"/>
                  </a:cubicBezTo>
                  <a:lnTo>
                    <a:pt x="3929" y="1348"/>
                  </a:lnTo>
                  <a:cubicBezTo>
                    <a:pt x="3846" y="1467"/>
                    <a:pt x="3715" y="1538"/>
                    <a:pt x="3572" y="1538"/>
                  </a:cubicBezTo>
                  <a:lnTo>
                    <a:pt x="2596" y="1514"/>
                  </a:lnTo>
                  <a:cubicBezTo>
                    <a:pt x="2588" y="1514"/>
                    <a:pt x="2580" y="1514"/>
                    <a:pt x="2573" y="1514"/>
                  </a:cubicBezTo>
                  <a:cubicBezTo>
                    <a:pt x="2369" y="1514"/>
                    <a:pt x="2202" y="1665"/>
                    <a:pt x="2167" y="1860"/>
                  </a:cubicBezTo>
                  <a:lnTo>
                    <a:pt x="1965" y="2848"/>
                  </a:lnTo>
                  <a:cubicBezTo>
                    <a:pt x="1941" y="2991"/>
                    <a:pt x="1858" y="3098"/>
                    <a:pt x="1727" y="3157"/>
                  </a:cubicBezTo>
                  <a:lnTo>
                    <a:pt x="834" y="3610"/>
                  </a:lnTo>
                  <a:cubicBezTo>
                    <a:pt x="643" y="3693"/>
                    <a:pt x="536" y="3908"/>
                    <a:pt x="584" y="4110"/>
                  </a:cubicBezTo>
                  <a:lnTo>
                    <a:pt x="869" y="4955"/>
                  </a:lnTo>
                  <a:cubicBezTo>
                    <a:pt x="905" y="5098"/>
                    <a:pt x="869" y="5241"/>
                    <a:pt x="774" y="5348"/>
                  </a:cubicBezTo>
                  <a:lnTo>
                    <a:pt x="143" y="6098"/>
                  </a:lnTo>
                  <a:cubicBezTo>
                    <a:pt x="0" y="6241"/>
                    <a:pt x="0" y="6479"/>
                    <a:pt x="119" y="6646"/>
                  </a:cubicBezTo>
                  <a:lnTo>
                    <a:pt x="655" y="7408"/>
                  </a:lnTo>
                  <a:cubicBezTo>
                    <a:pt x="750" y="7527"/>
                    <a:pt x="774" y="7670"/>
                    <a:pt x="726" y="7813"/>
                  </a:cubicBezTo>
                  <a:lnTo>
                    <a:pt x="572" y="8777"/>
                  </a:lnTo>
                  <a:cubicBezTo>
                    <a:pt x="500" y="8968"/>
                    <a:pt x="595" y="9182"/>
                    <a:pt x="774" y="9289"/>
                  </a:cubicBezTo>
                  <a:lnTo>
                    <a:pt x="1667" y="9646"/>
                  </a:lnTo>
                  <a:cubicBezTo>
                    <a:pt x="1798" y="9718"/>
                    <a:pt x="1881" y="9837"/>
                    <a:pt x="1893" y="9980"/>
                  </a:cubicBezTo>
                  <a:lnTo>
                    <a:pt x="1869" y="10873"/>
                  </a:lnTo>
                  <a:cubicBezTo>
                    <a:pt x="1893" y="11075"/>
                    <a:pt x="2060" y="11230"/>
                    <a:pt x="2274" y="11254"/>
                  </a:cubicBezTo>
                  <a:lnTo>
                    <a:pt x="3334" y="11385"/>
                  </a:lnTo>
                  <a:cubicBezTo>
                    <a:pt x="3477" y="11397"/>
                    <a:pt x="3608" y="11480"/>
                    <a:pt x="3679" y="11599"/>
                  </a:cubicBezTo>
                  <a:lnTo>
                    <a:pt x="3977" y="12432"/>
                  </a:lnTo>
                  <a:cubicBezTo>
                    <a:pt x="4056" y="12565"/>
                    <a:pt x="4195" y="12638"/>
                    <a:pt x="4339" y="12638"/>
                  </a:cubicBezTo>
                  <a:cubicBezTo>
                    <a:pt x="4389" y="12638"/>
                    <a:pt x="4440" y="12629"/>
                    <a:pt x="4489" y="12611"/>
                  </a:cubicBezTo>
                  <a:lnTo>
                    <a:pt x="5429" y="12266"/>
                  </a:lnTo>
                  <a:cubicBezTo>
                    <a:pt x="5474" y="12249"/>
                    <a:pt x="5522" y="12241"/>
                    <a:pt x="5570" y="12241"/>
                  </a:cubicBezTo>
                  <a:cubicBezTo>
                    <a:pt x="5661" y="12241"/>
                    <a:pt x="5752" y="12271"/>
                    <a:pt x="5822" y="12325"/>
                  </a:cubicBezTo>
                  <a:lnTo>
                    <a:pt x="6549" y="12825"/>
                  </a:lnTo>
                  <a:cubicBezTo>
                    <a:pt x="6624" y="12879"/>
                    <a:pt x="6715" y="12906"/>
                    <a:pt x="6805" y="12906"/>
                  </a:cubicBezTo>
                  <a:cubicBezTo>
                    <a:pt x="6912" y="12906"/>
                    <a:pt x="7018" y="12868"/>
                    <a:pt x="7096" y="12790"/>
                  </a:cubicBezTo>
                  <a:lnTo>
                    <a:pt x="7965" y="12290"/>
                  </a:lnTo>
                  <a:cubicBezTo>
                    <a:pt x="8039" y="12216"/>
                    <a:pt x="8149" y="12171"/>
                    <a:pt x="8255" y="12171"/>
                  </a:cubicBezTo>
                  <a:cubicBezTo>
                    <a:pt x="8286" y="12171"/>
                    <a:pt x="8317" y="12174"/>
                    <a:pt x="8346" y="12182"/>
                  </a:cubicBezTo>
                  <a:lnTo>
                    <a:pt x="9299" y="12290"/>
                  </a:lnTo>
                  <a:cubicBezTo>
                    <a:pt x="9331" y="12297"/>
                    <a:pt x="9364" y="12301"/>
                    <a:pt x="9396" y="12301"/>
                  </a:cubicBezTo>
                  <a:cubicBezTo>
                    <a:pt x="9566" y="12301"/>
                    <a:pt x="9727" y="12200"/>
                    <a:pt x="9787" y="12039"/>
                  </a:cubicBezTo>
                  <a:lnTo>
                    <a:pt x="10192" y="11349"/>
                  </a:lnTo>
                  <a:cubicBezTo>
                    <a:pt x="10251" y="11218"/>
                    <a:pt x="10371" y="11123"/>
                    <a:pt x="10501" y="11087"/>
                  </a:cubicBezTo>
                  <a:lnTo>
                    <a:pt x="11490" y="10885"/>
                  </a:lnTo>
                  <a:lnTo>
                    <a:pt x="11502" y="10873"/>
                  </a:lnTo>
                  <a:cubicBezTo>
                    <a:pt x="11704" y="10825"/>
                    <a:pt x="11847" y="10646"/>
                    <a:pt x="11835" y="10444"/>
                  </a:cubicBezTo>
                  <a:lnTo>
                    <a:pt x="11811" y="9432"/>
                  </a:lnTo>
                  <a:cubicBezTo>
                    <a:pt x="11799" y="9289"/>
                    <a:pt x="11871" y="9146"/>
                    <a:pt x="11990" y="9063"/>
                  </a:cubicBezTo>
                  <a:lnTo>
                    <a:pt x="12799" y="8468"/>
                  </a:lnTo>
                  <a:cubicBezTo>
                    <a:pt x="12966" y="8349"/>
                    <a:pt x="13026" y="8122"/>
                    <a:pt x="12942" y="7932"/>
                  </a:cubicBezTo>
                  <a:lnTo>
                    <a:pt x="12490" y="7027"/>
                  </a:lnTo>
                  <a:cubicBezTo>
                    <a:pt x="12430" y="6896"/>
                    <a:pt x="12430" y="6741"/>
                    <a:pt x="12502" y="6622"/>
                  </a:cubicBezTo>
                  <a:lnTo>
                    <a:pt x="13014" y="5741"/>
                  </a:lnTo>
                  <a:cubicBezTo>
                    <a:pt x="13109" y="5563"/>
                    <a:pt x="13061" y="5336"/>
                    <a:pt x="12907" y="5205"/>
                  </a:cubicBezTo>
                  <a:lnTo>
                    <a:pt x="12133" y="4550"/>
                  </a:lnTo>
                  <a:cubicBezTo>
                    <a:pt x="12025" y="4455"/>
                    <a:pt x="11966" y="4312"/>
                    <a:pt x="11990" y="4181"/>
                  </a:cubicBezTo>
                  <a:lnTo>
                    <a:pt x="12085" y="3169"/>
                  </a:lnTo>
                  <a:cubicBezTo>
                    <a:pt x="12109" y="2955"/>
                    <a:pt x="11978" y="2765"/>
                    <a:pt x="11775" y="2705"/>
                  </a:cubicBezTo>
                  <a:lnTo>
                    <a:pt x="10811" y="2431"/>
                  </a:lnTo>
                  <a:cubicBezTo>
                    <a:pt x="10668" y="2384"/>
                    <a:pt x="10561" y="2288"/>
                    <a:pt x="10513" y="2145"/>
                  </a:cubicBezTo>
                  <a:lnTo>
                    <a:pt x="10204" y="1181"/>
                  </a:lnTo>
                  <a:cubicBezTo>
                    <a:pt x="10149" y="1006"/>
                    <a:pt x="9973" y="881"/>
                    <a:pt x="9787" y="881"/>
                  </a:cubicBezTo>
                  <a:cubicBezTo>
                    <a:pt x="9771" y="881"/>
                    <a:pt x="9755" y="881"/>
                    <a:pt x="9739" y="883"/>
                  </a:cubicBezTo>
                  <a:lnTo>
                    <a:pt x="8727" y="1026"/>
                  </a:lnTo>
                  <a:cubicBezTo>
                    <a:pt x="8714" y="1027"/>
                    <a:pt x="8701" y="1028"/>
                    <a:pt x="8688" y="1028"/>
                  </a:cubicBezTo>
                  <a:cubicBezTo>
                    <a:pt x="8568" y="1028"/>
                    <a:pt x="8444" y="980"/>
                    <a:pt x="8358" y="883"/>
                  </a:cubicBezTo>
                  <a:lnTo>
                    <a:pt x="7680" y="145"/>
                  </a:lnTo>
                  <a:cubicBezTo>
                    <a:pt x="7592" y="50"/>
                    <a:pt x="7473" y="0"/>
                    <a:pt x="7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5"/>
            <p:cNvSpPr/>
            <p:nvPr/>
          </p:nvSpPr>
          <p:spPr>
            <a:xfrm>
              <a:off x="6472094" y="1267158"/>
              <a:ext cx="247768" cy="247718"/>
            </a:xfrm>
            <a:custGeom>
              <a:avLst/>
              <a:gdLst/>
              <a:ahLst/>
              <a:cxnLst/>
              <a:rect l="l" t="t" r="r" b="b"/>
              <a:pathLst>
                <a:path w="8931" h="8930" extrusionOk="0">
                  <a:moveTo>
                    <a:pt x="4465" y="0"/>
                  </a:moveTo>
                  <a:cubicBezTo>
                    <a:pt x="2001" y="0"/>
                    <a:pt x="1" y="2000"/>
                    <a:pt x="1" y="4465"/>
                  </a:cubicBezTo>
                  <a:cubicBezTo>
                    <a:pt x="1" y="6930"/>
                    <a:pt x="2001" y="8930"/>
                    <a:pt x="4465" y="8930"/>
                  </a:cubicBezTo>
                  <a:cubicBezTo>
                    <a:pt x="6930" y="8930"/>
                    <a:pt x="8930" y="6930"/>
                    <a:pt x="8930" y="4465"/>
                  </a:cubicBezTo>
                  <a:cubicBezTo>
                    <a:pt x="8930" y="2000"/>
                    <a:pt x="6930" y="0"/>
                    <a:pt x="44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5"/>
            <p:cNvSpPr/>
            <p:nvPr/>
          </p:nvSpPr>
          <p:spPr>
            <a:xfrm>
              <a:off x="6516371" y="1307103"/>
              <a:ext cx="183322" cy="167522"/>
            </a:xfrm>
            <a:custGeom>
              <a:avLst/>
              <a:gdLst/>
              <a:ahLst/>
              <a:cxnLst/>
              <a:rect l="l" t="t" r="r" b="b"/>
              <a:pathLst>
                <a:path w="6608" h="6039" extrusionOk="0">
                  <a:moveTo>
                    <a:pt x="2865" y="0"/>
                  </a:moveTo>
                  <a:cubicBezTo>
                    <a:pt x="1906" y="0"/>
                    <a:pt x="947" y="447"/>
                    <a:pt x="345" y="1346"/>
                  </a:cubicBezTo>
                  <a:cubicBezTo>
                    <a:pt x="24" y="1823"/>
                    <a:pt x="0" y="2394"/>
                    <a:pt x="0" y="3013"/>
                  </a:cubicBezTo>
                  <a:cubicBezTo>
                    <a:pt x="0" y="4692"/>
                    <a:pt x="1143" y="5942"/>
                    <a:pt x="2822" y="5942"/>
                  </a:cubicBezTo>
                  <a:cubicBezTo>
                    <a:pt x="2935" y="5942"/>
                    <a:pt x="3090" y="6038"/>
                    <a:pt x="3207" y="6038"/>
                  </a:cubicBezTo>
                  <a:cubicBezTo>
                    <a:pt x="3214" y="6038"/>
                    <a:pt x="3220" y="6038"/>
                    <a:pt x="3227" y="6037"/>
                  </a:cubicBezTo>
                  <a:cubicBezTo>
                    <a:pt x="5417" y="5775"/>
                    <a:pt x="6608" y="3323"/>
                    <a:pt x="5453" y="1442"/>
                  </a:cubicBezTo>
                  <a:cubicBezTo>
                    <a:pt x="4858" y="483"/>
                    <a:pt x="3862" y="0"/>
                    <a:pt x="2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5"/>
            <p:cNvSpPr/>
            <p:nvPr/>
          </p:nvSpPr>
          <p:spPr>
            <a:xfrm>
              <a:off x="6411310" y="1212316"/>
              <a:ext cx="296318" cy="362617"/>
            </a:xfrm>
            <a:custGeom>
              <a:avLst/>
              <a:gdLst/>
              <a:ahLst/>
              <a:cxnLst/>
              <a:rect l="l" t="t" r="r" b="b"/>
              <a:pathLst>
                <a:path w="10681" h="13072" extrusionOk="0">
                  <a:moveTo>
                    <a:pt x="4871" y="1"/>
                  </a:moveTo>
                  <a:lnTo>
                    <a:pt x="4871" y="1"/>
                  </a:lnTo>
                  <a:cubicBezTo>
                    <a:pt x="4775" y="25"/>
                    <a:pt x="4692" y="96"/>
                    <a:pt x="4632" y="179"/>
                  </a:cubicBezTo>
                  <a:lnTo>
                    <a:pt x="4061" y="1013"/>
                  </a:lnTo>
                  <a:cubicBezTo>
                    <a:pt x="3978" y="1132"/>
                    <a:pt x="3847" y="1203"/>
                    <a:pt x="3704" y="1203"/>
                  </a:cubicBezTo>
                  <a:lnTo>
                    <a:pt x="2692" y="1203"/>
                  </a:lnTo>
                  <a:cubicBezTo>
                    <a:pt x="2489" y="1203"/>
                    <a:pt x="2311" y="1346"/>
                    <a:pt x="2275" y="1561"/>
                  </a:cubicBezTo>
                  <a:lnTo>
                    <a:pt x="2096" y="2549"/>
                  </a:lnTo>
                  <a:cubicBezTo>
                    <a:pt x="2061" y="2692"/>
                    <a:pt x="1977" y="2811"/>
                    <a:pt x="1846" y="2870"/>
                  </a:cubicBezTo>
                  <a:lnTo>
                    <a:pt x="918" y="3287"/>
                  </a:lnTo>
                  <a:cubicBezTo>
                    <a:pt x="727" y="3370"/>
                    <a:pt x="632" y="3573"/>
                    <a:pt x="680" y="3775"/>
                  </a:cubicBezTo>
                  <a:lnTo>
                    <a:pt x="918" y="4763"/>
                  </a:lnTo>
                  <a:cubicBezTo>
                    <a:pt x="953" y="4894"/>
                    <a:pt x="918" y="5049"/>
                    <a:pt x="822" y="5156"/>
                  </a:cubicBezTo>
                  <a:lnTo>
                    <a:pt x="144" y="5906"/>
                  </a:lnTo>
                  <a:cubicBezTo>
                    <a:pt x="1" y="6061"/>
                    <a:pt x="1" y="6287"/>
                    <a:pt x="120" y="6454"/>
                  </a:cubicBezTo>
                  <a:lnTo>
                    <a:pt x="739" y="7264"/>
                  </a:lnTo>
                  <a:cubicBezTo>
                    <a:pt x="834" y="7371"/>
                    <a:pt x="858" y="7514"/>
                    <a:pt x="810" y="7657"/>
                  </a:cubicBezTo>
                  <a:lnTo>
                    <a:pt x="501" y="8621"/>
                  </a:lnTo>
                  <a:cubicBezTo>
                    <a:pt x="441" y="8811"/>
                    <a:pt x="525" y="9026"/>
                    <a:pt x="715" y="9133"/>
                  </a:cubicBezTo>
                  <a:lnTo>
                    <a:pt x="1608" y="9609"/>
                  </a:lnTo>
                  <a:cubicBezTo>
                    <a:pt x="1727" y="9681"/>
                    <a:pt x="1811" y="9800"/>
                    <a:pt x="1823" y="9943"/>
                  </a:cubicBezTo>
                  <a:lnTo>
                    <a:pt x="1942" y="10955"/>
                  </a:lnTo>
                  <a:cubicBezTo>
                    <a:pt x="1953" y="11157"/>
                    <a:pt x="2120" y="11312"/>
                    <a:pt x="2334" y="11336"/>
                  </a:cubicBezTo>
                  <a:lnTo>
                    <a:pt x="3347" y="11407"/>
                  </a:lnTo>
                  <a:cubicBezTo>
                    <a:pt x="3489" y="11419"/>
                    <a:pt x="3608" y="11502"/>
                    <a:pt x="3680" y="11621"/>
                  </a:cubicBezTo>
                  <a:lnTo>
                    <a:pt x="4192" y="12490"/>
                  </a:lnTo>
                  <a:cubicBezTo>
                    <a:pt x="4273" y="12626"/>
                    <a:pt x="4416" y="12706"/>
                    <a:pt x="4568" y="12706"/>
                  </a:cubicBezTo>
                  <a:cubicBezTo>
                    <a:pt x="4617" y="12706"/>
                    <a:pt x="4667" y="12698"/>
                    <a:pt x="4716" y="12681"/>
                  </a:cubicBezTo>
                  <a:lnTo>
                    <a:pt x="5668" y="12348"/>
                  </a:lnTo>
                  <a:cubicBezTo>
                    <a:pt x="5718" y="12325"/>
                    <a:pt x="5769" y="12314"/>
                    <a:pt x="5820" y="12314"/>
                  </a:cubicBezTo>
                  <a:cubicBezTo>
                    <a:pt x="5904" y="12314"/>
                    <a:pt x="5987" y="12343"/>
                    <a:pt x="6061" y="12395"/>
                  </a:cubicBezTo>
                  <a:lnTo>
                    <a:pt x="6883" y="12990"/>
                  </a:lnTo>
                  <a:cubicBezTo>
                    <a:pt x="6958" y="13045"/>
                    <a:pt x="7049" y="13072"/>
                    <a:pt x="7139" y="13072"/>
                  </a:cubicBezTo>
                  <a:cubicBezTo>
                    <a:pt x="7246" y="13072"/>
                    <a:pt x="7352" y="13033"/>
                    <a:pt x="7430" y="12955"/>
                  </a:cubicBezTo>
                  <a:lnTo>
                    <a:pt x="8169" y="12252"/>
                  </a:lnTo>
                  <a:cubicBezTo>
                    <a:pt x="8242" y="12179"/>
                    <a:pt x="8345" y="12133"/>
                    <a:pt x="8454" y="12133"/>
                  </a:cubicBezTo>
                  <a:cubicBezTo>
                    <a:pt x="8485" y="12133"/>
                    <a:pt x="8517" y="12137"/>
                    <a:pt x="8550" y="12145"/>
                  </a:cubicBezTo>
                  <a:lnTo>
                    <a:pt x="9538" y="12348"/>
                  </a:lnTo>
                  <a:cubicBezTo>
                    <a:pt x="9570" y="12355"/>
                    <a:pt x="9603" y="12359"/>
                    <a:pt x="9635" y="12359"/>
                  </a:cubicBezTo>
                  <a:cubicBezTo>
                    <a:pt x="9805" y="12359"/>
                    <a:pt x="9966" y="12258"/>
                    <a:pt x="10026" y="12098"/>
                  </a:cubicBezTo>
                  <a:lnTo>
                    <a:pt x="10407" y="11157"/>
                  </a:lnTo>
                  <a:cubicBezTo>
                    <a:pt x="10451" y="11047"/>
                    <a:pt x="10536" y="10957"/>
                    <a:pt x="10652" y="10916"/>
                  </a:cubicBezTo>
                  <a:lnTo>
                    <a:pt x="10652" y="10916"/>
                  </a:lnTo>
                  <a:cubicBezTo>
                    <a:pt x="10662" y="10917"/>
                    <a:pt x="10671" y="10918"/>
                    <a:pt x="10681" y="10919"/>
                  </a:cubicBezTo>
                  <a:lnTo>
                    <a:pt x="10681" y="10907"/>
                  </a:lnTo>
                  <a:cubicBezTo>
                    <a:pt x="10671" y="10910"/>
                    <a:pt x="10662" y="10912"/>
                    <a:pt x="10652" y="10916"/>
                  </a:cubicBezTo>
                  <a:lnTo>
                    <a:pt x="10652" y="10916"/>
                  </a:lnTo>
                  <a:cubicBezTo>
                    <a:pt x="9984" y="10842"/>
                    <a:pt x="9327" y="10665"/>
                    <a:pt x="8704" y="10419"/>
                  </a:cubicBezTo>
                  <a:cubicBezTo>
                    <a:pt x="8109" y="10728"/>
                    <a:pt x="7442" y="10764"/>
                    <a:pt x="6728" y="10764"/>
                  </a:cubicBezTo>
                  <a:cubicBezTo>
                    <a:pt x="4406" y="10764"/>
                    <a:pt x="2513" y="8919"/>
                    <a:pt x="2454" y="6597"/>
                  </a:cubicBezTo>
                  <a:cubicBezTo>
                    <a:pt x="2418" y="5049"/>
                    <a:pt x="2882" y="3656"/>
                    <a:pt x="4049" y="2811"/>
                  </a:cubicBezTo>
                  <a:cubicBezTo>
                    <a:pt x="4132" y="1834"/>
                    <a:pt x="4418" y="870"/>
                    <a:pt x="4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5"/>
            <p:cNvSpPr/>
            <p:nvPr/>
          </p:nvSpPr>
          <p:spPr>
            <a:xfrm>
              <a:off x="6456586" y="1290598"/>
              <a:ext cx="196223" cy="224306"/>
            </a:xfrm>
            <a:custGeom>
              <a:avLst/>
              <a:gdLst/>
              <a:ahLst/>
              <a:cxnLst/>
              <a:rect l="l" t="t" r="r" b="b"/>
              <a:pathLst>
                <a:path w="7073" h="8086" extrusionOk="0">
                  <a:moveTo>
                    <a:pt x="2417" y="1"/>
                  </a:moveTo>
                  <a:lnTo>
                    <a:pt x="2417" y="1"/>
                  </a:lnTo>
                  <a:cubicBezTo>
                    <a:pt x="524" y="1370"/>
                    <a:pt x="0" y="3965"/>
                    <a:pt x="1226" y="5954"/>
                  </a:cubicBezTo>
                  <a:cubicBezTo>
                    <a:pt x="2070" y="7321"/>
                    <a:pt x="3538" y="8086"/>
                    <a:pt x="5046" y="8086"/>
                  </a:cubicBezTo>
                  <a:cubicBezTo>
                    <a:pt x="5731" y="8086"/>
                    <a:pt x="6425" y="7928"/>
                    <a:pt x="7072" y="7597"/>
                  </a:cubicBezTo>
                  <a:cubicBezTo>
                    <a:pt x="6465" y="7347"/>
                    <a:pt x="5906" y="7025"/>
                    <a:pt x="5382" y="6644"/>
                  </a:cubicBezTo>
                  <a:cubicBezTo>
                    <a:pt x="5375" y="6645"/>
                    <a:pt x="5369" y="6645"/>
                    <a:pt x="5363" y="6645"/>
                  </a:cubicBezTo>
                  <a:cubicBezTo>
                    <a:pt x="5250" y="6645"/>
                    <a:pt x="5137" y="6549"/>
                    <a:pt x="5024" y="6549"/>
                  </a:cubicBezTo>
                  <a:cubicBezTo>
                    <a:pt x="3358" y="6549"/>
                    <a:pt x="2191" y="5227"/>
                    <a:pt x="2191" y="3561"/>
                  </a:cubicBezTo>
                  <a:cubicBezTo>
                    <a:pt x="2191" y="2941"/>
                    <a:pt x="2179" y="2429"/>
                    <a:pt x="2500" y="1953"/>
                  </a:cubicBezTo>
                  <a:cubicBezTo>
                    <a:pt x="2429" y="1525"/>
                    <a:pt x="2393" y="1084"/>
                    <a:pt x="2393" y="655"/>
                  </a:cubicBezTo>
                  <a:cubicBezTo>
                    <a:pt x="2393" y="441"/>
                    <a:pt x="2405" y="215"/>
                    <a:pt x="2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5"/>
            <p:cNvSpPr/>
            <p:nvPr/>
          </p:nvSpPr>
          <p:spPr>
            <a:xfrm>
              <a:off x="6488601" y="1344441"/>
              <a:ext cx="117295" cy="130822"/>
            </a:xfrm>
            <a:custGeom>
              <a:avLst/>
              <a:gdLst/>
              <a:ahLst/>
              <a:cxnLst/>
              <a:rect l="l" t="t" r="r" b="b"/>
              <a:pathLst>
                <a:path w="4228" h="4716" extrusionOk="0">
                  <a:moveTo>
                    <a:pt x="1346" y="0"/>
                  </a:moveTo>
                  <a:lnTo>
                    <a:pt x="1346" y="0"/>
                  </a:lnTo>
                  <a:cubicBezTo>
                    <a:pt x="1" y="2012"/>
                    <a:pt x="1442" y="4715"/>
                    <a:pt x="3870" y="4715"/>
                  </a:cubicBezTo>
                  <a:cubicBezTo>
                    <a:pt x="3990" y="4715"/>
                    <a:pt x="4109" y="4703"/>
                    <a:pt x="4228" y="4691"/>
                  </a:cubicBezTo>
                  <a:cubicBezTo>
                    <a:pt x="2704" y="3548"/>
                    <a:pt x="1680" y="1870"/>
                    <a:pt x="1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5"/>
            <p:cNvSpPr/>
            <p:nvPr/>
          </p:nvSpPr>
          <p:spPr>
            <a:xfrm>
              <a:off x="6754180" y="1525722"/>
              <a:ext cx="32736" cy="32123"/>
            </a:xfrm>
            <a:custGeom>
              <a:avLst/>
              <a:gdLst/>
              <a:ahLst/>
              <a:cxnLst/>
              <a:rect l="l" t="t" r="r" b="b"/>
              <a:pathLst>
                <a:path w="1180" h="1158" extrusionOk="0">
                  <a:moveTo>
                    <a:pt x="588" y="1"/>
                  </a:moveTo>
                  <a:cubicBezTo>
                    <a:pt x="476" y="1"/>
                    <a:pt x="370" y="93"/>
                    <a:pt x="370" y="216"/>
                  </a:cubicBezTo>
                  <a:lnTo>
                    <a:pt x="370" y="335"/>
                  </a:lnTo>
                  <a:cubicBezTo>
                    <a:pt x="370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20" y="359"/>
                    <a:pt x="24" y="442"/>
                    <a:pt x="12" y="549"/>
                  </a:cubicBezTo>
                  <a:cubicBezTo>
                    <a:pt x="1" y="680"/>
                    <a:pt x="96" y="788"/>
                    <a:pt x="227" y="800"/>
                  </a:cubicBezTo>
                  <a:lnTo>
                    <a:pt x="346" y="800"/>
                  </a:lnTo>
                  <a:cubicBezTo>
                    <a:pt x="358" y="800"/>
                    <a:pt x="370" y="811"/>
                    <a:pt x="370" y="823"/>
                  </a:cubicBezTo>
                  <a:lnTo>
                    <a:pt x="370" y="930"/>
                  </a:lnTo>
                  <a:cubicBezTo>
                    <a:pt x="370" y="1038"/>
                    <a:pt x="453" y="1133"/>
                    <a:pt x="560" y="1157"/>
                  </a:cubicBezTo>
                  <a:cubicBezTo>
                    <a:pt x="567" y="1157"/>
                    <a:pt x="573" y="1158"/>
                    <a:pt x="580" y="1158"/>
                  </a:cubicBezTo>
                  <a:cubicBezTo>
                    <a:pt x="702" y="1158"/>
                    <a:pt x="798" y="1055"/>
                    <a:pt x="798" y="942"/>
                  </a:cubicBezTo>
                  <a:lnTo>
                    <a:pt x="798" y="823"/>
                  </a:lnTo>
                  <a:cubicBezTo>
                    <a:pt x="798" y="814"/>
                    <a:pt x="806" y="796"/>
                    <a:pt x="822" y="796"/>
                  </a:cubicBezTo>
                  <a:cubicBezTo>
                    <a:pt x="825" y="796"/>
                    <a:pt x="829" y="797"/>
                    <a:pt x="834" y="800"/>
                  </a:cubicBezTo>
                  <a:lnTo>
                    <a:pt x="941" y="800"/>
                  </a:lnTo>
                  <a:cubicBezTo>
                    <a:pt x="1072" y="788"/>
                    <a:pt x="1179" y="680"/>
                    <a:pt x="1155" y="549"/>
                  </a:cubicBezTo>
                  <a:cubicBezTo>
                    <a:pt x="1144" y="442"/>
                    <a:pt x="1048" y="359"/>
                    <a:pt x="941" y="359"/>
                  </a:cubicBezTo>
                  <a:lnTo>
                    <a:pt x="834" y="359"/>
                  </a:lnTo>
                  <a:cubicBezTo>
                    <a:pt x="810" y="359"/>
                    <a:pt x="798" y="347"/>
                    <a:pt x="798" y="335"/>
                  </a:cubicBezTo>
                  <a:lnTo>
                    <a:pt x="798" y="228"/>
                  </a:lnTo>
                  <a:cubicBezTo>
                    <a:pt x="798" y="121"/>
                    <a:pt x="727" y="26"/>
                    <a:pt x="608" y="2"/>
                  </a:cubicBezTo>
                  <a:cubicBezTo>
                    <a:pt x="601" y="1"/>
                    <a:pt x="594" y="1"/>
                    <a:pt x="5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5"/>
            <p:cNvSpPr/>
            <p:nvPr/>
          </p:nvSpPr>
          <p:spPr>
            <a:xfrm>
              <a:off x="6746245" y="1187183"/>
              <a:ext cx="40671" cy="39807"/>
            </a:xfrm>
            <a:custGeom>
              <a:avLst/>
              <a:gdLst/>
              <a:ahLst/>
              <a:cxnLst/>
              <a:rect l="l" t="t" r="r" b="b"/>
              <a:pathLst>
                <a:path w="1466" h="1435" extrusionOk="0">
                  <a:moveTo>
                    <a:pt x="729" y="1"/>
                  </a:moveTo>
                  <a:cubicBezTo>
                    <a:pt x="608" y="1"/>
                    <a:pt x="513" y="93"/>
                    <a:pt x="513" y="216"/>
                  </a:cubicBezTo>
                  <a:lnTo>
                    <a:pt x="513" y="478"/>
                  </a:lnTo>
                  <a:cubicBezTo>
                    <a:pt x="513" y="490"/>
                    <a:pt x="501" y="502"/>
                    <a:pt x="489" y="502"/>
                  </a:cubicBezTo>
                  <a:lnTo>
                    <a:pt x="239" y="502"/>
                  </a:lnTo>
                  <a:cubicBezTo>
                    <a:pt x="120" y="502"/>
                    <a:pt x="25" y="585"/>
                    <a:pt x="13" y="692"/>
                  </a:cubicBezTo>
                  <a:cubicBezTo>
                    <a:pt x="1" y="823"/>
                    <a:pt x="96" y="931"/>
                    <a:pt x="227" y="931"/>
                  </a:cubicBezTo>
                  <a:lnTo>
                    <a:pt x="489" y="931"/>
                  </a:lnTo>
                  <a:cubicBezTo>
                    <a:pt x="501" y="931"/>
                    <a:pt x="513" y="943"/>
                    <a:pt x="513" y="966"/>
                  </a:cubicBezTo>
                  <a:lnTo>
                    <a:pt x="513" y="1216"/>
                  </a:lnTo>
                  <a:cubicBezTo>
                    <a:pt x="513" y="1335"/>
                    <a:pt x="601" y="1434"/>
                    <a:pt x="714" y="1434"/>
                  </a:cubicBezTo>
                  <a:cubicBezTo>
                    <a:pt x="726" y="1434"/>
                    <a:pt x="738" y="1433"/>
                    <a:pt x="751" y="1431"/>
                  </a:cubicBezTo>
                  <a:cubicBezTo>
                    <a:pt x="858" y="1419"/>
                    <a:pt x="941" y="1324"/>
                    <a:pt x="941" y="1216"/>
                  </a:cubicBezTo>
                  <a:lnTo>
                    <a:pt x="941" y="966"/>
                  </a:lnTo>
                  <a:cubicBezTo>
                    <a:pt x="941" y="943"/>
                    <a:pt x="953" y="931"/>
                    <a:pt x="977" y="931"/>
                  </a:cubicBezTo>
                  <a:lnTo>
                    <a:pt x="1227" y="931"/>
                  </a:lnTo>
                  <a:cubicBezTo>
                    <a:pt x="1334" y="931"/>
                    <a:pt x="1430" y="859"/>
                    <a:pt x="1441" y="740"/>
                  </a:cubicBezTo>
                  <a:cubicBezTo>
                    <a:pt x="1465" y="621"/>
                    <a:pt x="1358" y="502"/>
                    <a:pt x="1227" y="502"/>
                  </a:cubicBezTo>
                  <a:lnTo>
                    <a:pt x="977" y="502"/>
                  </a:lnTo>
                  <a:cubicBezTo>
                    <a:pt x="953" y="502"/>
                    <a:pt x="941" y="490"/>
                    <a:pt x="941" y="478"/>
                  </a:cubicBezTo>
                  <a:lnTo>
                    <a:pt x="941" y="228"/>
                  </a:lnTo>
                  <a:cubicBezTo>
                    <a:pt x="941" y="109"/>
                    <a:pt x="858" y="14"/>
                    <a:pt x="751" y="2"/>
                  </a:cubicBez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5"/>
            <p:cNvSpPr/>
            <p:nvPr/>
          </p:nvSpPr>
          <p:spPr>
            <a:xfrm>
              <a:off x="6401073" y="1556153"/>
              <a:ext cx="41003" cy="39002"/>
            </a:xfrm>
            <a:custGeom>
              <a:avLst/>
              <a:gdLst/>
              <a:ahLst/>
              <a:cxnLst/>
              <a:rect l="l" t="t" r="r" b="b"/>
              <a:pathLst>
                <a:path w="1478" h="1406" extrusionOk="0">
                  <a:moveTo>
                    <a:pt x="1233" y="940"/>
                  </a:moveTo>
                  <a:cubicBezTo>
                    <a:pt x="1231" y="940"/>
                    <a:pt x="1229" y="941"/>
                    <a:pt x="1227" y="941"/>
                  </a:cubicBezTo>
                  <a:lnTo>
                    <a:pt x="1239" y="941"/>
                  </a:lnTo>
                  <a:lnTo>
                    <a:pt x="1233" y="940"/>
                  </a:lnTo>
                  <a:close/>
                  <a:moveTo>
                    <a:pt x="727" y="0"/>
                  </a:moveTo>
                  <a:cubicBezTo>
                    <a:pt x="608" y="0"/>
                    <a:pt x="501" y="95"/>
                    <a:pt x="501" y="214"/>
                  </a:cubicBezTo>
                  <a:lnTo>
                    <a:pt x="501" y="476"/>
                  </a:lnTo>
                  <a:lnTo>
                    <a:pt x="239" y="500"/>
                  </a:lnTo>
                  <a:cubicBezTo>
                    <a:pt x="156" y="500"/>
                    <a:pt x="72" y="560"/>
                    <a:pt x="48" y="643"/>
                  </a:cubicBezTo>
                  <a:cubicBezTo>
                    <a:pt x="1" y="762"/>
                    <a:pt x="96" y="905"/>
                    <a:pt x="239" y="905"/>
                  </a:cubicBezTo>
                  <a:lnTo>
                    <a:pt x="501" y="905"/>
                  </a:lnTo>
                  <a:lnTo>
                    <a:pt x="501" y="1191"/>
                  </a:lnTo>
                  <a:cubicBezTo>
                    <a:pt x="501" y="1191"/>
                    <a:pt x="608" y="1405"/>
                    <a:pt x="727" y="1405"/>
                  </a:cubicBezTo>
                  <a:cubicBezTo>
                    <a:pt x="846" y="1405"/>
                    <a:pt x="941" y="1310"/>
                    <a:pt x="929" y="1191"/>
                  </a:cubicBezTo>
                  <a:lnTo>
                    <a:pt x="929" y="905"/>
                  </a:lnTo>
                  <a:lnTo>
                    <a:pt x="1233" y="940"/>
                  </a:lnTo>
                  <a:lnTo>
                    <a:pt x="1233" y="940"/>
                  </a:lnTo>
                  <a:cubicBezTo>
                    <a:pt x="1326" y="927"/>
                    <a:pt x="1406" y="868"/>
                    <a:pt x="1430" y="786"/>
                  </a:cubicBezTo>
                  <a:cubicBezTo>
                    <a:pt x="1477" y="643"/>
                    <a:pt x="1370" y="500"/>
                    <a:pt x="1227" y="500"/>
                  </a:cubicBezTo>
                  <a:lnTo>
                    <a:pt x="929" y="500"/>
                  </a:lnTo>
                  <a:lnTo>
                    <a:pt x="929" y="214"/>
                  </a:lnTo>
                  <a:cubicBezTo>
                    <a:pt x="929" y="214"/>
                    <a:pt x="846" y="0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5"/>
            <p:cNvSpPr/>
            <p:nvPr/>
          </p:nvSpPr>
          <p:spPr>
            <a:xfrm>
              <a:off x="6422546" y="1208654"/>
              <a:ext cx="33069" cy="32123"/>
            </a:xfrm>
            <a:custGeom>
              <a:avLst/>
              <a:gdLst/>
              <a:ahLst/>
              <a:cxnLst/>
              <a:rect l="l" t="t" r="r" b="b"/>
              <a:pathLst>
                <a:path w="1192" h="1158" extrusionOk="0">
                  <a:moveTo>
                    <a:pt x="598" y="1"/>
                  </a:moveTo>
                  <a:cubicBezTo>
                    <a:pt x="477" y="1"/>
                    <a:pt x="382" y="93"/>
                    <a:pt x="382" y="216"/>
                  </a:cubicBezTo>
                  <a:lnTo>
                    <a:pt x="382" y="371"/>
                  </a:lnTo>
                  <a:lnTo>
                    <a:pt x="239" y="371"/>
                  </a:lnTo>
                  <a:cubicBezTo>
                    <a:pt x="232" y="370"/>
                    <a:pt x="225" y="370"/>
                    <a:pt x="218" y="370"/>
                  </a:cubicBezTo>
                  <a:cubicBezTo>
                    <a:pt x="120" y="370"/>
                    <a:pt x="35" y="449"/>
                    <a:pt x="13" y="550"/>
                  </a:cubicBezTo>
                  <a:cubicBezTo>
                    <a:pt x="1" y="680"/>
                    <a:pt x="96" y="800"/>
                    <a:pt x="227" y="800"/>
                  </a:cubicBezTo>
                  <a:lnTo>
                    <a:pt x="382" y="800"/>
                  </a:lnTo>
                  <a:lnTo>
                    <a:pt x="382" y="931"/>
                  </a:lnTo>
                  <a:cubicBezTo>
                    <a:pt x="382" y="1038"/>
                    <a:pt x="453" y="1133"/>
                    <a:pt x="572" y="1157"/>
                  </a:cubicBezTo>
                  <a:cubicBezTo>
                    <a:pt x="579" y="1157"/>
                    <a:pt x="586" y="1158"/>
                    <a:pt x="592" y="1158"/>
                  </a:cubicBezTo>
                  <a:cubicBezTo>
                    <a:pt x="704" y="1158"/>
                    <a:pt x="810" y="1066"/>
                    <a:pt x="810" y="942"/>
                  </a:cubicBezTo>
                  <a:lnTo>
                    <a:pt x="810" y="788"/>
                  </a:lnTo>
                  <a:lnTo>
                    <a:pt x="965" y="788"/>
                  </a:lnTo>
                  <a:cubicBezTo>
                    <a:pt x="1084" y="788"/>
                    <a:pt x="1191" y="680"/>
                    <a:pt x="1167" y="550"/>
                  </a:cubicBezTo>
                  <a:cubicBezTo>
                    <a:pt x="1156" y="430"/>
                    <a:pt x="1060" y="359"/>
                    <a:pt x="941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6"/>
                    <a:pt x="620" y="2"/>
                  </a:cubicBezTo>
                  <a:cubicBezTo>
                    <a:pt x="612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2" name="Google Shape;3552;p45"/>
          <p:cNvGrpSpPr/>
          <p:nvPr/>
        </p:nvGrpSpPr>
        <p:grpSpPr>
          <a:xfrm>
            <a:off x="7222327" y="647073"/>
            <a:ext cx="333964" cy="407279"/>
            <a:chOff x="7230491" y="1187544"/>
            <a:chExt cx="333964" cy="407279"/>
          </a:xfrm>
        </p:grpSpPr>
        <p:sp>
          <p:nvSpPr>
            <p:cNvPr id="3553" name="Google Shape;3553;p45"/>
            <p:cNvSpPr/>
            <p:nvPr/>
          </p:nvSpPr>
          <p:spPr>
            <a:xfrm>
              <a:off x="7237426" y="1187544"/>
              <a:ext cx="327029" cy="74343"/>
            </a:xfrm>
            <a:custGeom>
              <a:avLst/>
              <a:gdLst/>
              <a:ahLst/>
              <a:cxnLst/>
              <a:rect l="l" t="t" r="r" b="b"/>
              <a:pathLst>
                <a:path w="11788" h="2680" extrusionOk="0">
                  <a:moveTo>
                    <a:pt x="6585" y="918"/>
                  </a:moveTo>
                  <a:cubicBezTo>
                    <a:pt x="6799" y="918"/>
                    <a:pt x="6989" y="1072"/>
                    <a:pt x="7037" y="1275"/>
                  </a:cubicBezTo>
                  <a:cubicBezTo>
                    <a:pt x="7097" y="1549"/>
                    <a:pt x="6882" y="1811"/>
                    <a:pt x="6596" y="1811"/>
                  </a:cubicBezTo>
                  <a:lnTo>
                    <a:pt x="4953" y="1811"/>
                  </a:lnTo>
                  <a:cubicBezTo>
                    <a:pt x="4727" y="1811"/>
                    <a:pt x="4537" y="1656"/>
                    <a:pt x="4501" y="1453"/>
                  </a:cubicBezTo>
                  <a:cubicBezTo>
                    <a:pt x="4453" y="1180"/>
                    <a:pt x="4656" y="930"/>
                    <a:pt x="4930" y="918"/>
                  </a:cubicBezTo>
                  <a:close/>
                  <a:moveTo>
                    <a:pt x="417" y="1"/>
                  </a:moveTo>
                  <a:cubicBezTo>
                    <a:pt x="358" y="1"/>
                    <a:pt x="310" y="13"/>
                    <a:pt x="262" y="25"/>
                  </a:cubicBezTo>
                  <a:cubicBezTo>
                    <a:pt x="12" y="84"/>
                    <a:pt x="48" y="691"/>
                    <a:pt x="48" y="691"/>
                  </a:cubicBezTo>
                  <a:lnTo>
                    <a:pt x="0" y="2061"/>
                  </a:lnTo>
                  <a:cubicBezTo>
                    <a:pt x="12" y="2382"/>
                    <a:pt x="274" y="2644"/>
                    <a:pt x="596" y="2644"/>
                  </a:cubicBezTo>
                  <a:lnTo>
                    <a:pt x="11073" y="2680"/>
                  </a:lnTo>
                  <a:cubicBezTo>
                    <a:pt x="11347" y="2680"/>
                    <a:pt x="11704" y="2584"/>
                    <a:pt x="11764" y="2334"/>
                  </a:cubicBezTo>
                  <a:cubicBezTo>
                    <a:pt x="11776" y="2275"/>
                    <a:pt x="11788" y="2227"/>
                    <a:pt x="11788" y="2180"/>
                  </a:cubicBezTo>
                  <a:lnTo>
                    <a:pt x="11788" y="596"/>
                  </a:lnTo>
                  <a:cubicBezTo>
                    <a:pt x="11788" y="263"/>
                    <a:pt x="11514" y="1"/>
                    <a:pt x="11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5"/>
            <p:cNvSpPr/>
            <p:nvPr/>
          </p:nvSpPr>
          <p:spPr>
            <a:xfrm>
              <a:off x="7230491" y="1187544"/>
              <a:ext cx="332965" cy="90876"/>
            </a:xfrm>
            <a:custGeom>
              <a:avLst/>
              <a:gdLst/>
              <a:ahLst/>
              <a:cxnLst/>
              <a:rect l="l" t="t" r="r" b="b"/>
              <a:pathLst>
                <a:path w="12002" h="3276" extrusionOk="0">
                  <a:moveTo>
                    <a:pt x="453" y="1"/>
                  </a:moveTo>
                  <a:cubicBezTo>
                    <a:pt x="191" y="72"/>
                    <a:pt x="12" y="310"/>
                    <a:pt x="24" y="572"/>
                  </a:cubicBezTo>
                  <a:lnTo>
                    <a:pt x="24" y="2168"/>
                  </a:lnTo>
                  <a:cubicBezTo>
                    <a:pt x="1" y="2494"/>
                    <a:pt x="263" y="2763"/>
                    <a:pt x="575" y="2763"/>
                  </a:cubicBezTo>
                  <a:cubicBezTo>
                    <a:pt x="582" y="2763"/>
                    <a:pt x="589" y="2763"/>
                    <a:pt x="596" y="2763"/>
                  </a:cubicBezTo>
                  <a:lnTo>
                    <a:pt x="6489" y="3275"/>
                  </a:lnTo>
                  <a:lnTo>
                    <a:pt x="11430" y="2763"/>
                  </a:lnTo>
                  <a:cubicBezTo>
                    <a:pt x="11692" y="2763"/>
                    <a:pt x="11930" y="2584"/>
                    <a:pt x="12002" y="2334"/>
                  </a:cubicBezTo>
                  <a:lnTo>
                    <a:pt x="596" y="2323"/>
                  </a:lnTo>
                  <a:cubicBezTo>
                    <a:pt x="512" y="2323"/>
                    <a:pt x="453" y="2263"/>
                    <a:pt x="453" y="2180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5"/>
            <p:cNvSpPr/>
            <p:nvPr/>
          </p:nvSpPr>
          <p:spPr>
            <a:xfrm>
              <a:off x="7236761" y="1264190"/>
              <a:ext cx="327362" cy="326666"/>
            </a:xfrm>
            <a:custGeom>
              <a:avLst/>
              <a:gdLst/>
              <a:ahLst/>
              <a:cxnLst/>
              <a:rect l="l" t="t" r="r" b="b"/>
              <a:pathLst>
                <a:path w="11800" h="11776" extrusionOk="0">
                  <a:moveTo>
                    <a:pt x="370" y="0"/>
                  </a:moveTo>
                  <a:cubicBezTo>
                    <a:pt x="48" y="0"/>
                    <a:pt x="1" y="703"/>
                    <a:pt x="1" y="703"/>
                  </a:cubicBezTo>
                  <a:lnTo>
                    <a:pt x="24" y="11168"/>
                  </a:lnTo>
                  <a:cubicBezTo>
                    <a:pt x="24" y="11501"/>
                    <a:pt x="286" y="11763"/>
                    <a:pt x="620" y="11763"/>
                  </a:cubicBezTo>
                  <a:lnTo>
                    <a:pt x="11169" y="11775"/>
                  </a:lnTo>
                  <a:cubicBezTo>
                    <a:pt x="11502" y="11775"/>
                    <a:pt x="11800" y="11656"/>
                    <a:pt x="11800" y="11335"/>
                  </a:cubicBezTo>
                  <a:lnTo>
                    <a:pt x="11800" y="595"/>
                  </a:lnTo>
                  <a:cubicBezTo>
                    <a:pt x="11800" y="262"/>
                    <a:pt x="11538" y="0"/>
                    <a:pt x="1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5"/>
            <p:cNvSpPr/>
            <p:nvPr/>
          </p:nvSpPr>
          <p:spPr>
            <a:xfrm>
              <a:off x="7230824" y="1263857"/>
              <a:ext cx="333298" cy="330966"/>
            </a:xfrm>
            <a:custGeom>
              <a:avLst/>
              <a:gdLst/>
              <a:ahLst/>
              <a:cxnLst/>
              <a:rect l="l" t="t" r="r" b="b"/>
              <a:pathLst>
                <a:path w="12014" h="11931" extrusionOk="0">
                  <a:moveTo>
                    <a:pt x="596" y="0"/>
                  </a:moveTo>
                  <a:cubicBezTo>
                    <a:pt x="262" y="0"/>
                    <a:pt x="0" y="274"/>
                    <a:pt x="0" y="595"/>
                  </a:cubicBezTo>
                  <a:lnTo>
                    <a:pt x="0" y="11335"/>
                  </a:lnTo>
                  <a:cubicBezTo>
                    <a:pt x="0" y="11668"/>
                    <a:pt x="262" y="11930"/>
                    <a:pt x="596" y="11930"/>
                  </a:cubicBezTo>
                  <a:lnTo>
                    <a:pt x="11418" y="11930"/>
                  </a:lnTo>
                  <a:cubicBezTo>
                    <a:pt x="11752" y="11930"/>
                    <a:pt x="12014" y="11668"/>
                    <a:pt x="12014" y="11335"/>
                  </a:cubicBezTo>
                  <a:lnTo>
                    <a:pt x="12014" y="11240"/>
                  </a:lnTo>
                  <a:lnTo>
                    <a:pt x="1024" y="11228"/>
                  </a:lnTo>
                  <a:cubicBezTo>
                    <a:pt x="822" y="11228"/>
                    <a:pt x="667" y="11073"/>
                    <a:pt x="667" y="10882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7267472" y="1297533"/>
              <a:ext cx="263942" cy="91847"/>
            </a:xfrm>
            <a:custGeom>
              <a:avLst/>
              <a:gdLst/>
              <a:ahLst/>
              <a:cxnLst/>
              <a:rect l="l" t="t" r="r" b="b"/>
              <a:pathLst>
                <a:path w="9514" h="3311" extrusionOk="0">
                  <a:moveTo>
                    <a:pt x="310" y="1"/>
                  </a:moveTo>
                  <a:lnTo>
                    <a:pt x="227" y="132"/>
                  </a:lnTo>
                  <a:cubicBezTo>
                    <a:pt x="60" y="132"/>
                    <a:pt x="1" y="251"/>
                    <a:pt x="1" y="417"/>
                  </a:cubicBezTo>
                  <a:lnTo>
                    <a:pt x="72" y="2894"/>
                  </a:lnTo>
                  <a:lnTo>
                    <a:pt x="72" y="2906"/>
                  </a:lnTo>
                  <a:cubicBezTo>
                    <a:pt x="72" y="3061"/>
                    <a:pt x="203" y="3203"/>
                    <a:pt x="370" y="3203"/>
                  </a:cubicBezTo>
                  <a:lnTo>
                    <a:pt x="9204" y="3311"/>
                  </a:lnTo>
                  <a:cubicBezTo>
                    <a:pt x="9371" y="3311"/>
                    <a:pt x="9383" y="3132"/>
                    <a:pt x="9383" y="3132"/>
                  </a:cubicBezTo>
                  <a:lnTo>
                    <a:pt x="9514" y="2977"/>
                  </a:lnTo>
                  <a:lnTo>
                    <a:pt x="9514" y="298"/>
                  </a:lnTo>
                  <a:cubicBezTo>
                    <a:pt x="9514" y="132"/>
                    <a:pt x="9383" y="1"/>
                    <a:pt x="9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7263504" y="1297533"/>
              <a:ext cx="267271" cy="94150"/>
            </a:xfrm>
            <a:custGeom>
              <a:avLst/>
              <a:gdLst/>
              <a:ahLst/>
              <a:cxnLst/>
              <a:rect l="l" t="t" r="r" b="b"/>
              <a:pathLst>
                <a:path w="9634" h="3394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3096"/>
                  </a:lnTo>
                  <a:cubicBezTo>
                    <a:pt x="1" y="3263"/>
                    <a:pt x="132" y="3394"/>
                    <a:pt x="299" y="3394"/>
                  </a:cubicBezTo>
                  <a:lnTo>
                    <a:pt x="9335" y="3394"/>
                  </a:lnTo>
                  <a:cubicBezTo>
                    <a:pt x="9490" y="3394"/>
                    <a:pt x="9633" y="3263"/>
                    <a:pt x="9633" y="3096"/>
                  </a:cubicBezTo>
                  <a:lnTo>
                    <a:pt x="9633" y="2989"/>
                  </a:lnTo>
                  <a:lnTo>
                    <a:pt x="584" y="2989"/>
                  </a:lnTo>
                  <a:cubicBezTo>
                    <a:pt x="489" y="2989"/>
                    <a:pt x="406" y="2906"/>
                    <a:pt x="406" y="2810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7335191" y="1424360"/>
              <a:ext cx="130834" cy="130822"/>
            </a:xfrm>
            <a:custGeom>
              <a:avLst/>
              <a:gdLst/>
              <a:ahLst/>
              <a:cxnLst/>
              <a:rect l="l" t="t" r="r" b="b"/>
              <a:pathLst>
                <a:path w="4716" h="4716" extrusionOk="0">
                  <a:moveTo>
                    <a:pt x="2227" y="1"/>
                  </a:moveTo>
                  <a:cubicBezTo>
                    <a:pt x="870" y="1"/>
                    <a:pt x="1" y="2489"/>
                    <a:pt x="1" y="2489"/>
                  </a:cubicBezTo>
                  <a:lnTo>
                    <a:pt x="2227" y="4715"/>
                  </a:lnTo>
                  <a:cubicBezTo>
                    <a:pt x="2227" y="4715"/>
                    <a:pt x="4013" y="4430"/>
                    <a:pt x="4430" y="3644"/>
                  </a:cubicBezTo>
                  <a:cubicBezTo>
                    <a:pt x="4573" y="3370"/>
                    <a:pt x="4668" y="3061"/>
                    <a:pt x="4704" y="2751"/>
                  </a:cubicBezTo>
                  <a:cubicBezTo>
                    <a:pt x="4716" y="2668"/>
                    <a:pt x="4025" y="2191"/>
                    <a:pt x="4025" y="2191"/>
                  </a:cubicBezTo>
                  <a:cubicBezTo>
                    <a:pt x="4025" y="2191"/>
                    <a:pt x="4668" y="1882"/>
                    <a:pt x="4561" y="1608"/>
                  </a:cubicBezTo>
                  <a:cubicBezTo>
                    <a:pt x="4192" y="644"/>
                    <a:pt x="3263" y="1"/>
                    <a:pt x="2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5"/>
            <p:cNvSpPr/>
            <p:nvPr/>
          </p:nvSpPr>
          <p:spPr>
            <a:xfrm>
              <a:off x="7328255" y="1424360"/>
              <a:ext cx="101759" cy="132653"/>
            </a:xfrm>
            <a:custGeom>
              <a:avLst/>
              <a:gdLst/>
              <a:ahLst/>
              <a:cxnLst/>
              <a:rect l="l" t="t" r="r" b="b"/>
              <a:pathLst>
                <a:path w="3668" h="4782" extrusionOk="0">
                  <a:moveTo>
                    <a:pt x="2489" y="1"/>
                  </a:moveTo>
                  <a:cubicBezTo>
                    <a:pt x="1941" y="1"/>
                    <a:pt x="1406" y="179"/>
                    <a:pt x="977" y="513"/>
                  </a:cubicBezTo>
                  <a:cubicBezTo>
                    <a:pt x="810" y="632"/>
                    <a:pt x="870" y="941"/>
                    <a:pt x="763" y="1084"/>
                  </a:cubicBezTo>
                  <a:cubicBezTo>
                    <a:pt x="655" y="1227"/>
                    <a:pt x="334" y="1239"/>
                    <a:pt x="251" y="1394"/>
                  </a:cubicBezTo>
                  <a:cubicBezTo>
                    <a:pt x="84" y="1739"/>
                    <a:pt x="1" y="2108"/>
                    <a:pt x="1" y="2477"/>
                  </a:cubicBezTo>
                  <a:cubicBezTo>
                    <a:pt x="1" y="3858"/>
                    <a:pt x="2406" y="4751"/>
                    <a:pt x="2406" y="4751"/>
                  </a:cubicBezTo>
                  <a:cubicBezTo>
                    <a:pt x="2406" y="4751"/>
                    <a:pt x="2659" y="4781"/>
                    <a:pt x="2951" y="4781"/>
                  </a:cubicBezTo>
                  <a:cubicBezTo>
                    <a:pt x="3210" y="4781"/>
                    <a:pt x="3500" y="4757"/>
                    <a:pt x="3668" y="4668"/>
                  </a:cubicBezTo>
                  <a:lnTo>
                    <a:pt x="3656" y="4668"/>
                  </a:lnTo>
                  <a:cubicBezTo>
                    <a:pt x="2513" y="4668"/>
                    <a:pt x="1525" y="3894"/>
                    <a:pt x="1251" y="2787"/>
                  </a:cubicBezTo>
                  <a:cubicBezTo>
                    <a:pt x="977" y="1679"/>
                    <a:pt x="1489" y="536"/>
                    <a:pt x="24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5"/>
            <p:cNvSpPr/>
            <p:nvPr/>
          </p:nvSpPr>
          <p:spPr>
            <a:xfrm>
              <a:off x="7335191" y="1438896"/>
              <a:ext cx="135800" cy="61777"/>
            </a:xfrm>
            <a:custGeom>
              <a:avLst/>
              <a:gdLst/>
              <a:ahLst/>
              <a:cxnLst/>
              <a:rect l="l" t="t" r="r" b="b"/>
              <a:pathLst>
                <a:path w="4895" h="2227" extrusionOk="0">
                  <a:moveTo>
                    <a:pt x="727" y="0"/>
                  </a:moveTo>
                  <a:cubicBezTo>
                    <a:pt x="536" y="131"/>
                    <a:pt x="560" y="739"/>
                    <a:pt x="560" y="739"/>
                  </a:cubicBezTo>
                  <a:cubicBezTo>
                    <a:pt x="560" y="739"/>
                    <a:pt x="72" y="739"/>
                    <a:pt x="1" y="882"/>
                  </a:cubicBezTo>
                  <a:cubicBezTo>
                    <a:pt x="727" y="1286"/>
                    <a:pt x="1513" y="1596"/>
                    <a:pt x="2322" y="1810"/>
                  </a:cubicBezTo>
                  <a:cubicBezTo>
                    <a:pt x="3096" y="2048"/>
                    <a:pt x="3894" y="2179"/>
                    <a:pt x="4704" y="2227"/>
                  </a:cubicBezTo>
                  <a:lnTo>
                    <a:pt x="4716" y="2120"/>
                  </a:lnTo>
                  <a:cubicBezTo>
                    <a:pt x="4716" y="2072"/>
                    <a:pt x="4894" y="2060"/>
                    <a:pt x="4894" y="2013"/>
                  </a:cubicBezTo>
                  <a:cubicBezTo>
                    <a:pt x="4894" y="1882"/>
                    <a:pt x="4716" y="1703"/>
                    <a:pt x="4692" y="1584"/>
                  </a:cubicBezTo>
                  <a:cubicBezTo>
                    <a:pt x="4668" y="1417"/>
                    <a:pt x="4620" y="1251"/>
                    <a:pt x="4561" y="1084"/>
                  </a:cubicBezTo>
                  <a:cubicBezTo>
                    <a:pt x="3227" y="941"/>
                    <a:pt x="1929" y="572"/>
                    <a:pt x="7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5"/>
            <p:cNvSpPr/>
            <p:nvPr/>
          </p:nvSpPr>
          <p:spPr>
            <a:xfrm>
              <a:off x="7328255" y="1493322"/>
              <a:ext cx="116629" cy="64163"/>
            </a:xfrm>
            <a:custGeom>
              <a:avLst/>
              <a:gdLst/>
              <a:ahLst/>
              <a:cxnLst/>
              <a:rect l="l" t="t" r="r" b="b"/>
              <a:pathLst>
                <a:path w="4204" h="2313" extrusionOk="0">
                  <a:moveTo>
                    <a:pt x="5" y="1"/>
                  </a:moveTo>
                  <a:cubicBezTo>
                    <a:pt x="2" y="1"/>
                    <a:pt x="1" y="2"/>
                    <a:pt x="1" y="3"/>
                  </a:cubicBezTo>
                  <a:cubicBezTo>
                    <a:pt x="1" y="122"/>
                    <a:pt x="13" y="241"/>
                    <a:pt x="24" y="360"/>
                  </a:cubicBezTo>
                  <a:cubicBezTo>
                    <a:pt x="203" y="1563"/>
                    <a:pt x="2441" y="2289"/>
                    <a:pt x="2441" y="2289"/>
                  </a:cubicBezTo>
                  <a:cubicBezTo>
                    <a:pt x="2441" y="2289"/>
                    <a:pt x="2659" y="2313"/>
                    <a:pt x="2921" y="2313"/>
                  </a:cubicBezTo>
                  <a:cubicBezTo>
                    <a:pt x="3183" y="2313"/>
                    <a:pt x="3489" y="2289"/>
                    <a:pt x="3668" y="2194"/>
                  </a:cubicBezTo>
                  <a:cubicBezTo>
                    <a:pt x="3823" y="2110"/>
                    <a:pt x="3965" y="2015"/>
                    <a:pt x="4096" y="1896"/>
                  </a:cubicBezTo>
                  <a:cubicBezTo>
                    <a:pt x="4204" y="1801"/>
                    <a:pt x="4168" y="1456"/>
                    <a:pt x="4168" y="1456"/>
                  </a:cubicBezTo>
                  <a:lnTo>
                    <a:pt x="4180" y="1456"/>
                  </a:lnTo>
                  <a:cubicBezTo>
                    <a:pt x="4180" y="1456"/>
                    <a:pt x="3120" y="1194"/>
                    <a:pt x="2239" y="944"/>
                  </a:cubicBezTo>
                  <a:cubicBezTo>
                    <a:pt x="1397" y="701"/>
                    <a:pt x="85" y="1"/>
                    <a:pt x="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5"/>
            <p:cNvSpPr/>
            <p:nvPr/>
          </p:nvSpPr>
          <p:spPr>
            <a:xfrm>
              <a:off x="7330253" y="1509578"/>
              <a:ext cx="666" cy="2996"/>
            </a:xfrm>
            <a:custGeom>
              <a:avLst/>
              <a:gdLst/>
              <a:ahLst/>
              <a:cxnLst/>
              <a:rect l="l" t="t" r="r" b="b"/>
              <a:pathLst>
                <a:path w="24" h="108" extrusionOk="0">
                  <a:moveTo>
                    <a:pt x="24" y="10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CC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5"/>
            <p:cNvSpPr/>
            <p:nvPr/>
          </p:nvSpPr>
          <p:spPr>
            <a:xfrm>
              <a:off x="7338159" y="1529051"/>
              <a:ext cx="1692" cy="2691"/>
            </a:xfrm>
            <a:custGeom>
              <a:avLst/>
              <a:gdLst/>
              <a:ahLst/>
              <a:cxnLst/>
              <a:rect l="l" t="t" r="r" b="b"/>
              <a:pathLst>
                <a:path w="61" h="97" extrusionOk="0">
                  <a:moveTo>
                    <a:pt x="1" y="1"/>
                  </a:moveTo>
                  <a:lnTo>
                    <a:pt x="60" y="96"/>
                  </a:lnTo>
                  <a:cubicBezTo>
                    <a:pt x="48" y="60"/>
                    <a:pt x="25" y="37"/>
                    <a:pt x="1" y="1"/>
                  </a:cubicBezTo>
                  <a:close/>
                </a:path>
              </a:pathLst>
            </a:custGeom>
            <a:solidFill>
              <a:srgbClr val="ECC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5"/>
            <p:cNvSpPr/>
            <p:nvPr/>
          </p:nvSpPr>
          <p:spPr>
            <a:xfrm>
              <a:off x="7350727" y="1544253"/>
              <a:ext cx="3662" cy="2996"/>
            </a:xfrm>
            <a:custGeom>
              <a:avLst/>
              <a:gdLst/>
              <a:ahLst/>
              <a:cxnLst/>
              <a:rect l="l" t="t" r="r" b="b"/>
              <a:pathLst>
                <a:path w="132" h="108" extrusionOk="0">
                  <a:moveTo>
                    <a:pt x="131" y="108"/>
                  </a:moveTo>
                  <a:cubicBezTo>
                    <a:pt x="84" y="72"/>
                    <a:pt x="48" y="36"/>
                    <a:pt x="0" y="1"/>
                  </a:cubicBezTo>
                  <a:cubicBezTo>
                    <a:pt x="48" y="36"/>
                    <a:pt x="84" y="72"/>
                    <a:pt x="131" y="108"/>
                  </a:cubicBezTo>
                  <a:close/>
                </a:path>
              </a:pathLst>
            </a:custGeom>
            <a:solidFill>
              <a:srgbClr val="ECC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5"/>
            <p:cNvSpPr/>
            <p:nvPr/>
          </p:nvSpPr>
          <p:spPr>
            <a:xfrm>
              <a:off x="7335191" y="1438563"/>
              <a:ext cx="37674" cy="37671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727" y="1"/>
                  </a:moveTo>
                  <a:cubicBezTo>
                    <a:pt x="584" y="108"/>
                    <a:pt x="453" y="239"/>
                    <a:pt x="334" y="370"/>
                  </a:cubicBezTo>
                  <a:cubicBezTo>
                    <a:pt x="286" y="441"/>
                    <a:pt x="120" y="501"/>
                    <a:pt x="72" y="572"/>
                  </a:cubicBezTo>
                  <a:cubicBezTo>
                    <a:pt x="13" y="644"/>
                    <a:pt x="84" y="727"/>
                    <a:pt x="36" y="810"/>
                  </a:cubicBezTo>
                  <a:lnTo>
                    <a:pt x="1" y="894"/>
                  </a:lnTo>
                  <a:cubicBezTo>
                    <a:pt x="310" y="1060"/>
                    <a:pt x="632" y="1227"/>
                    <a:pt x="953" y="1358"/>
                  </a:cubicBezTo>
                  <a:cubicBezTo>
                    <a:pt x="1001" y="977"/>
                    <a:pt x="1144" y="608"/>
                    <a:pt x="1358" y="286"/>
                  </a:cubicBezTo>
                  <a:cubicBezTo>
                    <a:pt x="1132" y="191"/>
                    <a:pt x="917" y="96"/>
                    <a:pt x="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5"/>
            <p:cNvSpPr/>
            <p:nvPr/>
          </p:nvSpPr>
          <p:spPr>
            <a:xfrm>
              <a:off x="7324954" y="1488773"/>
              <a:ext cx="105061" cy="73594"/>
            </a:xfrm>
            <a:custGeom>
              <a:avLst/>
              <a:gdLst/>
              <a:ahLst/>
              <a:cxnLst/>
              <a:rect l="l" t="t" r="r" b="b"/>
              <a:pathLst>
                <a:path w="3787" h="2653" extrusionOk="0">
                  <a:moveTo>
                    <a:pt x="132" y="0"/>
                  </a:moveTo>
                  <a:cubicBezTo>
                    <a:pt x="1" y="1396"/>
                    <a:pt x="1218" y="2652"/>
                    <a:pt x="2586" y="2652"/>
                  </a:cubicBezTo>
                  <a:cubicBezTo>
                    <a:pt x="2711" y="2652"/>
                    <a:pt x="2838" y="2642"/>
                    <a:pt x="2965" y="2620"/>
                  </a:cubicBezTo>
                  <a:cubicBezTo>
                    <a:pt x="3251" y="2584"/>
                    <a:pt x="3525" y="2489"/>
                    <a:pt x="3787" y="2358"/>
                  </a:cubicBezTo>
                  <a:cubicBezTo>
                    <a:pt x="2691" y="2346"/>
                    <a:pt x="1739" y="1631"/>
                    <a:pt x="1417" y="596"/>
                  </a:cubicBezTo>
                  <a:cubicBezTo>
                    <a:pt x="977" y="441"/>
                    <a:pt x="548" y="238"/>
                    <a:pt x="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45"/>
            <p:cNvSpPr/>
            <p:nvPr/>
          </p:nvSpPr>
          <p:spPr>
            <a:xfrm>
              <a:off x="7328255" y="1488773"/>
              <a:ext cx="129835" cy="57172"/>
            </a:xfrm>
            <a:custGeom>
              <a:avLst/>
              <a:gdLst/>
              <a:ahLst/>
              <a:cxnLst/>
              <a:rect l="l" t="t" r="r" b="b"/>
              <a:pathLst>
                <a:path w="4680" h="2061" extrusionOk="0">
                  <a:moveTo>
                    <a:pt x="1" y="0"/>
                  </a:moveTo>
                  <a:lnTo>
                    <a:pt x="1" y="155"/>
                  </a:lnTo>
                  <a:cubicBezTo>
                    <a:pt x="1" y="274"/>
                    <a:pt x="13" y="405"/>
                    <a:pt x="24" y="524"/>
                  </a:cubicBezTo>
                  <a:cubicBezTo>
                    <a:pt x="48" y="655"/>
                    <a:pt x="72" y="798"/>
                    <a:pt x="120" y="929"/>
                  </a:cubicBezTo>
                  <a:cubicBezTo>
                    <a:pt x="751" y="1227"/>
                    <a:pt x="1394" y="1465"/>
                    <a:pt x="2060" y="1655"/>
                  </a:cubicBezTo>
                  <a:cubicBezTo>
                    <a:pt x="2727" y="1846"/>
                    <a:pt x="3406" y="1977"/>
                    <a:pt x="4084" y="2060"/>
                  </a:cubicBezTo>
                  <a:cubicBezTo>
                    <a:pt x="4192" y="1965"/>
                    <a:pt x="4299" y="1870"/>
                    <a:pt x="4382" y="1762"/>
                  </a:cubicBezTo>
                  <a:cubicBezTo>
                    <a:pt x="4501" y="1620"/>
                    <a:pt x="4596" y="1477"/>
                    <a:pt x="4680" y="1322"/>
                  </a:cubicBezTo>
                  <a:cubicBezTo>
                    <a:pt x="3037" y="1227"/>
                    <a:pt x="1441" y="77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5"/>
            <p:cNvSpPr/>
            <p:nvPr/>
          </p:nvSpPr>
          <p:spPr>
            <a:xfrm>
              <a:off x="7290942" y="1448688"/>
              <a:ext cx="212729" cy="89656"/>
            </a:xfrm>
            <a:custGeom>
              <a:avLst/>
              <a:gdLst/>
              <a:ahLst/>
              <a:cxnLst/>
              <a:rect l="l" t="t" r="r" b="b"/>
              <a:pathLst>
                <a:path w="7668" h="3232" extrusionOk="0">
                  <a:moveTo>
                    <a:pt x="1550" y="0"/>
                  </a:moveTo>
                  <a:cubicBezTo>
                    <a:pt x="710" y="0"/>
                    <a:pt x="217" y="191"/>
                    <a:pt x="107" y="564"/>
                  </a:cubicBezTo>
                  <a:cubicBezTo>
                    <a:pt x="0" y="933"/>
                    <a:pt x="322" y="1338"/>
                    <a:pt x="1036" y="1791"/>
                  </a:cubicBezTo>
                  <a:cubicBezTo>
                    <a:pt x="2608" y="2648"/>
                    <a:pt x="4346" y="3148"/>
                    <a:pt x="6120" y="3231"/>
                  </a:cubicBezTo>
                  <a:lnTo>
                    <a:pt x="6156" y="3231"/>
                  </a:lnTo>
                  <a:cubicBezTo>
                    <a:pt x="6989" y="3231"/>
                    <a:pt x="7454" y="3041"/>
                    <a:pt x="7561" y="2672"/>
                  </a:cubicBezTo>
                  <a:lnTo>
                    <a:pt x="7549" y="2672"/>
                  </a:lnTo>
                  <a:cubicBezTo>
                    <a:pt x="7668" y="2267"/>
                    <a:pt x="7275" y="1814"/>
                    <a:pt x="6430" y="1338"/>
                  </a:cubicBezTo>
                  <a:lnTo>
                    <a:pt x="6287" y="1243"/>
                  </a:lnTo>
                  <a:lnTo>
                    <a:pt x="6287" y="1243"/>
                  </a:lnTo>
                  <a:cubicBezTo>
                    <a:pt x="6311" y="1362"/>
                    <a:pt x="6322" y="1493"/>
                    <a:pt x="6322" y="1624"/>
                  </a:cubicBezTo>
                  <a:lnTo>
                    <a:pt x="6322" y="1779"/>
                  </a:lnTo>
                  <a:cubicBezTo>
                    <a:pt x="6965" y="2160"/>
                    <a:pt x="7156" y="2457"/>
                    <a:pt x="7132" y="2553"/>
                  </a:cubicBezTo>
                  <a:cubicBezTo>
                    <a:pt x="7108" y="2624"/>
                    <a:pt x="6894" y="2791"/>
                    <a:pt x="6120" y="2791"/>
                  </a:cubicBezTo>
                  <a:cubicBezTo>
                    <a:pt x="4417" y="2707"/>
                    <a:pt x="2762" y="2231"/>
                    <a:pt x="1274" y="1410"/>
                  </a:cubicBezTo>
                  <a:cubicBezTo>
                    <a:pt x="607" y="1017"/>
                    <a:pt x="512" y="755"/>
                    <a:pt x="536" y="683"/>
                  </a:cubicBezTo>
                  <a:cubicBezTo>
                    <a:pt x="559" y="592"/>
                    <a:pt x="856" y="456"/>
                    <a:pt x="1545" y="456"/>
                  </a:cubicBezTo>
                  <a:cubicBezTo>
                    <a:pt x="1573" y="456"/>
                    <a:pt x="1602" y="457"/>
                    <a:pt x="1631" y="457"/>
                  </a:cubicBezTo>
                  <a:cubicBezTo>
                    <a:pt x="1715" y="302"/>
                    <a:pt x="1810" y="148"/>
                    <a:pt x="1929" y="5"/>
                  </a:cubicBezTo>
                  <a:lnTo>
                    <a:pt x="1774" y="5"/>
                  </a:lnTo>
                  <a:cubicBezTo>
                    <a:pt x="1697" y="2"/>
                    <a:pt x="1622" y="0"/>
                    <a:pt x="1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5"/>
            <p:cNvSpPr/>
            <p:nvPr/>
          </p:nvSpPr>
          <p:spPr>
            <a:xfrm>
              <a:off x="7325953" y="1448466"/>
              <a:ext cx="18504" cy="12594"/>
            </a:xfrm>
            <a:custGeom>
              <a:avLst/>
              <a:gdLst/>
              <a:ahLst/>
              <a:cxnLst/>
              <a:rect l="l" t="t" r="r" b="b"/>
              <a:pathLst>
                <a:path w="667" h="454" extrusionOk="0">
                  <a:moveTo>
                    <a:pt x="262" y="1"/>
                  </a:moveTo>
                  <a:cubicBezTo>
                    <a:pt x="179" y="120"/>
                    <a:pt x="107" y="251"/>
                    <a:pt x="36" y="382"/>
                  </a:cubicBezTo>
                  <a:lnTo>
                    <a:pt x="0" y="453"/>
                  </a:lnTo>
                  <a:lnTo>
                    <a:pt x="369" y="453"/>
                  </a:lnTo>
                  <a:cubicBezTo>
                    <a:pt x="453" y="298"/>
                    <a:pt x="548" y="144"/>
                    <a:pt x="667" y="13"/>
                  </a:cubicBezTo>
                  <a:lnTo>
                    <a:pt x="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5"/>
            <p:cNvSpPr/>
            <p:nvPr/>
          </p:nvSpPr>
          <p:spPr>
            <a:xfrm>
              <a:off x="7465331" y="1482503"/>
              <a:ext cx="9932" cy="20500"/>
            </a:xfrm>
            <a:custGeom>
              <a:avLst/>
              <a:gdLst/>
              <a:ahLst/>
              <a:cxnLst/>
              <a:rect l="l" t="t" r="r" b="b"/>
              <a:pathLst>
                <a:path w="358" h="739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131"/>
                    <a:pt x="36" y="262"/>
                    <a:pt x="36" y="381"/>
                  </a:cubicBezTo>
                  <a:lnTo>
                    <a:pt x="36" y="548"/>
                  </a:lnTo>
                  <a:cubicBezTo>
                    <a:pt x="144" y="619"/>
                    <a:pt x="251" y="679"/>
                    <a:pt x="346" y="738"/>
                  </a:cubicBezTo>
                  <a:lnTo>
                    <a:pt x="346" y="691"/>
                  </a:lnTo>
                  <a:cubicBezTo>
                    <a:pt x="346" y="584"/>
                    <a:pt x="358" y="488"/>
                    <a:pt x="358" y="393"/>
                  </a:cubicBezTo>
                  <a:cubicBezTo>
                    <a:pt x="358" y="333"/>
                    <a:pt x="358" y="274"/>
                    <a:pt x="358" y="226"/>
                  </a:cubicBezTo>
                  <a:lnTo>
                    <a:pt x="155" y="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5"/>
            <p:cNvSpPr/>
            <p:nvPr/>
          </p:nvSpPr>
          <p:spPr>
            <a:xfrm>
              <a:off x="7281038" y="1315037"/>
              <a:ext cx="32043" cy="61500"/>
            </a:xfrm>
            <a:custGeom>
              <a:avLst/>
              <a:gdLst/>
              <a:ahLst/>
              <a:cxnLst/>
              <a:rect l="l" t="t" r="r" b="b"/>
              <a:pathLst>
                <a:path w="1155" h="2217" extrusionOk="0">
                  <a:moveTo>
                    <a:pt x="214" y="1"/>
                  </a:moveTo>
                  <a:cubicBezTo>
                    <a:pt x="95" y="1"/>
                    <a:pt x="0" y="96"/>
                    <a:pt x="0" y="215"/>
                  </a:cubicBezTo>
                  <a:lnTo>
                    <a:pt x="0" y="2001"/>
                  </a:lnTo>
                  <a:cubicBezTo>
                    <a:pt x="0" y="2120"/>
                    <a:pt x="95" y="2215"/>
                    <a:pt x="214" y="2215"/>
                  </a:cubicBezTo>
                  <a:cubicBezTo>
                    <a:pt x="221" y="2216"/>
                    <a:pt x="228" y="2216"/>
                    <a:pt x="234" y="2216"/>
                  </a:cubicBezTo>
                  <a:cubicBezTo>
                    <a:pt x="344" y="2216"/>
                    <a:pt x="429" y="2124"/>
                    <a:pt x="429" y="2001"/>
                  </a:cubicBezTo>
                  <a:lnTo>
                    <a:pt x="429" y="1322"/>
                  </a:lnTo>
                  <a:lnTo>
                    <a:pt x="869" y="1322"/>
                  </a:lnTo>
                  <a:cubicBezTo>
                    <a:pt x="988" y="1322"/>
                    <a:pt x="1083" y="1227"/>
                    <a:pt x="1095" y="1108"/>
                  </a:cubicBezTo>
                  <a:cubicBezTo>
                    <a:pt x="1095" y="989"/>
                    <a:pt x="1000" y="894"/>
                    <a:pt x="881" y="894"/>
                  </a:cubicBezTo>
                  <a:lnTo>
                    <a:pt x="429" y="894"/>
                  </a:lnTo>
                  <a:lnTo>
                    <a:pt x="429" y="429"/>
                  </a:lnTo>
                  <a:lnTo>
                    <a:pt x="929" y="429"/>
                  </a:lnTo>
                  <a:cubicBezTo>
                    <a:pt x="1048" y="429"/>
                    <a:pt x="1143" y="346"/>
                    <a:pt x="1155" y="227"/>
                  </a:cubicBezTo>
                  <a:cubicBezTo>
                    <a:pt x="1155" y="96"/>
                    <a:pt x="1060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5"/>
            <p:cNvSpPr/>
            <p:nvPr/>
          </p:nvSpPr>
          <p:spPr>
            <a:xfrm>
              <a:off x="7467661" y="1315897"/>
              <a:ext cx="45609" cy="61583"/>
            </a:xfrm>
            <a:custGeom>
              <a:avLst/>
              <a:gdLst/>
              <a:ahLst/>
              <a:cxnLst/>
              <a:rect l="l" t="t" r="r" b="b"/>
              <a:pathLst>
                <a:path w="1644" h="2220" extrusionOk="0">
                  <a:moveTo>
                    <a:pt x="726" y="434"/>
                  </a:moveTo>
                  <a:cubicBezTo>
                    <a:pt x="1095" y="434"/>
                    <a:pt x="1226" y="779"/>
                    <a:pt x="1226" y="1101"/>
                  </a:cubicBezTo>
                  <a:cubicBezTo>
                    <a:pt x="1226" y="1422"/>
                    <a:pt x="1072" y="1756"/>
                    <a:pt x="750" y="1756"/>
                  </a:cubicBezTo>
                  <a:lnTo>
                    <a:pt x="452" y="1756"/>
                  </a:lnTo>
                  <a:lnTo>
                    <a:pt x="452" y="1089"/>
                  </a:lnTo>
                  <a:lnTo>
                    <a:pt x="452" y="434"/>
                  </a:lnTo>
                  <a:close/>
                  <a:moveTo>
                    <a:pt x="202" y="0"/>
                  </a:moveTo>
                  <a:cubicBezTo>
                    <a:pt x="187" y="0"/>
                    <a:pt x="171" y="5"/>
                    <a:pt x="155" y="5"/>
                  </a:cubicBezTo>
                  <a:cubicBezTo>
                    <a:pt x="60" y="41"/>
                    <a:pt x="0" y="124"/>
                    <a:pt x="0" y="220"/>
                  </a:cubicBezTo>
                  <a:lnTo>
                    <a:pt x="0" y="1970"/>
                  </a:lnTo>
                  <a:cubicBezTo>
                    <a:pt x="0" y="1982"/>
                    <a:pt x="0" y="1994"/>
                    <a:pt x="0" y="2006"/>
                  </a:cubicBezTo>
                  <a:cubicBezTo>
                    <a:pt x="0" y="2065"/>
                    <a:pt x="24" y="2113"/>
                    <a:pt x="71" y="2160"/>
                  </a:cubicBezTo>
                  <a:cubicBezTo>
                    <a:pt x="107" y="2196"/>
                    <a:pt x="155" y="2220"/>
                    <a:pt x="214" y="2220"/>
                  </a:cubicBezTo>
                  <a:lnTo>
                    <a:pt x="726" y="2220"/>
                  </a:lnTo>
                  <a:cubicBezTo>
                    <a:pt x="1262" y="2208"/>
                    <a:pt x="1643" y="1744"/>
                    <a:pt x="1643" y="1125"/>
                  </a:cubicBezTo>
                  <a:cubicBezTo>
                    <a:pt x="1643" y="458"/>
                    <a:pt x="1274" y="17"/>
                    <a:pt x="714" y="17"/>
                  </a:cubicBezTo>
                  <a:lnTo>
                    <a:pt x="726" y="5"/>
                  </a:lnTo>
                  <a:lnTo>
                    <a:pt x="226" y="5"/>
                  </a:lnTo>
                  <a:cubicBezTo>
                    <a:pt x="218" y="1"/>
                    <a:pt x="210" y="0"/>
                    <a:pt x="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5"/>
            <p:cNvSpPr/>
            <p:nvPr/>
          </p:nvSpPr>
          <p:spPr>
            <a:xfrm>
              <a:off x="7384739" y="1314704"/>
              <a:ext cx="73684" cy="63108"/>
            </a:xfrm>
            <a:custGeom>
              <a:avLst/>
              <a:gdLst/>
              <a:ahLst/>
              <a:cxnLst/>
              <a:rect l="l" t="t" r="r" b="b"/>
              <a:pathLst>
                <a:path w="2656" h="2275" extrusionOk="0">
                  <a:moveTo>
                    <a:pt x="1515" y="437"/>
                  </a:moveTo>
                  <a:cubicBezTo>
                    <a:pt x="1873" y="437"/>
                    <a:pt x="2215" y="714"/>
                    <a:pt x="2215" y="1132"/>
                  </a:cubicBezTo>
                  <a:cubicBezTo>
                    <a:pt x="2215" y="1525"/>
                    <a:pt x="1906" y="1834"/>
                    <a:pt x="1525" y="1834"/>
                  </a:cubicBezTo>
                  <a:cubicBezTo>
                    <a:pt x="905" y="1834"/>
                    <a:pt x="596" y="1084"/>
                    <a:pt x="1025" y="644"/>
                  </a:cubicBezTo>
                  <a:cubicBezTo>
                    <a:pt x="1167" y="501"/>
                    <a:pt x="1343" y="437"/>
                    <a:pt x="1515" y="437"/>
                  </a:cubicBezTo>
                  <a:close/>
                  <a:moveTo>
                    <a:pt x="1525" y="1"/>
                  </a:moveTo>
                  <a:cubicBezTo>
                    <a:pt x="513" y="1"/>
                    <a:pt x="1" y="1227"/>
                    <a:pt x="715" y="1941"/>
                  </a:cubicBezTo>
                  <a:cubicBezTo>
                    <a:pt x="945" y="2171"/>
                    <a:pt x="1228" y="2274"/>
                    <a:pt x="1506" y="2274"/>
                  </a:cubicBezTo>
                  <a:cubicBezTo>
                    <a:pt x="2092" y="2274"/>
                    <a:pt x="2656" y="1818"/>
                    <a:pt x="2656" y="1132"/>
                  </a:cubicBezTo>
                  <a:cubicBezTo>
                    <a:pt x="2656" y="513"/>
                    <a:pt x="2144" y="1"/>
                    <a:pt x="1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5"/>
            <p:cNvSpPr/>
            <p:nvPr/>
          </p:nvSpPr>
          <p:spPr>
            <a:xfrm>
              <a:off x="7312414" y="1314704"/>
              <a:ext cx="73684" cy="63108"/>
            </a:xfrm>
            <a:custGeom>
              <a:avLst/>
              <a:gdLst/>
              <a:ahLst/>
              <a:cxnLst/>
              <a:rect l="l" t="t" r="r" b="b"/>
              <a:pathLst>
                <a:path w="2656" h="2275" extrusionOk="0">
                  <a:moveTo>
                    <a:pt x="1512" y="437"/>
                  </a:moveTo>
                  <a:cubicBezTo>
                    <a:pt x="1867" y="437"/>
                    <a:pt x="2207" y="714"/>
                    <a:pt x="2215" y="1132"/>
                  </a:cubicBezTo>
                  <a:cubicBezTo>
                    <a:pt x="2203" y="1525"/>
                    <a:pt x="1893" y="1834"/>
                    <a:pt x="1512" y="1834"/>
                  </a:cubicBezTo>
                  <a:cubicBezTo>
                    <a:pt x="893" y="1834"/>
                    <a:pt x="584" y="1084"/>
                    <a:pt x="1024" y="644"/>
                  </a:cubicBezTo>
                  <a:cubicBezTo>
                    <a:pt x="1167" y="501"/>
                    <a:pt x="1341" y="437"/>
                    <a:pt x="1512" y="437"/>
                  </a:cubicBezTo>
                  <a:close/>
                  <a:moveTo>
                    <a:pt x="1512" y="1"/>
                  </a:moveTo>
                  <a:cubicBezTo>
                    <a:pt x="500" y="1"/>
                    <a:pt x="0" y="1227"/>
                    <a:pt x="714" y="1941"/>
                  </a:cubicBezTo>
                  <a:cubicBezTo>
                    <a:pt x="944" y="2171"/>
                    <a:pt x="1228" y="2274"/>
                    <a:pt x="1506" y="2274"/>
                  </a:cubicBezTo>
                  <a:cubicBezTo>
                    <a:pt x="2091" y="2274"/>
                    <a:pt x="2655" y="1818"/>
                    <a:pt x="2655" y="1132"/>
                  </a:cubicBezTo>
                  <a:cubicBezTo>
                    <a:pt x="2655" y="513"/>
                    <a:pt x="2143" y="1"/>
                    <a:pt x="1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5"/>
            <p:cNvSpPr/>
            <p:nvPr/>
          </p:nvSpPr>
          <p:spPr>
            <a:xfrm>
              <a:off x="7479868" y="1419728"/>
              <a:ext cx="32070" cy="32095"/>
            </a:xfrm>
            <a:custGeom>
              <a:avLst/>
              <a:gdLst/>
              <a:ahLst/>
              <a:cxnLst/>
              <a:rect l="l" t="t" r="r" b="b"/>
              <a:pathLst>
                <a:path w="1156" h="1157" extrusionOk="0">
                  <a:moveTo>
                    <a:pt x="584" y="1"/>
                  </a:moveTo>
                  <a:cubicBezTo>
                    <a:pt x="465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2" y="453"/>
                    <a:pt x="1" y="572"/>
                  </a:cubicBezTo>
                  <a:cubicBezTo>
                    <a:pt x="1" y="703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42"/>
                  </a:lnTo>
                  <a:cubicBezTo>
                    <a:pt x="370" y="1065"/>
                    <a:pt x="454" y="1157"/>
                    <a:pt x="564" y="1157"/>
                  </a:cubicBezTo>
                  <a:cubicBezTo>
                    <a:pt x="571" y="1157"/>
                    <a:pt x="577" y="1156"/>
                    <a:pt x="584" y="1156"/>
                  </a:cubicBezTo>
                  <a:cubicBezTo>
                    <a:pt x="703" y="1156"/>
                    <a:pt x="798" y="1049"/>
                    <a:pt x="798" y="930"/>
                  </a:cubicBezTo>
                  <a:lnTo>
                    <a:pt x="798" y="799"/>
                  </a:lnTo>
                  <a:lnTo>
                    <a:pt x="929" y="799"/>
                  </a:lnTo>
                  <a:cubicBezTo>
                    <a:pt x="1048" y="799"/>
                    <a:pt x="1144" y="703"/>
                    <a:pt x="1155" y="584"/>
                  </a:cubicBezTo>
                  <a:cubicBezTo>
                    <a:pt x="1155" y="471"/>
                    <a:pt x="1070" y="369"/>
                    <a:pt x="959" y="369"/>
                  </a:cubicBezTo>
                  <a:cubicBezTo>
                    <a:pt x="953" y="369"/>
                    <a:pt x="947" y="369"/>
                    <a:pt x="941" y="370"/>
                  </a:cubicBezTo>
                  <a:lnTo>
                    <a:pt x="786" y="370"/>
                  </a:lnTo>
                  <a:lnTo>
                    <a:pt x="786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5"/>
            <p:cNvSpPr/>
            <p:nvPr/>
          </p:nvSpPr>
          <p:spPr>
            <a:xfrm>
              <a:off x="7289610" y="1406191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53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" y="453"/>
                    <a:pt x="1" y="572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58" y="798"/>
                  </a:lnTo>
                  <a:lnTo>
                    <a:pt x="358" y="929"/>
                  </a:lnTo>
                  <a:cubicBezTo>
                    <a:pt x="358" y="1049"/>
                    <a:pt x="453" y="1156"/>
                    <a:pt x="572" y="1156"/>
                  </a:cubicBezTo>
                  <a:cubicBezTo>
                    <a:pt x="691" y="1156"/>
                    <a:pt x="798" y="1060"/>
                    <a:pt x="798" y="941"/>
                  </a:cubicBezTo>
                  <a:lnTo>
                    <a:pt x="798" y="798"/>
                  </a:lnTo>
                  <a:lnTo>
                    <a:pt x="941" y="798"/>
                  </a:lnTo>
                  <a:cubicBezTo>
                    <a:pt x="1060" y="798"/>
                    <a:pt x="1155" y="691"/>
                    <a:pt x="1155" y="572"/>
                  </a:cubicBezTo>
                  <a:cubicBezTo>
                    <a:pt x="1155" y="460"/>
                    <a:pt x="1060" y="369"/>
                    <a:pt x="949" y="369"/>
                  </a:cubicBezTo>
                  <a:cubicBezTo>
                    <a:pt x="943" y="369"/>
                    <a:pt x="936" y="369"/>
                    <a:pt x="929" y="370"/>
                  </a:cubicBezTo>
                  <a:lnTo>
                    <a:pt x="786" y="370"/>
                  </a:lnTo>
                  <a:lnTo>
                    <a:pt x="786" y="227"/>
                  </a:lnTo>
                  <a:cubicBezTo>
                    <a:pt x="786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5"/>
            <p:cNvSpPr/>
            <p:nvPr/>
          </p:nvSpPr>
          <p:spPr>
            <a:xfrm>
              <a:off x="7280039" y="1522754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2" y="1"/>
                  </a:moveTo>
                  <a:cubicBezTo>
                    <a:pt x="442" y="1"/>
                    <a:pt x="357" y="92"/>
                    <a:pt x="357" y="216"/>
                  </a:cubicBezTo>
                  <a:lnTo>
                    <a:pt x="357" y="359"/>
                  </a:lnTo>
                  <a:lnTo>
                    <a:pt x="227" y="359"/>
                  </a:lnTo>
                  <a:cubicBezTo>
                    <a:pt x="107" y="359"/>
                    <a:pt x="12" y="454"/>
                    <a:pt x="0" y="573"/>
                  </a:cubicBezTo>
                  <a:cubicBezTo>
                    <a:pt x="0" y="692"/>
                    <a:pt x="96" y="787"/>
                    <a:pt x="215" y="787"/>
                  </a:cubicBezTo>
                  <a:lnTo>
                    <a:pt x="357" y="787"/>
                  </a:lnTo>
                  <a:lnTo>
                    <a:pt x="357" y="918"/>
                  </a:lnTo>
                  <a:cubicBezTo>
                    <a:pt x="357" y="1049"/>
                    <a:pt x="453" y="1145"/>
                    <a:pt x="572" y="1157"/>
                  </a:cubicBezTo>
                  <a:cubicBezTo>
                    <a:pt x="691" y="1157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60" y="787"/>
                    <a:pt x="1167" y="680"/>
                    <a:pt x="1155" y="561"/>
                  </a:cubicBezTo>
                  <a:cubicBezTo>
                    <a:pt x="1155" y="449"/>
                    <a:pt x="1060" y="358"/>
                    <a:pt x="949" y="358"/>
                  </a:cubicBezTo>
                  <a:cubicBezTo>
                    <a:pt x="942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16"/>
                  </a:lnTo>
                  <a:cubicBezTo>
                    <a:pt x="786" y="97"/>
                    <a:pt x="703" y="2"/>
                    <a:pt x="584" y="2"/>
                  </a:cubicBezTo>
                  <a:cubicBezTo>
                    <a:pt x="576" y="1"/>
                    <a:pt x="569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5"/>
            <p:cNvSpPr/>
            <p:nvPr/>
          </p:nvSpPr>
          <p:spPr>
            <a:xfrm>
              <a:off x="7495737" y="1534655"/>
              <a:ext cx="32375" cy="31790"/>
            </a:xfrm>
            <a:custGeom>
              <a:avLst/>
              <a:gdLst/>
              <a:ahLst/>
              <a:cxnLst/>
              <a:rect l="l" t="t" r="r" b="b"/>
              <a:pathLst>
                <a:path w="1167" h="1146" extrusionOk="0">
                  <a:moveTo>
                    <a:pt x="565" y="0"/>
                  </a:moveTo>
                  <a:cubicBezTo>
                    <a:pt x="455" y="0"/>
                    <a:pt x="369" y="103"/>
                    <a:pt x="369" y="216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12" y="454"/>
                    <a:pt x="12" y="573"/>
                  </a:cubicBezTo>
                  <a:cubicBezTo>
                    <a:pt x="0" y="692"/>
                    <a:pt x="107" y="787"/>
                    <a:pt x="226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64" y="1144"/>
                    <a:pt x="583" y="1144"/>
                  </a:cubicBezTo>
                  <a:cubicBezTo>
                    <a:pt x="590" y="1145"/>
                    <a:pt x="597" y="1145"/>
                    <a:pt x="603" y="1145"/>
                  </a:cubicBezTo>
                  <a:cubicBezTo>
                    <a:pt x="713" y="1145"/>
                    <a:pt x="798" y="1054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92"/>
                    <a:pt x="1167" y="561"/>
                  </a:cubicBezTo>
                  <a:cubicBezTo>
                    <a:pt x="1156" y="449"/>
                    <a:pt x="1070" y="357"/>
                    <a:pt x="951" y="357"/>
                  </a:cubicBezTo>
                  <a:cubicBezTo>
                    <a:pt x="944" y="357"/>
                    <a:pt x="936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3" y="1"/>
                  </a:cubicBezTo>
                  <a:cubicBezTo>
                    <a:pt x="577" y="1"/>
                    <a:pt x="57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45"/>
            <p:cNvSpPr/>
            <p:nvPr/>
          </p:nvSpPr>
          <p:spPr>
            <a:xfrm>
              <a:off x="7510912" y="147090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6" y="0"/>
                    <a:pt x="370" y="103"/>
                    <a:pt x="370" y="216"/>
                  </a:cubicBezTo>
                  <a:lnTo>
                    <a:pt x="370" y="359"/>
                  </a:lnTo>
                  <a:lnTo>
                    <a:pt x="227" y="359"/>
                  </a:lnTo>
                  <a:cubicBezTo>
                    <a:pt x="108" y="359"/>
                    <a:pt x="13" y="454"/>
                    <a:pt x="1" y="573"/>
                  </a:cubicBezTo>
                  <a:cubicBezTo>
                    <a:pt x="1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58" y="1049"/>
                    <a:pt x="453" y="1144"/>
                    <a:pt x="572" y="1156"/>
                  </a:cubicBezTo>
                  <a:cubicBezTo>
                    <a:pt x="691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8" y="692"/>
                    <a:pt x="1168" y="573"/>
                  </a:cubicBezTo>
                  <a:cubicBezTo>
                    <a:pt x="1156" y="449"/>
                    <a:pt x="1060" y="358"/>
                    <a:pt x="950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45"/>
            <p:cNvSpPr/>
            <p:nvPr/>
          </p:nvSpPr>
          <p:spPr>
            <a:xfrm>
              <a:off x="7250299" y="147090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6" y="0"/>
                    <a:pt x="370" y="103"/>
                    <a:pt x="370" y="216"/>
                  </a:cubicBezTo>
                  <a:lnTo>
                    <a:pt x="370" y="359"/>
                  </a:lnTo>
                  <a:lnTo>
                    <a:pt x="239" y="359"/>
                  </a:lnTo>
                  <a:cubicBezTo>
                    <a:pt x="120" y="359"/>
                    <a:pt x="13" y="454"/>
                    <a:pt x="13" y="573"/>
                  </a:cubicBezTo>
                  <a:cubicBezTo>
                    <a:pt x="1" y="692"/>
                    <a:pt x="108" y="787"/>
                    <a:pt x="227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65" y="1144"/>
                    <a:pt x="584" y="1156"/>
                  </a:cubicBezTo>
                  <a:cubicBezTo>
                    <a:pt x="703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8" y="692"/>
                    <a:pt x="1168" y="573"/>
                  </a:cubicBezTo>
                  <a:cubicBezTo>
                    <a:pt x="1156" y="449"/>
                    <a:pt x="1071" y="358"/>
                    <a:pt x="951" y="358"/>
                  </a:cubicBezTo>
                  <a:cubicBezTo>
                    <a:pt x="944" y="358"/>
                    <a:pt x="937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2" name="Google Shape;3582;p45"/>
          <p:cNvGrpSpPr/>
          <p:nvPr/>
        </p:nvGrpSpPr>
        <p:grpSpPr>
          <a:xfrm>
            <a:off x="7985662" y="647073"/>
            <a:ext cx="411588" cy="408000"/>
            <a:chOff x="7993826" y="1187544"/>
            <a:chExt cx="411588" cy="408000"/>
          </a:xfrm>
        </p:grpSpPr>
        <p:sp>
          <p:nvSpPr>
            <p:cNvPr id="3583" name="Google Shape;3583;p45"/>
            <p:cNvSpPr/>
            <p:nvPr/>
          </p:nvSpPr>
          <p:spPr>
            <a:xfrm>
              <a:off x="8144773" y="1334400"/>
              <a:ext cx="115326" cy="111459"/>
            </a:xfrm>
            <a:custGeom>
              <a:avLst/>
              <a:gdLst/>
              <a:ahLst/>
              <a:cxnLst/>
              <a:rect l="l" t="t" r="r" b="b"/>
              <a:pathLst>
                <a:path w="4157" h="4018" extrusionOk="0">
                  <a:moveTo>
                    <a:pt x="2580" y="0"/>
                  </a:moveTo>
                  <a:cubicBezTo>
                    <a:pt x="2573" y="0"/>
                    <a:pt x="2567" y="2"/>
                    <a:pt x="2561" y="5"/>
                  </a:cubicBezTo>
                  <a:lnTo>
                    <a:pt x="1965" y="184"/>
                  </a:lnTo>
                  <a:lnTo>
                    <a:pt x="1942" y="184"/>
                  </a:lnTo>
                  <a:lnTo>
                    <a:pt x="1322" y="53"/>
                  </a:lnTo>
                  <a:cubicBezTo>
                    <a:pt x="1299" y="53"/>
                    <a:pt x="1275" y="53"/>
                    <a:pt x="1263" y="77"/>
                  </a:cubicBezTo>
                  <a:lnTo>
                    <a:pt x="882" y="577"/>
                  </a:lnTo>
                  <a:cubicBezTo>
                    <a:pt x="870" y="589"/>
                    <a:pt x="870" y="589"/>
                    <a:pt x="858" y="600"/>
                  </a:cubicBezTo>
                  <a:lnTo>
                    <a:pt x="287" y="850"/>
                  </a:lnTo>
                  <a:cubicBezTo>
                    <a:pt x="263" y="862"/>
                    <a:pt x="239" y="886"/>
                    <a:pt x="239" y="910"/>
                  </a:cubicBezTo>
                  <a:lnTo>
                    <a:pt x="227" y="1541"/>
                  </a:lnTo>
                  <a:cubicBezTo>
                    <a:pt x="227" y="1541"/>
                    <a:pt x="227" y="1553"/>
                    <a:pt x="227" y="1565"/>
                  </a:cubicBezTo>
                  <a:lnTo>
                    <a:pt x="13" y="2077"/>
                  </a:lnTo>
                  <a:cubicBezTo>
                    <a:pt x="1" y="2089"/>
                    <a:pt x="1" y="2124"/>
                    <a:pt x="13" y="2136"/>
                  </a:cubicBezTo>
                  <a:lnTo>
                    <a:pt x="370" y="2660"/>
                  </a:lnTo>
                  <a:cubicBezTo>
                    <a:pt x="382" y="2660"/>
                    <a:pt x="382" y="2672"/>
                    <a:pt x="382" y="2684"/>
                  </a:cubicBezTo>
                  <a:lnTo>
                    <a:pt x="453" y="3315"/>
                  </a:lnTo>
                  <a:cubicBezTo>
                    <a:pt x="453" y="3339"/>
                    <a:pt x="465" y="3351"/>
                    <a:pt x="489" y="3363"/>
                  </a:cubicBezTo>
                  <a:lnTo>
                    <a:pt x="989" y="3506"/>
                  </a:lnTo>
                  <a:cubicBezTo>
                    <a:pt x="1001" y="3517"/>
                    <a:pt x="1001" y="3517"/>
                    <a:pt x="1013" y="3529"/>
                  </a:cubicBezTo>
                  <a:lnTo>
                    <a:pt x="1430" y="3994"/>
                  </a:lnTo>
                  <a:cubicBezTo>
                    <a:pt x="1442" y="4018"/>
                    <a:pt x="1465" y="4018"/>
                    <a:pt x="1489" y="4018"/>
                  </a:cubicBezTo>
                  <a:lnTo>
                    <a:pt x="2084" y="3839"/>
                  </a:lnTo>
                  <a:cubicBezTo>
                    <a:pt x="2090" y="3833"/>
                    <a:pt x="2096" y="3830"/>
                    <a:pt x="2102" y="3830"/>
                  </a:cubicBezTo>
                  <a:cubicBezTo>
                    <a:pt x="2108" y="3830"/>
                    <a:pt x="2114" y="3833"/>
                    <a:pt x="2120" y="3839"/>
                  </a:cubicBezTo>
                  <a:lnTo>
                    <a:pt x="2739" y="3970"/>
                  </a:lnTo>
                  <a:cubicBezTo>
                    <a:pt x="2751" y="3970"/>
                    <a:pt x="2787" y="3970"/>
                    <a:pt x="2799" y="3946"/>
                  </a:cubicBezTo>
                  <a:lnTo>
                    <a:pt x="3168" y="3541"/>
                  </a:lnTo>
                  <a:cubicBezTo>
                    <a:pt x="3180" y="3529"/>
                    <a:pt x="3192" y="3529"/>
                    <a:pt x="3192" y="3517"/>
                  </a:cubicBezTo>
                  <a:lnTo>
                    <a:pt x="3775" y="3267"/>
                  </a:lnTo>
                  <a:lnTo>
                    <a:pt x="3763" y="3267"/>
                  </a:lnTo>
                  <a:cubicBezTo>
                    <a:pt x="3787" y="3256"/>
                    <a:pt x="3799" y="3232"/>
                    <a:pt x="3811" y="3208"/>
                  </a:cubicBezTo>
                  <a:lnTo>
                    <a:pt x="3823" y="2577"/>
                  </a:lnTo>
                  <a:cubicBezTo>
                    <a:pt x="3823" y="2565"/>
                    <a:pt x="3823" y="2565"/>
                    <a:pt x="3823" y="2553"/>
                  </a:cubicBezTo>
                  <a:lnTo>
                    <a:pt x="4144" y="2005"/>
                  </a:lnTo>
                  <a:cubicBezTo>
                    <a:pt x="4156" y="1982"/>
                    <a:pt x="4156" y="1958"/>
                    <a:pt x="4144" y="1946"/>
                  </a:cubicBezTo>
                  <a:lnTo>
                    <a:pt x="3787" y="1422"/>
                  </a:lnTo>
                  <a:cubicBezTo>
                    <a:pt x="3775" y="1410"/>
                    <a:pt x="3775" y="1410"/>
                    <a:pt x="3775" y="1398"/>
                  </a:cubicBezTo>
                  <a:lnTo>
                    <a:pt x="3716" y="767"/>
                  </a:lnTo>
                  <a:cubicBezTo>
                    <a:pt x="3704" y="743"/>
                    <a:pt x="3692" y="719"/>
                    <a:pt x="3668" y="719"/>
                  </a:cubicBezTo>
                  <a:lnTo>
                    <a:pt x="3073" y="505"/>
                  </a:lnTo>
                  <a:cubicBezTo>
                    <a:pt x="3061" y="505"/>
                    <a:pt x="3049" y="505"/>
                    <a:pt x="3049" y="493"/>
                  </a:cubicBezTo>
                  <a:lnTo>
                    <a:pt x="2632" y="29"/>
                  </a:lnTo>
                  <a:cubicBezTo>
                    <a:pt x="2615" y="11"/>
                    <a:pt x="2597" y="0"/>
                    <a:pt x="2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45"/>
            <p:cNvSpPr/>
            <p:nvPr/>
          </p:nvSpPr>
          <p:spPr>
            <a:xfrm>
              <a:off x="8141804" y="1374484"/>
              <a:ext cx="91190" cy="74149"/>
            </a:xfrm>
            <a:custGeom>
              <a:avLst/>
              <a:gdLst/>
              <a:ahLst/>
              <a:cxnLst/>
              <a:rect l="l" t="t" r="r" b="b"/>
              <a:pathLst>
                <a:path w="3287" h="2673" extrusionOk="0">
                  <a:moveTo>
                    <a:pt x="334" y="1"/>
                  </a:moveTo>
                  <a:lnTo>
                    <a:pt x="334" y="96"/>
                  </a:lnTo>
                  <a:cubicBezTo>
                    <a:pt x="334" y="108"/>
                    <a:pt x="334" y="120"/>
                    <a:pt x="334" y="132"/>
                  </a:cubicBezTo>
                  <a:lnTo>
                    <a:pt x="13" y="668"/>
                  </a:lnTo>
                  <a:cubicBezTo>
                    <a:pt x="1" y="691"/>
                    <a:pt x="1" y="715"/>
                    <a:pt x="13" y="739"/>
                  </a:cubicBezTo>
                  <a:lnTo>
                    <a:pt x="382" y="1251"/>
                  </a:lnTo>
                  <a:cubicBezTo>
                    <a:pt x="382" y="1263"/>
                    <a:pt x="382" y="1275"/>
                    <a:pt x="382" y="1287"/>
                  </a:cubicBezTo>
                  <a:lnTo>
                    <a:pt x="453" y="1906"/>
                  </a:lnTo>
                  <a:cubicBezTo>
                    <a:pt x="453" y="1930"/>
                    <a:pt x="465" y="1953"/>
                    <a:pt x="489" y="1965"/>
                  </a:cubicBezTo>
                  <a:lnTo>
                    <a:pt x="1084" y="2168"/>
                  </a:lnTo>
                  <a:cubicBezTo>
                    <a:pt x="1096" y="2168"/>
                    <a:pt x="1108" y="2180"/>
                    <a:pt x="1108" y="2180"/>
                  </a:cubicBezTo>
                  <a:lnTo>
                    <a:pt x="1537" y="2656"/>
                  </a:lnTo>
                  <a:cubicBezTo>
                    <a:pt x="1545" y="2664"/>
                    <a:pt x="1559" y="2673"/>
                    <a:pt x="1576" y="2673"/>
                  </a:cubicBezTo>
                  <a:cubicBezTo>
                    <a:pt x="1582" y="2673"/>
                    <a:pt x="1589" y="2671"/>
                    <a:pt x="1596" y="2668"/>
                  </a:cubicBezTo>
                  <a:lnTo>
                    <a:pt x="2191" y="2489"/>
                  </a:lnTo>
                  <a:lnTo>
                    <a:pt x="2227" y="2489"/>
                  </a:lnTo>
                  <a:lnTo>
                    <a:pt x="2834" y="2620"/>
                  </a:lnTo>
                  <a:cubicBezTo>
                    <a:pt x="2841" y="2623"/>
                    <a:pt x="2847" y="2625"/>
                    <a:pt x="2853" y="2625"/>
                  </a:cubicBezTo>
                  <a:cubicBezTo>
                    <a:pt x="2870" y="2625"/>
                    <a:pt x="2885" y="2614"/>
                    <a:pt x="2894" y="2596"/>
                  </a:cubicBezTo>
                  <a:lnTo>
                    <a:pt x="3275" y="2096"/>
                  </a:lnTo>
                  <a:lnTo>
                    <a:pt x="3287" y="2084"/>
                  </a:lnTo>
                  <a:lnTo>
                    <a:pt x="3287" y="2084"/>
                  </a:lnTo>
                  <a:cubicBezTo>
                    <a:pt x="3192" y="2096"/>
                    <a:pt x="3096" y="2096"/>
                    <a:pt x="3001" y="2096"/>
                  </a:cubicBezTo>
                  <a:cubicBezTo>
                    <a:pt x="1679" y="2096"/>
                    <a:pt x="572" y="1191"/>
                    <a:pt x="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45"/>
            <p:cNvSpPr/>
            <p:nvPr/>
          </p:nvSpPr>
          <p:spPr>
            <a:xfrm>
              <a:off x="8179478" y="1367050"/>
              <a:ext cx="46247" cy="47491"/>
            </a:xfrm>
            <a:custGeom>
              <a:avLst/>
              <a:gdLst/>
              <a:ahLst/>
              <a:cxnLst/>
              <a:rect l="l" t="t" r="r" b="b"/>
              <a:pathLst>
                <a:path w="1667" h="1712" extrusionOk="0">
                  <a:moveTo>
                    <a:pt x="766" y="0"/>
                  </a:moveTo>
                  <a:cubicBezTo>
                    <a:pt x="646" y="0"/>
                    <a:pt x="524" y="25"/>
                    <a:pt x="405" y="78"/>
                  </a:cubicBezTo>
                  <a:cubicBezTo>
                    <a:pt x="95" y="221"/>
                    <a:pt x="0" y="566"/>
                    <a:pt x="0" y="924"/>
                  </a:cubicBezTo>
                  <a:cubicBezTo>
                    <a:pt x="0" y="1412"/>
                    <a:pt x="286" y="1709"/>
                    <a:pt x="774" y="1709"/>
                  </a:cubicBezTo>
                  <a:cubicBezTo>
                    <a:pt x="792" y="1711"/>
                    <a:pt x="811" y="1711"/>
                    <a:pt x="829" y="1711"/>
                  </a:cubicBezTo>
                  <a:cubicBezTo>
                    <a:pt x="1188" y="1711"/>
                    <a:pt x="1506" y="1490"/>
                    <a:pt x="1619" y="1150"/>
                  </a:cubicBezTo>
                  <a:cubicBezTo>
                    <a:pt x="1643" y="1066"/>
                    <a:pt x="1667" y="971"/>
                    <a:pt x="1667" y="888"/>
                  </a:cubicBezTo>
                  <a:cubicBezTo>
                    <a:pt x="1657" y="376"/>
                    <a:pt x="1233" y="0"/>
                    <a:pt x="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45"/>
            <p:cNvSpPr/>
            <p:nvPr/>
          </p:nvSpPr>
          <p:spPr>
            <a:xfrm>
              <a:off x="8170878" y="1369213"/>
              <a:ext cx="53543" cy="47519"/>
            </a:xfrm>
            <a:custGeom>
              <a:avLst/>
              <a:gdLst/>
              <a:ahLst/>
              <a:cxnLst/>
              <a:rect l="l" t="t" r="r" b="b"/>
              <a:pathLst>
                <a:path w="1930" h="1713" extrusionOk="0">
                  <a:moveTo>
                    <a:pt x="715" y="0"/>
                  </a:moveTo>
                  <a:lnTo>
                    <a:pt x="715" y="0"/>
                  </a:lnTo>
                  <a:cubicBezTo>
                    <a:pt x="120" y="262"/>
                    <a:pt x="0" y="1060"/>
                    <a:pt x="477" y="1489"/>
                  </a:cubicBezTo>
                  <a:cubicBezTo>
                    <a:pt x="651" y="1642"/>
                    <a:pt x="862" y="1713"/>
                    <a:pt x="1069" y="1713"/>
                  </a:cubicBezTo>
                  <a:cubicBezTo>
                    <a:pt x="1443" y="1713"/>
                    <a:pt x="1807" y="1482"/>
                    <a:pt x="1929" y="1084"/>
                  </a:cubicBezTo>
                  <a:lnTo>
                    <a:pt x="1929" y="1084"/>
                  </a:lnTo>
                  <a:cubicBezTo>
                    <a:pt x="1807" y="1138"/>
                    <a:pt x="1683" y="1162"/>
                    <a:pt x="1564" y="1162"/>
                  </a:cubicBezTo>
                  <a:cubicBezTo>
                    <a:pt x="999" y="1162"/>
                    <a:pt x="528" y="610"/>
                    <a:pt x="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45"/>
            <p:cNvSpPr/>
            <p:nvPr/>
          </p:nvSpPr>
          <p:spPr>
            <a:xfrm>
              <a:off x="8035439" y="1238946"/>
              <a:ext cx="318123" cy="306333"/>
            </a:xfrm>
            <a:custGeom>
              <a:avLst/>
              <a:gdLst/>
              <a:ahLst/>
              <a:cxnLst/>
              <a:rect l="l" t="t" r="r" b="b"/>
              <a:pathLst>
                <a:path w="11467" h="11043" extrusionOk="0">
                  <a:moveTo>
                    <a:pt x="5954" y="446"/>
                  </a:moveTo>
                  <a:cubicBezTo>
                    <a:pt x="8752" y="446"/>
                    <a:pt x="11026" y="2720"/>
                    <a:pt x="11026" y="5518"/>
                  </a:cubicBezTo>
                  <a:cubicBezTo>
                    <a:pt x="11026" y="7578"/>
                    <a:pt x="9788" y="9423"/>
                    <a:pt x="7895" y="10209"/>
                  </a:cubicBezTo>
                  <a:cubicBezTo>
                    <a:pt x="7266" y="10468"/>
                    <a:pt x="6608" y="10594"/>
                    <a:pt x="5956" y="10594"/>
                  </a:cubicBezTo>
                  <a:cubicBezTo>
                    <a:pt x="4631" y="10594"/>
                    <a:pt x="3332" y="10075"/>
                    <a:pt x="2358" y="9102"/>
                  </a:cubicBezTo>
                  <a:cubicBezTo>
                    <a:pt x="906" y="7661"/>
                    <a:pt x="477" y="5470"/>
                    <a:pt x="1263" y="3577"/>
                  </a:cubicBezTo>
                  <a:cubicBezTo>
                    <a:pt x="2049" y="1684"/>
                    <a:pt x="3894" y="446"/>
                    <a:pt x="5954" y="446"/>
                  </a:cubicBezTo>
                  <a:close/>
                  <a:moveTo>
                    <a:pt x="5950" y="0"/>
                  </a:moveTo>
                  <a:cubicBezTo>
                    <a:pt x="4513" y="0"/>
                    <a:pt x="3100" y="561"/>
                    <a:pt x="2049" y="1613"/>
                  </a:cubicBezTo>
                  <a:cubicBezTo>
                    <a:pt x="465" y="3196"/>
                    <a:pt x="1" y="5565"/>
                    <a:pt x="846" y="7625"/>
                  </a:cubicBezTo>
                  <a:cubicBezTo>
                    <a:pt x="1703" y="9697"/>
                    <a:pt x="3716" y="11042"/>
                    <a:pt x="5954" y="11042"/>
                  </a:cubicBezTo>
                  <a:cubicBezTo>
                    <a:pt x="9002" y="11030"/>
                    <a:pt x="11467" y="8566"/>
                    <a:pt x="11467" y="5518"/>
                  </a:cubicBezTo>
                  <a:cubicBezTo>
                    <a:pt x="11467" y="3291"/>
                    <a:pt x="10121" y="1279"/>
                    <a:pt x="8061" y="422"/>
                  </a:cubicBezTo>
                  <a:cubicBezTo>
                    <a:pt x="7379" y="138"/>
                    <a:pt x="6662" y="0"/>
                    <a:pt x="59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45"/>
            <p:cNvSpPr/>
            <p:nvPr/>
          </p:nvSpPr>
          <p:spPr>
            <a:xfrm>
              <a:off x="8140500" y="1187544"/>
              <a:ext cx="126312" cy="111015"/>
            </a:xfrm>
            <a:custGeom>
              <a:avLst/>
              <a:gdLst/>
              <a:ahLst/>
              <a:cxnLst/>
              <a:rect l="l" t="t" r="r" b="b"/>
              <a:pathLst>
                <a:path w="4553" h="4002" extrusionOk="0">
                  <a:moveTo>
                    <a:pt x="2186" y="1"/>
                  </a:moveTo>
                  <a:cubicBezTo>
                    <a:pt x="2082" y="1"/>
                    <a:pt x="1976" y="9"/>
                    <a:pt x="1869" y="25"/>
                  </a:cubicBezTo>
                  <a:cubicBezTo>
                    <a:pt x="1107" y="144"/>
                    <a:pt x="572" y="739"/>
                    <a:pt x="333" y="1513"/>
                  </a:cubicBezTo>
                  <a:cubicBezTo>
                    <a:pt x="0" y="2596"/>
                    <a:pt x="500" y="3561"/>
                    <a:pt x="1584" y="3894"/>
                  </a:cubicBezTo>
                  <a:cubicBezTo>
                    <a:pt x="1823" y="3966"/>
                    <a:pt x="2064" y="4001"/>
                    <a:pt x="2299" y="4001"/>
                  </a:cubicBezTo>
                  <a:cubicBezTo>
                    <a:pt x="2964" y="4001"/>
                    <a:pt x="3577" y="3713"/>
                    <a:pt x="3929" y="3132"/>
                  </a:cubicBezTo>
                  <a:cubicBezTo>
                    <a:pt x="4024" y="2989"/>
                    <a:pt x="4096" y="2823"/>
                    <a:pt x="4143" y="2668"/>
                  </a:cubicBezTo>
                  <a:cubicBezTo>
                    <a:pt x="4553" y="1319"/>
                    <a:pt x="3534" y="1"/>
                    <a:pt x="2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45"/>
            <p:cNvSpPr/>
            <p:nvPr/>
          </p:nvSpPr>
          <p:spPr>
            <a:xfrm>
              <a:off x="8138503" y="1193841"/>
              <a:ext cx="111025" cy="102472"/>
            </a:xfrm>
            <a:custGeom>
              <a:avLst/>
              <a:gdLst/>
              <a:ahLst/>
              <a:cxnLst/>
              <a:rect l="l" t="t" r="r" b="b"/>
              <a:pathLst>
                <a:path w="4002" h="3694" extrusionOk="0">
                  <a:moveTo>
                    <a:pt x="1322" y="0"/>
                  </a:moveTo>
                  <a:lnTo>
                    <a:pt x="1322" y="0"/>
                  </a:lnTo>
                  <a:cubicBezTo>
                    <a:pt x="1132" y="95"/>
                    <a:pt x="965" y="524"/>
                    <a:pt x="810" y="691"/>
                  </a:cubicBezTo>
                  <a:cubicBezTo>
                    <a:pt x="794" y="706"/>
                    <a:pt x="777" y="712"/>
                    <a:pt x="760" y="712"/>
                  </a:cubicBezTo>
                  <a:cubicBezTo>
                    <a:pt x="705" y="712"/>
                    <a:pt x="644" y="657"/>
                    <a:pt x="593" y="657"/>
                  </a:cubicBezTo>
                  <a:cubicBezTo>
                    <a:pt x="572" y="657"/>
                    <a:pt x="553" y="666"/>
                    <a:pt x="536" y="691"/>
                  </a:cubicBezTo>
                  <a:cubicBezTo>
                    <a:pt x="1" y="1512"/>
                    <a:pt x="108" y="2584"/>
                    <a:pt x="786" y="3274"/>
                  </a:cubicBezTo>
                  <a:cubicBezTo>
                    <a:pt x="1013" y="3512"/>
                    <a:pt x="1429" y="3453"/>
                    <a:pt x="1763" y="3560"/>
                  </a:cubicBezTo>
                  <a:cubicBezTo>
                    <a:pt x="2042" y="3647"/>
                    <a:pt x="2314" y="3693"/>
                    <a:pt x="2571" y="3693"/>
                  </a:cubicBezTo>
                  <a:cubicBezTo>
                    <a:pt x="3160" y="3693"/>
                    <a:pt x="3670" y="3452"/>
                    <a:pt x="4001" y="2905"/>
                  </a:cubicBezTo>
                  <a:lnTo>
                    <a:pt x="4001" y="2905"/>
                  </a:lnTo>
                  <a:cubicBezTo>
                    <a:pt x="3690" y="3063"/>
                    <a:pt x="3373" y="3134"/>
                    <a:pt x="3067" y="3134"/>
                  </a:cubicBezTo>
                  <a:cubicBezTo>
                    <a:pt x="1777" y="3134"/>
                    <a:pt x="685" y="1871"/>
                    <a:pt x="1108" y="476"/>
                  </a:cubicBezTo>
                  <a:cubicBezTo>
                    <a:pt x="1167" y="310"/>
                    <a:pt x="1239" y="143"/>
                    <a:pt x="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45"/>
            <p:cNvSpPr/>
            <p:nvPr/>
          </p:nvSpPr>
          <p:spPr>
            <a:xfrm>
              <a:off x="8153040" y="1188210"/>
              <a:ext cx="47578" cy="52207"/>
            </a:xfrm>
            <a:custGeom>
              <a:avLst/>
              <a:gdLst/>
              <a:ahLst/>
              <a:cxnLst/>
              <a:rect l="l" t="t" r="r" b="b"/>
              <a:pathLst>
                <a:path w="1715" h="1882" extrusionOk="0">
                  <a:moveTo>
                    <a:pt x="1405" y="1"/>
                  </a:moveTo>
                  <a:cubicBezTo>
                    <a:pt x="1191" y="24"/>
                    <a:pt x="977" y="96"/>
                    <a:pt x="786" y="191"/>
                  </a:cubicBezTo>
                  <a:cubicBezTo>
                    <a:pt x="596" y="298"/>
                    <a:pt x="453" y="596"/>
                    <a:pt x="298" y="751"/>
                  </a:cubicBezTo>
                  <a:cubicBezTo>
                    <a:pt x="203" y="846"/>
                    <a:pt x="72" y="786"/>
                    <a:pt x="1" y="894"/>
                  </a:cubicBezTo>
                  <a:lnTo>
                    <a:pt x="96" y="1108"/>
                  </a:lnTo>
                  <a:cubicBezTo>
                    <a:pt x="155" y="1263"/>
                    <a:pt x="262" y="1406"/>
                    <a:pt x="382" y="1525"/>
                  </a:cubicBezTo>
                  <a:lnTo>
                    <a:pt x="393" y="1537"/>
                  </a:lnTo>
                  <a:cubicBezTo>
                    <a:pt x="512" y="1644"/>
                    <a:pt x="643" y="1739"/>
                    <a:pt x="798" y="1798"/>
                  </a:cubicBezTo>
                  <a:cubicBezTo>
                    <a:pt x="941" y="1858"/>
                    <a:pt x="1108" y="1882"/>
                    <a:pt x="1263" y="1882"/>
                  </a:cubicBezTo>
                  <a:cubicBezTo>
                    <a:pt x="1358" y="1882"/>
                    <a:pt x="1453" y="1846"/>
                    <a:pt x="1525" y="1787"/>
                  </a:cubicBezTo>
                  <a:lnTo>
                    <a:pt x="1572" y="1739"/>
                  </a:lnTo>
                  <a:cubicBezTo>
                    <a:pt x="1655" y="1656"/>
                    <a:pt x="1715" y="1548"/>
                    <a:pt x="1715" y="1417"/>
                  </a:cubicBezTo>
                  <a:cubicBezTo>
                    <a:pt x="1715" y="1287"/>
                    <a:pt x="1655" y="1156"/>
                    <a:pt x="1560" y="1072"/>
                  </a:cubicBezTo>
                  <a:cubicBezTo>
                    <a:pt x="1465" y="1001"/>
                    <a:pt x="1405" y="894"/>
                    <a:pt x="1405" y="775"/>
                  </a:cubicBezTo>
                  <a:lnTo>
                    <a:pt x="1405" y="60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45"/>
            <p:cNvSpPr/>
            <p:nvPr/>
          </p:nvSpPr>
          <p:spPr>
            <a:xfrm>
              <a:off x="8160308" y="1250625"/>
              <a:ext cx="89220" cy="43080"/>
            </a:xfrm>
            <a:custGeom>
              <a:avLst/>
              <a:gdLst/>
              <a:ahLst/>
              <a:cxnLst/>
              <a:rect l="l" t="t" r="r" b="b"/>
              <a:pathLst>
                <a:path w="3216" h="1553" extrusionOk="0">
                  <a:moveTo>
                    <a:pt x="2346" y="1"/>
                  </a:moveTo>
                  <a:cubicBezTo>
                    <a:pt x="2167" y="1"/>
                    <a:pt x="1989" y="108"/>
                    <a:pt x="1905" y="275"/>
                  </a:cubicBezTo>
                  <a:lnTo>
                    <a:pt x="1739" y="620"/>
                  </a:lnTo>
                  <a:cubicBezTo>
                    <a:pt x="1661" y="782"/>
                    <a:pt x="1501" y="869"/>
                    <a:pt x="1339" y="869"/>
                  </a:cubicBezTo>
                  <a:cubicBezTo>
                    <a:pt x="1226" y="869"/>
                    <a:pt x="1112" y="827"/>
                    <a:pt x="1024" y="739"/>
                  </a:cubicBezTo>
                  <a:lnTo>
                    <a:pt x="1012" y="727"/>
                  </a:lnTo>
                  <a:cubicBezTo>
                    <a:pt x="929" y="644"/>
                    <a:pt x="822" y="596"/>
                    <a:pt x="703" y="596"/>
                  </a:cubicBezTo>
                  <a:lnTo>
                    <a:pt x="631" y="596"/>
                  </a:lnTo>
                  <a:cubicBezTo>
                    <a:pt x="322" y="596"/>
                    <a:pt x="48" y="834"/>
                    <a:pt x="24" y="1144"/>
                  </a:cubicBezTo>
                  <a:lnTo>
                    <a:pt x="0" y="1227"/>
                  </a:lnTo>
                  <a:cubicBezTo>
                    <a:pt x="115" y="1341"/>
                    <a:pt x="253" y="1360"/>
                    <a:pt x="404" y="1360"/>
                  </a:cubicBezTo>
                  <a:cubicBezTo>
                    <a:pt x="475" y="1360"/>
                    <a:pt x="549" y="1356"/>
                    <a:pt x="624" y="1356"/>
                  </a:cubicBezTo>
                  <a:cubicBezTo>
                    <a:pt x="721" y="1356"/>
                    <a:pt x="820" y="1363"/>
                    <a:pt x="917" y="1394"/>
                  </a:cubicBezTo>
                  <a:cubicBezTo>
                    <a:pt x="1247" y="1492"/>
                    <a:pt x="1575" y="1552"/>
                    <a:pt x="1882" y="1552"/>
                  </a:cubicBezTo>
                  <a:cubicBezTo>
                    <a:pt x="2429" y="1552"/>
                    <a:pt x="2910" y="1362"/>
                    <a:pt x="3215" y="858"/>
                  </a:cubicBezTo>
                  <a:cubicBezTo>
                    <a:pt x="3191" y="739"/>
                    <a:pt x="3156" y="620"/>
                    <a:pt x="3096" y="513"/>
                  </a:cubicBezTo>
                  <a:cubicBezTo>
                    <a:pt x="3037" y="406"/>
                    <a:pt x="2965" y="310"/>
                    <a:pt x="2882" y="215"/>
                  </a:cubicBezTo>
                  <a:cubicBezTo>
                    <a:pt x="2739" y="84"/>
                    <a:pt x="2548" y="1"/>
                    <a:pt x="2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45"/>
            <p:cNvSpPr/>
            <p:nvPr/>
          </p:nvSpPr>
          <p:spPr>
            <a:xfrm>
              <a:off x="8153040" y="1194146"/>
              <a:ext cx="21833" cy="39335"/>
            </a:xfrm>
            <a:custGeom>
              <a:avLst/>
              <a:gdLst/>
              <a:ahLst/>
              <a:cxnLst/>
              <a:rect l="l" t="t" r="r" b="b"/>
              <a:pathLst>
                <a:path w="787" h="1418" extrusionOk="0">
                  <a:moveTo>
                    <a:pt x="786" y="1"/>
                  </a:moveTo>
                  <a:lnTo>
                    <a:pt x="786" y="1"/>
                  </a:lnTo>
                  <a:cubicBezTo>
                    <a:pt x="477" y="156"/>
                    <a:pt x="203" y="394"/>
                    <a:pt x="1" y="692"/>
                  </a:cubicBezTo>
                  <a:lnTo>
                    <a:pt x="96" y="906"/>
                  </a:lnTo>
                  <a:cubicBezTo>
                    <a:pt x="167" y="1061"/>
                    <a:pt x="262" y="1203"/>
                    <a:pt x="382" y="1323"/>
                  </a:cubicBezTo>
                  <a:lnTo>
                    <a:pt x="393" y="1323"/>
                  </a:lnTo>
                  <a:cubicBezTo>
                    <a:pt x="429" y="1358"/>
                    <a:pt x="477" y="1394"/>
                    <a:pt x="524" y="1418"/>
                  </a:cubicBezTo>
                  <a:cubicBezTo>
                    <a:pt x="465" y="1096"/>
                    <a:pt x="477" y="775"/>
                    <a:pt x="584" y="465"/>
                  </a:cubicBezTo>
                  <a:cubicBezTo>
                    <a:pt x="632" y="299"/>
                    <a:pt x="703" y="144"/>
                    <a:pt x="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45"/>
            <p:cNvSpPr/>
            <p:nvPr/>
          </p:nvSpPr>
          <p:spPr>
            <a:xfrm>
              <a:off x="8160308" y="1267158"/>
              <a:ext cx="89220" cy="34231"/>
            </a:xfrm>
            <a:custGeom>
              <a:avLst/>
              <a:gdLst/>
              <a:ahLst/>
              <a:cxnLst/>
              <a:rect l="l" t="t" r="r" b="b"/>
              <a:pathLst>
                <a:path w="3216" h="1234" extrusionOk="0">
                  <a:moveTo>
                    <a:pt x="631" y="0"/>
                  </a:moveTo>
                  <a:cubicBezTo>
                    <a:pt x="322" y="0"/>
                    <a:pt x="48" y="238"/>
                    <a:pt x="24" y="548"/>
                  </a:cubicBezTo>
                  <a:lnTo>
                    <a:pt x="0" y="631"/>
                  </a:lnTo>
                  <a:cubicBezTo>
                    <a:pt x="382" y="1038"/>
                    <a:pt x="914" y="1233"/>
                    <a:pt x="1448" y="1233"/>
                  </a:cubicBezTo>
                  <a:cubicBezTo>
                    <a:pt x="2148" y="1233"/>
                    <a:pt x="2850" y="897"/>
                    <a:pt x="3215" y="262"/>
                  </a:cubicBezTo>
                  <a:lnTo>
                    <a:pt x="3215" y="262"/>
                  </a:lnTo>
                  <a:cubicBezTo>
                    <a:pt x="2926" y="407"/>
                    <a:pt x="2610" y="478"/>
                    <a:pt x="2294" y="478"/>
                  </a:cubicBezTo>
                  <a:cubicBezTo>
                    <a:pt x="1985" y="478"/>
                    <a:pt x="1676" y="410"/>
                    <a:pt x="1393" y="274"/>
                  </a:cubicBezTo>
                  <a:lnTo>
                    <a:pt x="1358" y="274"/>
                  </a:lnTo>
                  <a:cubicBezTo>
                    <a:pt x="1239" y="274"/>
                    <a:pt x="1120" y="226"/>
                    <a:pt x="1024" y="143"/>
                  </a:cubicBezTo>
                  <a:lnTo>
                    <a:pt x="1012" y="131"/>
                  </a:lnTo>
                  <a:cubicBezTo>
                    <a:pt x="929" y="48"/>
                    <a:pt x="822" y="0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45"/>
            <p:cNvSpPr/>
            <p:nvPr/>
          </p:nvSpPr>
          <p:spPr>
            <a:xfrm>
              <a:off x="7995490" y="1334455"/>
              <a:ext cx="118266" cy="111959"/>
            </a:xfrm>
            <a:custGeom>
              <a:avLst/>
              <a:gdLst/>
              <a:ahLst/>
              <a:cxnLst/>
              <a:rect l="l" t="t" r="r" b="b"/>
              <a:pathLst>
                <a:path w="4263" h="4036" extrusionOk="0">
                  <a:moveTo>
                    <a:pt x="2085" y="1"/>
                  </a:moveTo>
                  <a:cubicBezTo>
                    <a:pt x="1829" y="1"/>
                    <a:pt x="1574" y="48"/>
                    <a:pt x="1334" y="146"/>
                  </a:cubicBezTo>
                  <a:cubicBezTo>
                    <a:pt x="786" y="372"/>
                    <a:pt x="512" y="956"/>
                    <a:pt x="334" y="1575"/>
                  </a:cubicBezTo>
                  <a:cubicBezTo>
                    <a:pt x="0" y="2658"/>
                    <a:pt x="500" y="3599"/>
                    <a:pt x="1584" y="3932"/>
                  </a:cubicBezTo>
                  <a:cubicBezTo>
                    <a:pt x="1813" y="4002"/>
                    <a:pt x="2036" y="4036"/>
                    <a:pt x="2249" y="4036"/>
                  </a:cubicBezTo>
                  <a:cubicBezTo>
                    <a:pt x="3055" y="4036"/>
                    <a:pt x="3713" y="3551"/>
                    <a:pt x="3977" y="2694"/>
                  </a:cubicBezTo>
                  <a:cubicBezTo>
                    <a:pt x="4263" y="1777"/>
                    <a:pt x="3965" y="789"/>
                    <a:pt x="3179" y="313"/>
                  </a:cubicBezTo>
                  <a:cubicBezTo>
                    <a:pt x="3036" y="217"/>
                    <a:pt x="2882" y="146"/>
                    <a:pt x="2715" y="98"/>
                  </a:cubicBezTo>
                  <a:cubicBezTo>
                    <a:pt x="2510" y="34"/>
                    <a:pt x="229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45"/>
            <p:cNvSpPr/>
            <p:nvPr/>
          </p:nvSpPr>
          <p:spPr>
            <a:xfrm>
              <a:off x="7993826" y="1338810"/>
              <a:ext cx="100456" cy="109850"/>
            </a:xfrm>
            <a:custGeom>
              <a:avLst/>
              <a:gdLst/>
              <a:ahLst/>
              <a:cxnLst/>
              <a:rect l="l" t="t" r="r" b="b"/>
              <a:pathLst>
                <a:path w="3621" h="3960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513" y="358"/>
                    <a:pt x="1" y="1275"/>
                    <a:pt x="132" y="2215"/>
                  </a:cubicBezTo>
                  <a:cubicBezTo>
                    <a:pt x="179" y="2489"/>
                    <a:pt x="513" y="2585"/>
                    <a:pt x="667" y="2835"/>
                  </a:cubicBezTo>
                  <a:cubicBezTo>
                    <a:pt x="822" y="3085"/>
                    <a:pt x="775" y="3454"/>
                    <a:pt x="1037" y="3620"/>
                  </a:cubicBezTo>
                  <a:cubicBezTo>
                    <a:pt x="1381" y="3848"/>
                    <a:pt x="1774" y="3960"/>
                    <a:pt x="2166" y="3960"/>
                  </a:cubicBezTo>
                  <a:cubicBezTo>
                    <a:pt x="2696" y="3960"/>
                    <a:pt x="3223" y="3755"/>
                    <a:pt x="3620" y="3358"/>
                  </a:cubicBezTo>
                  <a:lnTo>
                    <a:pt x="3620" y="3358"/>
                  </a:lnTo>
                  <a:cubicBezTo>
                    <a:pt x="3369" y="3461"/>
                    <a:pt x="3106" y="3510"/>
                    <a:pt x="2847" y="3510"/>
                  </a:cubicBezTo>
                  <a:cubicBezTo>
                    <a:pt x="2173" y="3510"/>
                    <a:pt x="1519" y="3178"/>
                    <a:pt x="1132" y="2585"/>
                  </a:cubicBezTo>
                  <a:cubicBezTo>
                    <a:pt x="596" y="1775"/>
                    <a:pt x="703" y="691"/>
                    <a:pt x="1394" y="1"/>
                  </a:cubicBez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45"/>
            <p:cNvSpPr/>
            <p:nvPr/>
          </p:nvSpPr>
          <p:spPr>
            <a:xfrm>
              <a:off x="7997460" y="1391905"/>
              <a:ext cx="52544" cy="47685"/>
            </a:xfrm>
            <a:custGeom>
              <a:avLst/>
              <a:gdLst/>
              <a:ahLst/>
              <a:cxnLst/>
              <a:rect l="l" t="t" r="r" b="b"/>
              <a:pathLst>
                <a:path w="1894" h="1719" extrusionOk="0">
                  <a:moveTo>
                    <a:pt x="1419" y="1"/>
                  </a:moveTo>
                  <a:cubicBezTo>
                    <a:pt x="1294" y="1"/>
                    <a:pt x="1170" y="54"/>
                    <a:pt x="1084" y="159"/>
                  </a:cubicBezTo>
                  <a:cubicBezTo>
                    <a:pt x="1048" y="206"/>
                    <a:pt x="1001" y="242"/>
                    <a:pt x="953" y="266"/>
                  </a:cubicBezTo>
                  <a:cubicBezTo>
                    <a:pt x="894" y="290"/>
                    <a:pt x="846" y="301"/>
                    <a:pt x="786" y="301"/>
                  </a:cubicBezTo>
                  <a:lnTo>
                    <a:pt x="1" y="301"/>
                  </a:lnTo>
                  <a:cubicBezTo>
                    <a:pt x="48" y="611"/>
                    <a:pt x="382" y="718"/>
                    <a:pt x="548" y="980"/>
                  </a:cubicBezTo>
                  <a:cubicBezTo>
                    <a:pt x="691" y="1194"/>
                    <a:pt x="679" y="1575"/>
                    <a:pt x="906" y="1718"/>
                  </a:cubicBezTo>
                  <a:lnTo>
                    <a:pt x="1120" y="1623"/>
                  </a:lnTo>
                  <a:cubicBezTo>
                    <a:pt x="1275" y="1552"/>
                    <a:pt x="1418" y="1456"/>
                    <a:pt x="1537" y="1325"/>
                  </a:cubicBezTo>
                  <a:lnTo>
                    <a:pt x="1537" y="1313"/>
                  </a:lnTo>
                  <a:cubicBezTo>
                    <a:pt x="1763" y="1087"/>
                    <a:pt x="1882" y="766"/>
                    <a:pt x="1894" y="444"/>
                  </a:cubicBezTo>
                  <a:cubicBezTo>
                    <a:pt x="1882" y="397"/>
                    <a:pt x="1882" y="349"/>
                    <a:pt x="1858" y="301"/>
                  </a:cubicBezTo>
                  <a:cubicBezTo>
                    <a:pt x="1846" y="266"/>
                    <a:pt x="1822" y="218"/>
                    <a:pt x="1787" y="194"/>
                  </a:cubicBezTo>
                  <a:lnTo>
                    <a:pt x="1751" y="147"/>
                  </a:lnTo>
                  <a:cubicBezTo>
                    <a:pt x="1658" y="48"/>
                    <a:pt x="1538" y="1"/>
                    <a:pt x="1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45"/>
            <p:cNvSpPr/>
            <p:nvPr/>
          </p:nvSpPr>
          <p:spPr>
            <a:xfrm>
              <a:off x="7997793" y="1400254"/>
              <a:ext cx="43972" cy="39335"/>
            </a:xfrm>
            <a:custGeom>
              <a:avLst/>
              <a:gdLst/>
              <a:ahLst/>
              <a:cxnLst/>
              <a:rect l="l" t="t" r="r" b="b"/>
              <a:pathLst>
                <a:path w="1585" h="1418" extrusionOk="0">
                  <a:moveTo>
                    <a:pt x="1" y="0"/>
                  </a:moveTo>
                  <a:cubicBezTo>
                    <a:pt x="84" y="584"/>
                    <a:pt x="417" y="1084"/>
                    <a:pt x="894" y="1417"/>
                  </a:cubicBezTo>
                  <a:lnTo>
                    <a:pt x="1108" y="1322"/>
                  </a:lnTo>
                  <a:cubicBezTo>
                    <a:pt x="1263" y="1251"/>
                    <a:pt x="1406" y="1143"/>
                    <a:pt x="1525" y="1024"/>
                  </a:cubicBezTo>
                  <a:lnTo>
                    <a:pt x="1525" y="1012"/>
                  </a:lnTo>
                  <a:lnTo>
                    <a:pt x="1584" y="965"/>
                  </a:lnTo>
                  <a:cubicBezTo>
                    <a:pt x="1227" y="727"/>
                    <a:pt x="965" y="393"/>
                    <a:pt x="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45"/>
            <p:cNvSpPr/>
            <p:nvPr/>
          </p:nvSpPr>
          <p:spPr>
            <a:xfrm>
              <a:off x="8059881" y="1342777"/>
              <a:ext cx="56179" cy="89212"/>
            </a:xfrm>
            <a:custGeom>
              <a:avLst/>
              <a:gdLst/>
              <a:ahLst/>
              <a:cxnLst/>
              <a:rect l="l" t="t" r="r" b="b"/>
              <a:pathLst>
                <a:path w="2025" h="3216" extrusionOk="0">
                  <a:moveTo>
                    <a:pt x="858" y="1"/>
                  </a:moveTo>
                  <a:cubicBezTo>
                    <a:pt x="620" y="48"/>
                    <a:pt x="394" y="167"/>
                    <a:pt x="227" y="346"/>
                  </a:cubicBezTo>
                  <a:cubicBezTo>
                    <a:pt x="84" y="477"/>
                    <a:pt x="13" y="668"/>
                    <a:pt x="13" y="870"/>
                  </a:cubicBezTo>
                  <a:cubicBezTo>
                    <a:pt x="1" y="1060"/>
                    <a:pt x="120" y="1239"/>
                    <a:pt x="287" y="1322"/>
                  </a:cubicBezTo>
                  <a:lnTo>
                    <a:pt x="620" y="1477"/>
                  </a:lnTo>
                  <a:cubicBezTo>
                    <a:pt x="775" y="1549"/>
                    <a:pt x="870" y="1703"/>
                    <a:pt x="882" y="1858"/>
                  </a:cubicBezTo>
                  <a:lnTo>
                    <a:pt x="882" y="1882"/>
                  </a:lnTo>
                  <a:cubicBezTo>
                    <a:pt x="870" y="2001"/>
                    <a:pt x="834" y="2108"/>
                    <a:pt x="751" y="2192"/>
                  </a:cubicBezTo>
                  <a:lnTo>
                    <a:pt x="739" y="2203"/>
                  </a:lnTo>
                  <a:cubicBezTo>
                    <a:pt x="656" y="2287"/>
                    <a:pt x="608" y="2406"/>
                    <a:pt x="608" y="2525"/>
                  </a:cubicBezTo>
                  <a:lnTo>
                    <a:pt x="608" y="2596"/>
                  </a:lnTo>
                  <a:cubicBezTo>
                    <a:pt x="608" y="2906"/>
                    <a:pt x="834" y="3168"/>
                    <a:pt x="1144" y="3204"/>
                  </a:cubicBezTo>
                  <a:lnTo>
                    <a:pt x="1239" y="3215"/>
                  </a:lnTo>
                  <a:cubicBezTo>
                    <a:pt x="1477" y="2977"/>
                    <a:pt x="1656" y="2680"/>
                    <a:pt x="1751" y="2358"/>
                  </a:cubicBezTo>
                  <a:cubicBezTo>
                    <a:pt x="2025" y="1465"/>
                    <a:pt x="1656" y="489"/>
                    <a:pt x="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45"/>
            <p:cNvSpPr/>
            <p:nvPr/>
          </p:nvSpPr>
          <p:spPr>
            <a:xfrm>
              <a:off x="8139834" y="1484223"/>
              <a:ext cx="123898" cy="107881"/>
            </a:xfrm>
            <a:custGeom>
              <a:avLst/>
              <a:gdLst/>
              <a:ahLst/>
              <a:cxnLst/>
              <a:rect l="l" t="t" r="r" b="b"/>
              <a:pathLst>
                <a:path w="4466" h="3889" extrusionOk="0">
                  <a:moveTo>
                    <a:pt x="2174" y="0"/>
                  </a:moveTo>
                  <a:cubicBezTo>
                    <a:pt x="1331" y="0"/>
                    <a:pt x="604" y="558"/>
                    <a:pt x="334" y="1438"/>
                  </a:cubicBezTo>
                  <a:cubicBezTo>
                    <a:pt x="0" y="2534"/>
                    <a:pt x="500" y="3450"/>
                    <a:pt x="1596" y="3772"/>
                  </a:cubicBezTo>
                  <a:cubicBezTo>
                    <a:pt x="1844" y="3849"/>
                    <a:pt x="2098" y="3888"/>
                    <a:pt x="2345" y="3888"/>
                  </a:cubicBezTo>
                  <a:cubicBezTo>
                    <a:pt x="2976" y="3888"/>
                    <a:pt x="3567" y="3632"/>
                    <a:pt x="3917" y="3093"/>
                  </a:cubicBezTo>
                  <a:cubicBezTo>
                    <a:pt x="4465" y="2272"/>
                    <a:pt x="4346" y="1188"/>
                    <a:pt x="3644" y="498"/>
                  </a:cubicBezTo>
                  <a:cubicBezTo>
                    <a:pt x="3417" y="271"/>
                    <a:pt x="3108" y="188"/>
                    <a:pt x="2774" y="93"/>
                  </a:cubicBezTo>
                  <a:cubicBezTo>
                    <a:pt x="2571" y="30"/>
                    <a:pt x="2369" y="0"/>
                    <a:pt x="2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45"/>
            <p:cNvSpPr/>
            <p:nvPr/>
          </p:nvSpPr>
          <p:spPr>
            <a:xfrm>
              <a:off x="8135118" y="1490742"/>
              <a:ext cx="113411" cy="104802"/>
            </a:xfrm>
            <a:custGeom>
              <a:avLst/>
              <a:gdLst/>
              <a:ahLst/>
              <a:cxnLst/>
              <a:rect l="l" t="t" r="r" b="b"/>
              <a:pathLst>
                <a:path w="4088" h="3778" extrusionOk="0">
                  <a:moveTo>
                    <a:pt x="1254" y="1"/>
                  </a:moveTo>
                  <a:lnTo>
                    <a:pt x="1254" y="1"/>
                  </a:lnTo>
                  <a:cubicBezTo>
                    <a:pt x="1099" y="108"/>
                    <a:pt x="956" y="441"/>
                    <a:pt x="825" y="584"/>
                  </a:cubicBezTo>
                  <a:cubicBezTo>
                    <a:pt x="803" y="609"/>
                    <a:pt x="782" y="616"/>
                    <a:pt x="760" y="616"/>
                  </a:cubicBezTo>
                  <a:cubicBezTo>
                    <a:pt x="737" y="616"/>
                    <a:pt x="713" y="608"/>
                    <a:pt x="691" y="608"/>
                  </a:cubicBezTo>
                  <a:cubicBezTo>
                    <a:pt x="667" y="608"/>
                    <a:pt x="644" y="617"/>
                    <a:pt x="623" y="656"/>
                  </a:cubicBezTo>
                  <a:cubicBezTo>
                    <a:pt x="527" y="798"/>
                    <a:pt x="456" y="953"/>
                    <a:pt x="408" y="1120"/>
                  </a:cubicBezTo>
                  <a:cubicBezTo>
                    <a:pt x="1" y="2464"/>
                    <a:pt x="1010" y="3778"/>
                    <a:pt x="2352" y="3778"/>
                  </a:cubicBezTo>
                  <a:cubicBezTo>
                    <a:pt x="2460" y="3778"/>
                    <a:pt x="2570" y="3769"/>
                    <a:pt x="2682" y="3751"/>
                  </a:cubicBezTo>
                  <a:cubicBezTo>
                    <a:pt x="2837" y="3739"/>
                    <a:pt x="2837" y="3477"/>
                    <a:pt x="2992" y="3418"/>
                  </a:cubicBezTo>
                  <a:cubicBezTo>
                    <a:pt x="3373" y="3263"/>
                    <a:pt x="3849" y="3215"/>
                    <a:pt x="4087" y="2858"/>
                  </a:cubicBezTo>
                  <a:lnTo>
                    <a:pt x="4087" y="2858"/>
                  </a:lnTo>
                  <a:cubicBezTo>
                    <a:pt x="3725" y="3094"/>
                    <a:pt x="3342" y="3199"/>
                    <a:pt x="2971" y="3199"/>
                  </a:cubicBezTo>
                  <a:cubicBezTo>
                    <a:pt x="1695" y="3199"/>
                    <a:pt x="570" y="1957"/>
                    <a:pt x="1004" y="537"/>
                  </a:cubicBezTo>
                  <a:cubicBezTo>
                    <a:pt x="1063" y="346"/>
                    <a:pt x="1147" y="167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5"/>
            <p:cNvSpPr/>
            <p:nvPr/>
          </p:nvSpPr>
          <p:spPr>
            <a:xfrm>
              <a:off x="8152374" y="1481338"/>
              <a:ext cx="88554" cy="51042"/>
            </a:xfrm>
            <a:custGeom>
              <a:avLst/>
              <a:gdLst/>
              <a:ahLst/>
              <a:cxnLst/>
              <a:rect l="l" t="t" r="r" b="b"/>
              <a:pathLst>
                <a:path w="3192" h="1840" extrusionOk="0">
                  <a:moveTo>
                    <a:pt x="1749" y="0"/>
                  </a:moveTo>
                  <a:cubicBezTo>
                    <a:pt x="1344" y="0"/>
                    <a:pt x="937" y="120"/>
                    <a:pt x="584" y="364"/>
                  </a:cubicBezTo>
                  <a:cubicBezTo>
                    <a:pt x="453" y="447"/>
                    <a:pt x="370" y="756"/>
                    <a:pt x="263" y="876"/>
                  </a:cubicBezTo>
                  <a:cubicBezTo>
                    <a:pt x="179" y="971"/>
                    <a:pt x="60" y="876"/>
                    <a:pt x="1" y="983"/>
                  </a:cubicBezTo>
                  <a:cubicBezTo>
                    <a:pt x="13" y="1102"/>
                    <a:pt x="60" y="1221"/>
                    <a:pt x="120" y="1328"/>
                  </a:cubicBezTo>
                  <a:cubicBezTo>
                    <a:pt x="167" y="1435"/>
                    <a:pt x="239" y="1530"/>
                    <a:pt x="334" y="1626"/>
                  </a:cubicBezTo>
                  <a:cubicBezTo>
                    <a:pt x="465" y="1757"/>
                    <a:pt x="656" y="1840"/>
                    <a:pt x="858" y="1840"/>
                  </a:cubicBezTo>
                  <a:cubicBezTo>
                    <a:pt x="1048" y="1840"/>
                    <a:pt x="1227" y="1733"/>
                    <a:pt x="1310" y="1566"/>
                  </a:cubicBezTo>
                  <a:lnTo>
                    <a:pt x="1465" y="1221"/>
                  </a:lnTo>
                  <a:cubicBezTo>
                    <a:pt x="1537" y="1078"/>
                    <a:pt x="1691" y="983"/>
                    <a:pt x="1846" y="971"/>
                  </a:cubicBezTo>
                  <a:cubicBezTo>
                    <a:pt x="1977" y="971"/>
                    <a:pt x="2096" y="1018"/>
                    <a:pt x="2180" y="1102"/>
                  </a:cubicBezTo>
                  <a:lnTo>
                    <a:pt x="2191" y="1114"/>
                  </a:lnTo>
                  <a:cubicBezTo>
                    <a:pt x="2275" y="1197"/>
                    <a:pt x="2394" y="1245"/>
                    <a:pt x="2501" y="1245"/>
                  </a:cubicBezTo>
                  <a:lnTo>
                    <a:pt x="2572" y="1245"/>
                  </a:lnTo>
                  <a:cubicBezTo>
                    <a:pt x="2882" y="1245"/>
                    <a:pt x="3144" y="1007"/>
                    <a:pt x="3192" y="697"/>
                  </a:cubicBezTo>
                  <a:lnTo>
                    <a:pt x="3192" y="602"/>
                  </a:lnTo>
                  <a:lnTo>
                    <a:pt x="3180" y="590"/>
                  </a:lnTo>
                  <a:cubicBezTo>
                    <a:pt x="2790" y="200"/>
                    <a:pt x="2272" y="0"/>
                    <a:pt x="1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5"/>
            <p:cNvSpPr/>
            <p:nvPr/>
          </p:nvSpPr>
          <p:spPr>
            <a:xfrm>
              <a:off x="8199620" y="1542921"/>
              <a:ext cx="49243" cy="52567"/>
            </a:xfrm>
            <a:custGeom>
              <a:avLst/>
              <a:gdLst/>
              <a:ahLst/>
              <a:cxnLst/>
              <a:rect l="l" t="t" r="r" b="b"/>
              <a:pathLst>
                <a:path w="1775" h="1895" extrusionOk="0">
                  <a:moveTo>
                    <a:pt x="500" y="1"/>
                  </a:moveTo>
                  <a:cubicBezTo>
                    <a:pt x="453" y="1"/>
                    <a:pt x="405" y="13"/>
                    <a:pt x="369" y="25"/>
                  </a:cubicBezTo>
                  <a:cubicBezTo>
                    <a:pt x="322" y="49"/>
                    <a:pt x="286" y="72"/>
                    <a:pt x="250" y="96"/>
                  </a:cubicBezTo>
                  <a:lnTo>
                    <a:pt x="203" y="144"/>
                  </a:lnTo>
                  <a:cubicBezTo>
                    <a:pt x="0" y="322"/>
                    <a:pt x="12" y="644"/>
                    <a:pt x="227" y="811"/>
                  </a:cubicBezTo>
                  <a:cubicBezTo>
                    <a:pt x="262" y="846"/>
                    <a:pt x="298" y="894"/>
                    <a:pt x="322" y="942"/>
                  </a:cubicBezTo>
                  <a:cubicBezTo>
                    <a:pt x="346" y="989"/>
                    <a:pt x="357" y="1049"/>
                    <a:pt x="369" y="1108"/>
                  </a:cubicBezTo>
                  <a:lnTo>
                    <a:pt x="369" y="1811"/>
                  </a:lnTo>
                  <a:lnTo>
                    <a:pt x="334" y="1894"/>
                  </a:lnTo>
                  <a:cubicBezTo>
                    <a:pt x="500" y="1858"/>
                    <a:pt x="596" y="1656"/>
                    <a:pt x="750" y="1596"/>
                  </a:cubicBezTo>
                  <a:cubicBezTo>
                    <a:pt x="1130" y="1430"/>
                    <a:pt x="1533" y="1323"/>
                    <a:pt x="1771" y="970"/>
                  </a:cubicBezTo>
                  <a:lnTo>
                    <a:pt x="1771" y="970"/>
                  </a:lnTo>
                  <a:lnTo>
                    <a:pt x="1774" y="977"/>
                  </a:lnTo>
                  <a:lnTo>
                    <a:pt x="1774" y="965"/>
                  </a:lnTo>
                  <a:cubicBezTo>
                    <a:pt x="1773" y="967"/>
                    <a:pt x="1772" y="969"/>
                    <a:pt x="1771" y="970"/>
                  </a:cubicBezTo>
                  <a:lnTo>
                    <a:pt x="1771" y="970"/>
                  </a:lnTo>
                  <a:lnTo>
                    <a:pt x="1679" y="763"/>
                  </a:lnTo>
                  <a:cubicBezTo>
                    <a:pt x="1608" y="608"/>
                    <a:pt x="1512" y="465"/>
                    <a:pt x="1381" y="346"/>
                  </a:cubicBezTo>
                  <a:cubicBezTo>
                    <a:pt x="1143" y="132"/>
                    <a:pt x="822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45"/>
            <p:cNvSpPr/>
            <p:nvPr/>
          </p:nvSpPr>
          <p:spPr>
            <a:xfrm>
              <a:off x="8152374" y="1490742"/>
              <a:ext cx="17200" cy="34370"/>
            </a:xfrm>
            <a:custGeom>
              <a:avLst/>
              <a:gdLst/>
              <a:ahLst/>
              <a:cxnLst/>
              <a:rect l="l" t="t" r="r" b="b"/>
              <a:pathLst>
                <a:path w="620" h="1239" extrusionOk="0">
                  <a:moveTo>
                    <a:pt x="620" y="1"/>
                  </a:moveTo>
                  <a:lnTo>
                    <a:pt x="584" y="25"/>
                  </a:lnTo>
                  <a:cubicBezTo>
                    <a:pt x="453" y="120"/>
                    <a:pt x="334" y="227"/>
                    <a:pt x="227" y="346"/>
                  </a:cubicBezTo>
                  <a:cubicBezTo>
                    <a:pt x="144" y="441"/>
                    <a:pt x="60" y="537"/>
                    <a:pt x="1" y="644"/>
                  </a:cubicBezTo>
                  <a:lnTo>
                    <a:pt x="1" y="656"/>
                  </a:lnTo>
                  <a:cubicBezTo>
                    <a:pt x="25" y="763"/>
                    <a:pt x="60" y="882"/>
                    <a:pt x="120" y="989"/>
                  </a:cubicBezTo>
                  <a:cubicBezTo>
                    <a:pt x="167" y="1084"/>
                    <a:pt x="227" y="1156"/>
                    <a:pt x="286" y="1239"/>
                  </a:cubicBezTo>
                  <a:cubicBezTo>
                    <a:pt x="275" y="1001"/>
                    <a:pt x="310" y="763"/>
                    <a:pt x="382" y="537"/>
                  </a:cubicBezTo>
                  <a:lnTo>
                    <a:pt x="370" y="537"/>
                  </a:lnTo>
                  <a:cubicBezTo>
                    <a:pt x="429" y="346"/>
                    <a:pt x="513" y="167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45"/>
            <p:cNvSpPr/>
            <p:nvPr/>
          </p:nvSpPr>
          <p:spPr>
            <a:xfrm>
              <a:off x="8208858" y="1569690"/>
              <a:ext cx="40005" cy="25465"/>
            </a:xfrm>
            <a:custGeom>
              <a:avLst/>
              <a:gdLst/>
              <a:ahLst/>
              <a:cxnLst/>
              <a:rect l="l" t="t" r="r" b="b"/>
              <a:pathLst>
                <a:path w="1442" h="918" extrusionOk="0">
                  <a:moveTo>
                    <a:pt x="1441" y="0"/>
                  </a:moveTo>
                  <a:cubicBezTo>
                    <a:pt x="1437" y="7"/>
                    <a:pt x="1432" y="15"/>
                    <a:pt x="1427" y="22"/>
                  </a:cubicBezTo>
                  <a:lnTo>
                    <a:pt x="1427" y="22"/>
                  </a:lnTo>
                  <a:cubicBezTo>
                    <a:pt x="1432" y="18"/>
                    <a:pt x="1437" y="15"/>
                    <a:pt x="1441" y="12"/>
                  </a:cubicBezTo>
                  <a:lnTo>
                    <a:pt x="1441" y="0"/>
                  </a:lnTo>
                  <a:close/>
                  <a:moveTo>
                    <a:pt x="1427" y="22"/>
                  </a:moveTo>
                  <a:lnTo>
                    <a:pt x="1427" y="22"/>
                  </a:lnTo>
                  <a:cubicBezTo>
                    <a:pt x="1088" y="240"/>
                    <a:pt x="695" y="350"/>
                    <a:pt x="298" y="350"/>
                  </a:cubicBezTo>
                  <a:cubicBezTo>
                    <a:pt x="211" y="350"/>
                    <a:pt x="124" y="344"/>
                    <a:pt x="36" y="334"/>
                  </a:cubicBezTo>
                  <a:lnTo>
                    <a:pt x="36" y="846"/>
                  </a:lnTo>
                  <a:lnTo>
                    <a:pt x="1" y="917"/>
                  </a:lnTo>
                  <a:cubicBezTo>
                    <a:pt x="576" y="835"/>
                    <a:pt x="1093" y="510"/>
                    <a:pt x="1427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45"/>
            <p:cNvSpPr/>
            <p:nvPr/>
          </p:nvSpPr>
          <p:spPr>
            <a:xfrm>
              <a:off x="8287480" y="1334677"/>
              <a:ext cx="117933" cy="108824"/>
            </a:xfrm>
            <a:custGeom>
              <a:avLst/>
              <a:gdLst/>
              <a:ahLst/>
              <a:cxnLst/>
              <a:rect l="l" t="t" r="r" b="b"/>
              <a:pathLst>
                <a:path w="4251" h="3923" extrusionOk="0">
                  <a:moveTo>
                    <a:pt x="2180" y="0"/>
                  </a:moveTo>
                  <a:cubicBezTo>
                    <a:pt x="1653" y="0"/>
                    <a:pt x="1129" y="201"/>
                    <a:pt x="727" y="590"/>
                  </a:cubicBezTo>
                  <a:cubicBezTo>
                    <a:pt x="500" y="829"/>
                    <a:pt x="441" y="1126"/>
                    <a:pt x="334" y="1460"/>
                  </a:cubicBezTo>
                  <a:cubicBezTo>
                    <a:pt x="0" y="2543"/>
                    <a:pt x="500" y="3472"/>
                    <a:pt x="1584" y="3805"/>
                  </a:cubicBezTo>
                  <a:cubicBezTo>
                    <a:pt x="1842" y="3883"/>
                    <a:pt x="2102" y="3922"/>
                    <a:pt x="2353" y="3922"/>
                  </a:cubicBezTo>
                  <a:cubicBezTo>
                    <a:pt x="3100" y="3922"/>
                    <a:pt x="3769" y="3574"/>
                    <a:pt x="4072" y="2853"/>
                  </a:cubicBezTo>
                  <a:cubicBezTo>
                    <a:pt x="4096" y="2793"/>
                    <a:pt x="4120" y="2722"/>
                    <a:pt x="4144" y="2650"/>
                  </a:cubicBezTo>
                  <a:cubicBezTo>
                    <a:pt x="4239" y="2364"/>
                    <a:pt x="4251" y="2043"/>
                    <a:pt x="4215" y="1745"/>
                  </a:cubicBezTo>
                  <a:cubicBezTo>
                    <a:pt x="4168" y="1483"/>
                    <a:pt x="3525" y="1293"/>
                    <a:pt x="3394" y="1067"/>
                  </a:cubicBezTo>
                  <a:cubicBezTo>
                    <a:pt x="3239" y="805"/>
                    <a:pt x="3584" y="519"/>
                    <a:pt x="3310" y="340"/>
                  </a:cubicBezTo>
                  <a:cubicBezTo>
                    <a:pt x="2965" y="112"/>
                    <a:pt x="2572" y="0"/>
                    <a:pt x="2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45"/>
            <p:cNvSpPr/>
            <p:nvPr/>
          </p:nvSpPr>
          <p:spPr>
            <a:xfrm>
              <a:off x="8291447" y="1351044"/>
              <a:ext cx="109028" cy="97673"/>
            </a:xfrm>
            <a:custGeom>
              <a:avLst/>
              <a:gdLst/>
              <a:ahLst/>
              <a:cxnLst/>
              <a:rect l="l" t="t" r="r" b="b"/>
              <a:pathLst>
                <a:path w="3930" h="3521" extrusionOk="0">
                  <a:moveTo>
                    <a:pt x="584" y="0"/>
                  </a:moveTo>
                  <a:cubicBezTo>
                    <a:pt x="357" y="239"/>
                    <a:pt x="215" y="679"/>
                    <a:pt x="119" y="1012"/>
                  </a:cubicBezTo>
                  <a:cubicBezTo>
                    <a:pt x="0" y="1382"/>
                    <a:pt x="107" y="1572"/>
                    <a:pt x="191" y="1929"/>
                  </a:cubicBezTo>
                  <a:cubicBezTo>
                    <a:pt x="322" y="2441"/>
                    <a:pt x="500" y="2929"/>
                    <a:pt x="965" y="3215"/>
                  </a:cubicBezTo>
                  <a:cubicBezTo>
                    <a:pt x="1108" y="3310"/>
                    <a:pt x="1262" y="3382"/>
                    <a:pt x="1429" y="3429"/>
                  </a:cubicBezTo>
                  <a:cubicBezTo>
                    <a:pt x="1631" y="3491"/>
                    <a:pt x="1836" y="3521"/>
                    <a:pt x="2037" y="3521"/>
                  </a:cubicBezTo>
                  <a:cubicBezTo>
                    <a:pt x="2843" y="3521"/>
                    <a:pt x="3596" y="3046"/>
                    <a:pt x="3929" y="2275"/>
                  </a:cubicBezTo>
                  <a:lnTo>
                    <a:pt x="3929" y="2275"/>
                  </a:lnTo>
                  <a:cubicBezTo>
                    <a:pt x="3501" y="2696"/>
                    <a:pt x="2995" y="2879"/>
                    <a:pt x="2501" y="2879"/>
                  </a:cubicBezTo>
                  <a:cubicBezTo>
                    <a:pt x="1237" y="2879"/>
                    <a:pt x="58" y="1679"/>
                    <a:pt x="512" y="215"/>
                  </a:cubicBezTo>
                  <a:cubicBezTo>
                    <a:pt x="536" y="143"/>
                    <a:pt x="560" y="72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45"/>
            <p:cNvSpPr/>
            <p:nvPr/>
          </p:nvSpPr>
          <p:spPr>
            <a:xfrm>
              <a:off x="8352203" y="1343776"/>
              <a:ext cx="52239" cy="47380"/>
            </a:xfrm>
            <a:custGeom>
              <a:avLst/>
              <a:gdLst/>
              <a:ahLst/>
              <a:cxnLst/>
              <a:rect l="l" t="t" r="r" b="b"/>
              <a:pathLst>
                <a:path w="1883" h="1708" extrusionOk="0">
                  <a:moveTo>
                    <a:pt x="977" y="0"/>
                  </a:moveTo>
                  <a:lnTo>
                    <a:pt x="763" y="96"/>
                  </a:lnTo>
                  <a:cubicBezTo>
                    <a:pt x="608" y="167"/>
                    <a:pt x="477" y="262"/>
                    <a:pt x="358" y="381"/>
                  </a:cubicBezTo>
                  <a:lnTo>
                    <a:pt x="346" y="393"/>
                  </a:lnTo>
                  <a:cubicBezTo>
                    <a:pt x="120" y="632"/>
                    <a:pt x="1" y="941"/>
                    <a:pt x="1" y="1263"/>
                  </a:cubicBezTo>
                  <a:cubicBezTo>
                    <a:pt x="1" y="1310"/>
                    <a:pt x="13" y="1358"/>
                    <a:pt x="25" y="1405"/>
                  </a:cubicBezTo>
                  <a:cubicBezTo>
                    <a:pt x="49" y="1441"/>
                    <a:pt x="72" y="1489"/>
                    <a:pt x="96" y="1524"/>
                  </a:cubicBezTo>
                  <a:lnTo>
                    <a:pt x="144" y="1572"/>
                  </a:lnTo>
                  <a:cubicBezTo>
                    <a:pt x="229" y="1663"/>
                    <a:pt x="344" y="1708"/>
                    <a:pt x="461" y="1708"/>
                  </a:cubicBezTo>
                  <a:cubicBezTo>
                    <a:pt x="588" y="1708"/>
                    <a:pt x="717" y="1654"/>
                    <a:pt x="811" y="1548"/>
                  </a:cubicBezTo>
                  <a:cubicBezTo>
                    <a:pt x="834" y="1501"/>
                    <a:pt x="882" y="1465"/>
                    <a:pt x="942" y="1441"/>
                  </a:cubicBezTo>
                  <a:cubicBezTo>
                    <a:pt x="989" y="1417"/>
                    <a:pt x="1037" y="1405"/>
                    <a:pt x="1096" y="1405"/>
                  </a:cubicBezTo>
                  <a:lnTo>
                    <a:pt x="1882" y="1405"/>
                  </a:lnTo>
                  <a:cubicBezTo>
                    <a:pt x="1787" y="834"/>
                    <a:pt x="1465" y="322"/>
                    <a:pt x="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45"/>
            <p:cNvSpPr/>
            <p:nvPr/>
          </p:nvSpPr>
          <p:spPr>
            <a:xfrm>
              <a:off x="8289200" y="1351376"/>
              <a:ext cx="52461" cy="86882"/>
            </a:xfrm>
            <a:custGeom>
              <a:avLst/>
              <a:gdLst/>
              <a:ahLst/>
              <a:cxnLst/>
              <a:rect l="l" t="t" r="r" b="b"/>
              <a:pathLst>
                <a:path w="1891" h="3132" extrusionOk="0">
                  <a:moveTo>
                    <a:pt x="665" y="0"/>
                  </a:moveTo>
                  <a:cubicBezTo>
                    <a:pt x="427" y="227"/>
                    <a:pt x="379" y="548"/>
                    <a:pt x="284" y="893"/>
                  </a:cubicBezTo>
                  <a:cubicBezTo>
                    <a:pt x="0" y="1790"/>
                    <a:pt x="396" y="2640"/>
                    <a:pt x="1156" y="3119"/>
                  </a:cubicBezTo>
                  <a:lnTo>
                    <a:pt x="1156" y="3119"/>
                  </a:lnTo>
                  <a:cubicBezTo>
                    <a:pt x="1183" y="3114"/>
                    <a:pt x="1203" y="3112"/>
                    <a:pt x="1220" y="3112"/>
                  </a:cubicBezTo>
                  <a:cubicBezTo>
                    <a:pt x="1245" y="3112"/>
                    <a:pt x="1263" y="3116"/>
                    <a:pt x="1281" y="3116"/>
                  </a:cubicBezTo>
                  <a:cubicBezTo>
                    <a:pt x="1306" y="3116"/>
                    <a:pt x="1332" y="3110"/>
                    <a:pt x="1379" y="3084"/>
                  </a:cubicBezTo>
                  <a:cubicBezTo>
                    <a:pt x="1486" y="3025"/>
                    <a:pt x="1593" y="2953"/>
                    <a:pt x="1677" y="2870"/>
                  </a:cubicBezTo>
                  <a:cubicBezTo>
                    <a:pt x="1748" y="2798"/>
                    <a:pt x="1796" y="2715"/>
                    <a:pt x="1843" y="2632"/>
                  </a:cubicBezTo>
                  <a:cubicBezTo>
                    <a:pt x="1879" y="2536"/>
                    <a:pt x="1891" y="2441"/>
                    <a:pt x="1891" y="2334"/>
                  </a:cubicBezTo>
                  <a:cubicBezTo>
                    <a:pt x="1891" y="2143"/>
                    <a:pt x="1784" y="1977"/>
                    <a:pt x="1605" y="1893"/>
                  </a:cubicBezTo>
                  <a:lnTo>
                    <a:pt x="1272" y="1727"/>
                  </a:lnTo>
                  <a:cubicBezTo>
                    <a:pt x="1129" y="1655"/>
                    <a:pt x="1034" y="1512"/>
                    <a:pt x="1022" y="1346"/>
                  </a:cubicBezTo>
                  <a:cubicBezTo>
                    <a:pt x="1022" y="1215"/>
                    <a:pt x="1069" y="1096"/>
                    <a:pt x="1153" y="1012"/>
                  </a:cubicBezTo>
                  <a:lnTo>
                    <a:pt x="1165" y="1000"/>
                  </a:lnTo>
                  <a:cubicBezTo>
                    <a:pt x="1248" y="917"/>
                    <a:pt x="1296" y="798"/>
                    <a:pt x="1296" y="691"/>
                  </a:cubicBezTo>
                  <a:lnTo>
                    <a:pt x="1296" y="631"/>
                  </a:lnTo>
                  <a:cubicBezTo>
                    <a:pt x="1296" y="310"/>
                    <a:pt x="1058" y="48"/>
                    <a:pt x="748" y="12"/>
                  </a:cubicBezTo>
                  <a:lnTo>
                    <a:pt x="665" y="0"/>
                  </a:lnTo>
                  <a:close/>
                  <a:moveTo>
                    <a:pt x="1156" y="3119"/>
                  </a:moveTo>
                  <a:cubicBezTo>
                    <a:pt x="1155" y="3119"/>
                    <a:pt x="1154" y="3120"/>
                    <a:pt x="1153" y="3120"/>
                  </a:cubicBezTo>
                  <a:lnTo>
                    <a:pt x="1177" y="3132"/>
                  </a:lnTo>
                  <a:cubicBezTo>
                    <a:pt x="1170" y="3127"/>
                    <a:pt x="1163" y="3123"/>
                    <a:pt x="1156" y="3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45"/>
            <p:cNvSpPr/>
            <p:nvPr/>
          </p:nvSpPr>
          <p:spPr>
            <a:xfrm>
              <a:off x="8288146" y="1351044"/>
              <a:ext cx="50880" cy="89212"/>
            </a:xfrm>
            <a:custGeom>
              <a:avLst/>
              <a:gdLst/>
              <a:ahLst/>
              <a:cxnLst/>
              <a:rect l="l" t="t" r="r" b="b"/>
              <a:pathLst>
                <a:path w="1834" h="3216" extrusionOk="0">
                  <a:moveTo>
                    <a:pt x="703" y="0"/>
                  </a:moveTo>
                  <a:lnTo>
                    <a:pt x="703" y="0"/>
                  </a:lnTo>
                  <a:cubicBezTo>
                    <a:pt x="465" y="239"/>
                    <a:pt x="286" y="536"/>
                    <a:pt x="191" y="858"/>
                  </a:cubicBezTo>
                  <a:cubicBezTo>
                    <a:pt x="0" y="1477"/>
                    <a:pt x="119" y="2155"/>
                    <a:pt x="500" y="2679"/>
                  </a:cubicBezTo>
                  <a:cubicBezTo>
                    <a:pt x="655" y="2894"/>
                    <a:pt x="857" y="3072"/>
                    <a:pt x="1084" y="3215"/>
                  </a:cubicBezTo>
                  <a:cubicBezTo>
                    <a:pt x="1203" y="3191"/>
                    <a:pt x="1310" y="3144"/>
                    <a:pt x="1417" y="3096"/>
                  </a:cubicBezTo>
                  <a:cubicBezTo>
                    <a:pt x="1524" y="3037"/>
                    <a:pt x="1631" y="2965"/>
                    <a:pt x="1715" y="2882"/>
                  </a:cubicBezTo>
                  <a:cubicBezTo>
                    <a:pt x="1762" y="2834"/>
                    <a:pt x="1798" y="2775"/>
                    <a:pt x="1834" y="2715"/>
                  </a:cubicBezTo>
                  <a:cubicBezTo>
                    <a:pt x="846" y="2322"/>
                    <a:pt x="322" y="1227"/>
                    <a:pt x="631" y="203"/>
                  </a:cubicBezTo>
                  <a:cubicBezTo>
                    <a:pt x="655" y="131"/>
                    <a:pt x="679" y="72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45"/>
            <p:cNvSpPr/>
            <p:nvPr/>
          </p:nvSpPr>
          <p:spPr>
            <a:xfrm>
              <a:off x="8022234" y="1200110"/>
              <a:ext cx="45276" cy="44939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16" y="0"/>
                  </a:moveTo>
                  <a:cubicBezTo>
                    <a:pt x="795" y="0"/>
                    <a:pt x="775" y="12"/>
                    <a:pt x="763" y="36"/>
                  </a:cubicBezTo>
                  <a:lnTo>
                    <a:pt x="536" y="500"/>
                  </a:lnTo>
                  <a:cubicBezTo>
                    <a:pt x="525" y="512"/>
                    <a:pt x="525" y="524"/>
                    <a:pt x="513" y="524"/>
                  </a:cubicBezTo>
                  <a:lnTo>
                    <a:pt x="48" y="762"/>
                  </a:lnTo>
                  <a:cubicBezTo>
                    <a:pt x="1" y="774"/>
                    <a:pt x="1" y="846"/>
                    <a:pt x="48" y="858"/>
                  </a:cubicBezTo>
                  <a:lnTo>
                    <a:pt x="513" y="1096"/>
                  </a:lnTo>
                  <a:cubicBezTo>
                    <a:pt x="525" y="1096"/>
                    <a:pt x="525" y="1108"/>
                    <a:pt x="536" y="1119"/>
                  </a:cubicBezTo>
                  <a:lnTo>
                    <a:pt x="763" y="1584"/>
                  </a:lnTo>
                  <a:cubicBezTo>
                    <a:pt x="775" y="1608"/>
                    <a:pt x="795" y="1620"/>
                    <a:pt x="816" y="1620"/>
                  </a:cubicBezTo>
                  <a:cubicBezTo>
                    <a:pt x="837" y="1620"/>
                    <a:pt x="858" y="1608"/>
                    <a:pt x="870" y="1584"/>
                  </a:cubicBezTo>
                  <a:lnTo>
                    <a:pt x="1108" y="1119"/>
                  </a:lnTo>
                  <a:cubicBezTo>
                    <a:pt x="1108" y="1108"/>
                    <a:pt x="1120" y="1096"/>
                    <a:pt x="1132" y="1096"/>
                  </a:cubicBezTo>
                  <a:lnTo>
                    <a:pt x="1596" y="858"/>
                  </a:lnTo>
                  <a:cubicBezTo>
                    <a:pt x="1632" y="846"/>
                    <a:pt x="1632" y="774"/>
                    <a:pt x="1596" y="762"/>
                  </a:cubicBezTo>
                  <a:lnTo>
                    <a:pt x="1132" y="524"/>
                  </a:lnTo>
                  <a:cubicBezTo>
                    <a:pt x="1120" y="512"/>
                    <a:pt x="1108" y="512"/>
                    <a:pt x="1108" y="500"/>
                  </a:cubicBezTo>
                  <a:lnTo>
                    <a:pt x="870" y="36"/>
                  </a:lnTo>
                  <a:cubicBezTo>
                    <a:pt x="858" y="12"/>
                    <a:pt x="837" y="0"/>
                    <a:pt x="8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45"/>
            <p:cNvSpPr/>
            <p:nvPr/>
          </p:nvSpPr>
          <p:spPr>
            <a:xfrm>
              <a:off x="8338332" y="1524363"/>
              <a:ext cx="45304" cy="44772"/>
            </a:xfrm>
            <a:custGeom>
              <a:avLst/>
              <a:gdLst/>
              <a:ahLst/>
              <a:cxnLst/>
              <a:rect l="l" t="t" r="r" b="b"/>
              <a:pathLst>
                <a:path w="1633" h="1614" extrusionOk="0">
                  <a:moveTo>
                    <a:pt x="817" y="0"/>
                  </a:moveTo>
                  <a:cubicBezTo>
                    <a:pt x="796" y="0"/>
                    <a:pt x="775" y="9"/>
                    <a:pt x="763" y="27"/>
                  </a:cubicBezTo>
                  <a:lnTo>
                    <a:pt x="537" y="491"/>
                  </a:lnTo>
                  <a:cubicBezTo>
                    <a:pt x="525" y="503"/>
                    <a:pt x="513" y="515"/>
                    <a:pt x="501" y="527"/>
                  </a:cubicBezTo>
                  <a:lnTo>
                    <a:pt x="37" y="753"/>
                  </a:lnTo>
                  <a:cubicBezTo>
                    <a:pt x="1" y="777"/>
                    <a:pt x="1" y="837"/>
                    <a:pt x="37" y="860"/>
                  </a:cubicBezTo>
                  <a:lnTo>
                    <a:pt x="501" y="1087"/>
                  </a:lnTo>
                  <a:cubicBezTo>
                    <a:pt x="513" y="1099"/>
                    <a:pt x="525" y="1110"/>
                    <a:pt x="537" y="1122"/>
                  </a:cubicBezTo>
                  <a:lnTo>
                    <a:pt x="763" y="1587"/>
                  </a:lnTo>
                  <a:cubicBezTo>
                    <a:pt x="775" y="1605"/>
                    <a:pt x="796" y="1614"/>
                    <a:pt x="817" y="1614"/>
                  </a:cubicBezTo>
                  <a:cubicBezTo>
                    <a:pt x="837" y="1614"/>
                    <a:pt x="858" y="1605"/>
                    <a:pt x="870" y="1587"/>
                  </a:cubicBezTo>
                  <a:lnTo>
                    <a:pt x="1096" y="1122"/>
                  </a:lnTo>
                  <a:cubicBezTo>
                    <a:pt x="1108" y="1110"/>
                    <a:pt x="1120" y="1099"/>
                    <a:pt x="1132" y="1087"/>
                  </a:cubicBezTo>
                  <a:lnTo>
                    <a:pt x="1596" y="860"/>
                  </a:lnTo>
                  <a:cubicBezTo>
                    <a:pt x="1632" y="837"/>
                    <a:pt x="1632" y="777"/>
                    <a:pt x="1596" y="753"/>
                  </a:cubicBezTo>
                  <a:lnTo>
                    <a:pt x="1132" y="527"/>
                  </a:lnTo>
                  <a:cubicBezTo>
                    <a:pt x="1120" y="515"/>
                    <a:pt x="1108" y="503"/>
                    <a:pt x="1096" y="491"/>
                  </a:cubicBezTo>
                  <a:lnTo>
                    <a:pt x="870" y="27"/>
                  </a:lnTo>
                  <a:cubicBezTo>
                    <a:pt x="858" y="9"/>
                    <a:pt x="837" y="0"/>
                    <a:pt x="8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45"/>
            <p:cNvSpPr/>
            <p:nvPr/>
          </p:nvSpPr>
          <p:spPr>
            <a:xfrm>
              <a:off x="8315223" y="1227157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1"/>
                  </a:moveTo>
                  <a:cubicBezTo>
                    <a:pt x="453" y="1"/>
                    <a:pt x="358" y="92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0" y="573"/>
                  </a:cubicBezTo>
                  <a:cubicBezTo>
                    <a:pt x="0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53" y="1145"/>
                    <a:pt x="572" y="1156"/>
                  </a:cubicBezTo>
                  <a:cubicBezTo>
                    <a:pt x="703" y="1156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45"/>
            <p:cNvSpPr/>
            <p:nvPr/>
          </p:nvSpPr>
          <p:spPr>
            <a:xfrm>
              <a:off x="8361469" y="119841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1"/>
                  </a:moveTo>
                  <a:cubicBezTo>
                    <a:pt x="454" y="1"/>
                    <a:pt x="358" y="103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0" y="573"/>
                  </a:cubicBezTo>
                  <a:cubicBezTo>
                    <a:pt x="0" y="692"/>
                    <a:pt x="96" y="788"/>
                    <a:pt x="215" y="788"/>
                  </a:cubicBezTo>
                  <a:lnTo>
                    <a:pt x="369" y="788"/>
                  </a:lnTo>
                  <a:lnTo>
                    <a:pt x="369" y="930"/>
                  </a:lnTo>
                  <a:cubicBezTo>
                    <a:pt x="358" y="1049"/>
                    <a:pt x="453" y="1145"/>
                    <a:pt x="572" y="1157"/>
                  </a:cubicBezTo>
                  <a:cubicBezTo>
                    <a:pt x="691" y="1157"/>
                    <a:pt x="798" y="1061"/>
                    <a:pt x="798" y="942"/>
                  </a:cubicBezTo>
                  <a:lnTo>
                    <a:pt x="798" y="788"/>
                  </a:lnTo>
                  <a:lnTo>
                    <a:pt x="941" y="788"/>
                  </a:lnTo>
                  <a:cubicBezTo>
                    <a:pt x="1072" y="788"/>
                    <a:pt x="1167" y="692"/>
                    <a:pt x="1167" y="573"/>
                  </a:cubicBezTo>
                  <a:cubicBezTo>
                    <a:pt x="1156" y="450"/>
                    <a:pt x="1060" y="358"/>
                    <a:pt x="949" y="358"/>
                  </a:cubicBezTo>
                  <a:cubicBezTo>
                    <a:pt x="942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28"/>
                  </a:lnTo>
                  <a:cubicBezTo>
                    <a:pt x="798" y="109"/>
                    <a:pt x="703" y="2"/>
                    <a:pt x="584" y="2"/>
                  </a:cubicBezTo>
                  <a:cubicBezTo>
                    <a:pt x="578" y="1"/>
                    <a:pt x="572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45"/>
            <p:cNvSpPr/>
            <p:nvPr/>
          </p:nvSpPr>
          <p:spPr>
            <a:xfrm>
              <a:off x="8003092" y="1474875"/>
              <a:ext cx="32375" cy="32095"/>
            </a:xfrm>
            <a:custGeom>
              <a:avLst/>
              <a:gdLst/>
              <a:ahLst/>
              <a:cxnLst/>
              <a:rect l="l" t="t" r="r" b="b"/>
              <a:pathLst>
                <a:path w="1167" h="1157" extrusionOk="0">
                  <a:moveTo>
                    <a:pt x="565" y="0"/>
                  </a:moveTo>
                  <a:cubicBezTo>
                    <a:pt x="454" y="0"/>
                    <a:pt x="357" y="103"/>
                    <a:pt x="357" y="216"/>
                  </a:cubicBezTo>
                  <a:lnTo>
                    <a:pt x="357" y="358"/>
                  </a:lnTo>
                  <a:lnTo>
                    <a:pt x="226" y="358"/>
                  </a:lnTo>
                  <a:cubicBezTo>
                    <a:pt x="107" y="358"/>
                    <a:pt x="12" y="454"/>
                    <a:pt x="0" y="573"/>
                  </a:cubicBezTo>
                  <a:cubicBezTo>
                    <a:pt x="0" y="692"/>
                    <a:pt x="95" y="799"/>
                    <a:pt x="214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53" y="1144"/>
                    <a:pt x="572" y="1156"/>
                  </a:cubicBezTo>
                  <a:cubicBezTo>
                    <a:pt x="703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92"/>
                    <a:pt x="1167" y="573"/>
                  </a:cubicBezTo>
                  <a:cubicBezTo>
                    <a:pt x="1156" y="449"/>
                    <a:pt x="1060" y="357"/>
                    <a:pt x="939" y="357"/>
                  </a:cubicBezTo>
                  <a:cubicBezTo>
                    <a:pt x="932" y="357"/>
                    <a:pt x="924" y="358"/>
                    <a:pt x="917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3" y="1"/>
                  </a:cubicBezTo>
                  <a:cubicBezTo>
                    <a:pt x="577" y="1"/>
                    <a:pt x="571" y="0"/>
                    <a:pt x="5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45"/>
            <p:cNvSpPr/>
            <p:nvPr/>
          </p:nvSpPr>
          <p:spPr>
            <a:xfrm>
              <a:off x="8049006" y="1543254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3" y="1"/>
                  </a:moveTo>
                  <a:cubicBezTo>
                    <a:pt x="452" y="1"/>
                    <a:pt x="357" y="96"/>
                    <a:pt x="357" y="215"/>
                  </a:cubicBezTo>
                  <a:lnTo>
                    <a:pt x="357" y="370"/>
                  </a:lnTo>
                  <a:lnTo>
                    <a:pt x="226" y="370"/>
                  </a:lnTo>
                  <a:cubicBezTo>
                    <a:pt x="107" y="370"/>
                    <a:pt x="0" y="453"/>
                    <a:pt x="0" y="572"/>
                  </a:cubicBezTo>
                  <a:cubicBezTo>
                    <a:pt x="0" y="703"/>
                    <a:pt x="95" y="799"/>
                    <a:pt x="214" y="799"/>
                  </a:cubicBezTo>
                  <a:lnTo>
                    <a:pt x="357" y="799"/>
                  </a:lnTo>
                  <a:lnTo>
                    <a:pt x="357" y="930"/>
                  </a:lnTo>
                  <a:cubicBezTo>
                    <a:pt x="357" y="1049"/>
                    <a:pt x="452" y="1144"/>
                    <a:pt x="572" y="1156"/>
                  </a:cubicBezTo>
                  <a:cubicBezTo>
                    <a:pt x="691" y="1156"/>
                    <a:pt x="798" y="1060"/>
                    <a:pt x="798" y="941"/>
                  </a:cubicBezTo>
                  <a:lnTo>
                    <a:pt x="798" y="799"/>
                  </a:lnTo>
                  <a:lnTo>
                    <a:pt x="941" y="799"/>
                  </a:lnTo>
                  <a:cubicBezTo>
                    <a:pt x="1060" y="799"/>
                    <a:pt x="1167" y="691"/>
                    <a:pt x="1155" y="572"/>
                  </a:cubicBezTo>
                  <a:cubicBezTo>
                    <a:pt x="1155" y="453"/>
                    <a:pt x="1048" y="358"/>
                    <a:pt x="929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86" y="108"/>
                    <a:pt x="703" y="13"/>
                    <a:pt x="5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45"/>
          <p:cNvGrpSpPr/>
          <p:nvPr/>
        </p:nvGrpSpPr>
        <p:grpSpPr>
          <a:xfrm>
            <a:off x="1561803" y="647073"/>
            <a:ext cx="407981" cy="401980"/>
            <a:chOff x="1569967" y="1187544"/>
            <a:chExt cx="407981" cy="401980"/>
          </a:xfrm>
        </p:grpSpPr>
        <p:sp>
          <p:nvSpPr>
            <p:cNvPr id="3617" name="Google Shape;3617;p45"/>
            <p:cNvSpPr/>
            <p:nvPr/>
          </p:nvSpPr>
          <p:spPr>
            <a:xfrm>
              <a:off x="1767826" y="1550023"/>
              <a:ext cx="12928" cy="39502"/>
            </a:xfrm>
            <a:custGeom>
              <a:avLst/>
              <a:gdLst/>
              <a:ahLst/>
              <a:cxnLst/>
              <a:rect l="l" t="t" r="r" b="b"/>
              <a:pathLst>
                <a:path w="466" h="1424" extrusionOk="0">
                  <a:moveTo>
                    <a:pt x="233" y="1"/>
                  </a:moveTo>
                  <a:cubicBezTo>
                    <a:pt x="117" y="1"/>
                    <a:pt x="1" y="78"/>
                    <a:pt x="13" y="233"/>
                  </a:cubicBezTo>
                  <a:lnTo>
                    <a:pt x="13" y="1209"/>
                  </a:lnTo>
                  <a:cubicBezTo>
                    <a:pt x="13" y="1328"/>
                    <a:pt x="120" y="1424"/>
                    <a:pt x="239" y="1424"/>
                  </a:cubicBezTo>
                  <a:cubicBezTo>
                    <a:pt x="346" y="1424"/>
                    <a:pt x="453" y="1328"/>
                    <a:pt x="453" y="1209"/>
                  </a:cubicBezTo>
                  <a:lnTo>
                    <a:pt x="453" y="233"/>
                  </a:lnTo>
                  <a:cubicBezTo>
                    <a:pt x="465" y="78"/>
                    <a:pt x="349" y="1"/>
                    <a:pt x="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45"/>
            <p:cNvSpPr/>
            <p:nvPr/>
          </p:nvSpPr>
          <p:spPr>
            <a:xfrm>
              <a:off x="1755952" y="1534350"/>
              <a:ext cx="36676" cy="30070"/>
            </a:xfrm>
            <a:custGeom>
              <a:avLst/>
              <a:gdLst/>
              <a:ahLst/>
              <a:cxnLst/>
              <a:rect l="l" t="t" r="r" b="b"/>
              <a:pathLst>
                <a:path w="1322" h="1084" extrusionOk="0">
                  <a:moveTo>
                    <a:pt x="643" y="0"/>
                  </a:moveTo>
                  <a:lnTo>
                    <a:pt x="0" y="191"/>
                  </a:lnTo>
                  <a:lnTo>
                    <a:pt x="250" y="715"/>
                  </a:lnTo>
                  <a:cubicBezTo>
                    <a:pt x="322" y="917"/>
                    <a:pt x="667" y="1024"/>
                    <a:pt x="667" y="1024"/>
                  </a:cubicBezTo>
                  <a:lnTo>
                    <a:pt x="667" y="1084"/>
                  </a:lnTo>
                  <a:cubicBezTo>
                    <a:pt x="857" y="1084"/>
                    <a:pt x="1024" y="977"/>
                    <a:pt x="1107" y="810"/>
                  </a:cubicBezTo>
                  <a:cubicBezTo>
                    <a:pt x="1131" y="786"/>
                    <a:pt x="1143" y="750"/>
                    <a:pt x="1143" y="727"/>
                  </a:cubicBezTo>
                  <a:lnTo>
                    <a:pt x="1322" y="191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45"/>
            <p:cNvSpPr/>
            <p:nvPr/>
          </p:nvSpPr>
          <p:spPr>
            <a:xfrm>
              <a:off x="1755952" y="1539620"/>
              <a:ext cx="30739" cy="24855"/>
            </a:xfrm>
            <a:custGeom>
              <a:avLst/>
              <a:gdLst/>
              <a:ahLst/>
              <a:cxnLst/>
              <a:rect l="l" t="t" r="r" b="b"/>
              <a:pathLst>
                <a:path w="1108" h="896" extrusionOk="0">
                  <a:moveTo>
                    <a:pt x="0" y="1"/>
                  </a:moveTo>
                  <a:lnTo>
                    <a:pt x="179" y="537"/>
                  </a:lnTo>
                  <a:cubicBezTo>
                    <a:pt x="250" y="771"/>
                    <a:pt x="457" y="895"/>
                    <a:pt x="665" y="895"/>
                  </a:cubicBezTo>
                  <a:cubicBezTo>
                    <a:pt x="837" y="895"/>
                    <a:pt x="1010" y="810"/>
                    <a:pt x="1107" y="632"/>
                  </a:cubicBezTo>
                  <a:lnTo>
                    <a:pt x="1107" y="620"/>
                  </a:lnTo>
                  <a:cubicBezTo>
                    <a:pt x="1070" y="629"/>
                    <a:pt x="1032" y="633"/>
                    <a:pt x="995" y="633"/>
                  </a:cubicBezTo>
                  <a:cubicBezTo>
                    <a:pt x="777" y="633"/>
                    <a:pt x="583" y="487"/>
                    <a:pt x="512" y="263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45"/>
            <p:cNvSpPr/>
            <p:nvPr/>
          </p:nvSpPr>
          <p:spPr>
            <a:xfrm>
              <a:off x="1686235" y="1312735"/>
              <a:ext cx="175444" cy="23801"/>
            </a:xfrm>
            <a:custGeom>
              <a:avLst/>
              <a:gdLst/>
              <a:ahLst/>
              <a:cxnLst/>
              <a:rect l="l" t="t" r="r" b="b"/>
              <a:pathLst>
                <a:path w="6324" h="858" extrusionOk="0">
                  <a:moveTo>
                    <a:pt x="1" y="0"/>
                  </a:moveTo>
                  <a:lnTo>
                    <a:pt x="1" y="858"/>
                  </a:lnTo>
                  <a:lnTo>
                    <a:pt x="6323" y="858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45"/>
            <p:cNvSpPr/>
            <p:nvPr/>
          </p:nvSpPr>
          <p:spPr>
            <a:xfrm>
              <a:off x="1576264" y="1301500"/>
              <a:ext cx="117268" cy="46936"/>
            </a:xfrm>
            <a:custGeom>
              <a:avLst/>
              <a:gdLst/>
              <a:ahLst/>
              <a:cxnLst/>
              <a:rect l="l" t="t" r="r" b="b"/>
              <a:pathLst>
                <a:path w="4227" h="1692" extrusionOk="0">
                  <a:moveTo>
                    <a:pt x="286" y="0"/>
                  </a:moveTo>
                  <a:cubicBezTo>
                    <a:pt x="131" y="0"/>
                    <a:pt x="0" y="131"/>
                    <a:pt x="0" y="286"/>
                  </a:cubicBezTo>
                  <a:lnTo>
                    <a:pt x="0" y="1405"/>
                  </a:lnTo>
                  <a:cubicBezTo>
                    <a:pt x="0" y="1572"/>
                    <a:pt x="131" y="1691"/>
                    <a:pt x="286" y="1691"/>
                  </a:cubicBezTo>
                  <a:lnTo>
                    <a:pt x="3941" y="1691"/>
                  </a:lnTo>
                  <a:cubicBezTo>
                    <a:pt x="4096" y="1691"/>
                    <a:pt x="4227" y="1572"/>
                    <a:pt x="4227" y="1405"/>
                  </a:cubicBezTo>
                  <a:lnTo>
                    <a:pt x="4227" y="286"/>
                  </a:lnTo>
                  <a:cubicBezTo>
                    <a:pt x="4227" y="131"/>
                    <a:pt x="4096" y="0"/>
                    <a:pt x="39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45"/>
            <p:cNvSpPr/>
            <p:nvPr/>
          </p:nvSpPr>
          <p:spPr>
            <a:xfrm>
              <a:off x="1571298" y="1295231"/>
              <a:ext cx="127532" cy="56839"/>
            </a:xfrm>
            <a:custGeom>
              <a:avLst/>
              <a:gdLst/>
              <a:ahLst/>
              <a:cxnLst/>
              <a:rect l="l" t="t" r="r" b="b"/>
              <a:pathLst>
                <a:path w="4597" h="2049" extrusionOk="0">
                  <a:moveTo>
                    <a:pt x="1286" y="429"/>
                  </a:moveTo>
                  <a:cubicBezTo>
                    <a:pt x="1322" y="429"/>
                    <a:pt x="1358" y="465"/>
                    <a:pt x="1346" y="500"/>
                  </a:cubicBezTo>
                  <a:lnTo>
                    <a:pt x="1346" y="1620"/>
                  </a:lnTo>
                  <a:cubicBezTo>
                    <a:pt x="1358" y="1655"/>
                    <a:pt x="1322" y="1691"/>
                    <a:pt x="1286" y="1691"/>
                  </a:cubicBezTo>
                  <a:lnTo>
                    <a:pt x="465" y="1691"/>
                  </a:lnTo>
                  <a:cubicBezTo>
                    <a:pt x="417" y="1691"/>
                    <a:pt x="382" y="1667"/>
                    <a:pt x="382" y="1620"/>
                  </a:cubicBezTo>
                  <a:lnTo>
                    <a:pt x="382" y="500"/>
                  </a:lnTo>
                  <a:cubicBezTo>
                    <a:pt x="382" y="465"/>
                    <a:pt x="405" y="429"/>
                    <a:pt x="453" y="429"/>
                  </a:cubicBezTo>
                  <a:close/>
                  <a:moveTo>
                    <a:pt x="2691" y="429"/>
                  </a:moveTo>
                  <a:cubicBezTo>
                    <a:pt x="2727" y="429"/>
                    <a:pt x="2763" y="465"/>
                    <a:pt x="2763" y="500"/>
                  </a:cubicBezTo>
                  <a:lnTo>
                    <a:pt x="2763" y="1620"/>
                  </a:lnTo>
                  <a:cubicBezTo>
                    <a:pt x="2763" y="1667"/>
                    <a:pt x="2727" y="1691"/>
                    <a:pt x="2691" y="1691"/>
                  </a:cubicBezTo>
                  <a:lnTo>
                    <a:pt x="1858" y="1691"/>
                  </a:lnTo>
                  <a:cubicBezTo>
                    <a:pt x="1822" y="1691"/>
                    <a:pt x="1787" y="1667"/>
                    <a:pt x="1787" y="1620"/>
                  </a:cubicBezTo>
                  <a:lnTo>
                    <a:pt x="1787" y="500"/>
                  </a:lnTo>
                  <a:cubicBezTo>
                    <a:pt x="1787" y="465"/>
                    <a:pt x="1822" y="429"/>
                    <a:pt x="1858" y="429"/>
                  </a:cubicBezTo>
                  <a:close/>
                  <a:moveTo>
                    <a:pt x="4084" y="429"/>
                  </a:moveTo>
                  <a:cubicBezTo>
                    <a:pt x="4132" y="429"/>
                    <a:pt x="4156" y="465"/>
                    <a:pt x="4156" y="500"/>
                  </a:cubicBezTo>
                  <a:lnTo>
                    <a:pt x="4156" y="1620"/>
                  </a:lnTo>
                  <a:cubicBezTo>
                    <a:pt x="4156" y="1655"/>
                    <a:pt x="4132" y="1691"/>
                    <a:pt x="4096" y="1691"/>
                  </a:cubicBezTo>
                  <a:lnTo>
                    <a:pt x="3251" y="1691"/>
                  </a:lnTo>
                  <a:cubicBezTo>
                    <a:pt x="3215" y="1691"/>
                    <a:pt x="3180" y="1667"/>
                    <a:pt x="3180" y="1620"/>
                  </a:cubicBezTo>
                  <a:lnTo>
                    <a:pt x="3180" y="500"/>
                  </a:lnTo>
                  <a:cubicBezTo>
                    <a:pt x="3180" y="465"/>
                    <a:pt x="3215" y="429"/>
                    <a:pt x="3251" y="429"/>
                  </a:cubicBezTo>
                  <a:close/>
                  <a:moveTo>
                    <a:pt x="727" y="0"/>
                  </a:moveTo>
                  <a:lnTo>
                    <a:pt x="501" y="60"/>
                  </a:lnTo>
                  <a:cubicBezTo>
                    <a:pt x="227" y="60"/>
                    <a:pt x="1" y="286"/>
                    <a:pt x="1" y="572"/>
                  </a:cubicBezTo>
                  <a:lnTo>
                    <a:pt x="96" y="1536"/>
                  </a:lnTo>
                  <a:cubicBezTo>
                    <a:pt x="96" y="1810"/>
                    <a:pt x="322" y="2036"/>
                    <a:pt x="608" y="2036"/>
                  </a:cubicBezTo>
                  <a:lnTo>
                    <a:pt x="4001" y="2048"/>
                  </a:lnTo>
                  <a:cubicBezTo>
                    <a:pt x="4275" y="2048"/>
                    <a:pt x="4501" y="1822"/>
                    <a:pt x="4501" y="1536"/>
                  </a:cubicBezTo>
                  <a:lnTo>
                    <a:pt x="4596" y="1274"/>
                  </a:lnTo>
                  <a:lnTo>
                    <a:pt x="4596" y="500"/>
                  </a:lnTo>
                  <a:cubicBezTo>
                    <a:pt x="4596" y="226"/>
                    <a:pt x="4370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5"/>
            <p:cNvSpPr/>
            <p:nvPr/>
          </p:nvSpPr>
          <p:spPr>
            <a:xfrm>
              <a:off x="1569967" y="1295231"/>
              <a:ext cx="129197" cy="58809"/>
            </a:xfrm>
            <a:custGeom>
              <a:avLst/>
              <a:gdLst/>
              <a:ahLst/>
              <a:cxnLst/>
              <a:rect l="l" t="t" r="r" b="b"/>
              <a:pathLst>
                <a:path w="4657" h="2120" extrusionOk="0">
                  <a:moveTo>
                    <a:pt x="513" y="0"/>
                  </a:moveTo>
                  <a:cubicBezTo>
                    <a:pt x="227" y="0"/>
                    <a:pt x="1" y="226"/>
                    <a:pt x="1" y="500"/>
                  </a:cubicBezTo>
                  <a:lnTo>
                    <a:pt x="1" y="1620"/>
                  </a:lnTo>
                  <a:cubicBezTo>
                    <a:pt x="1" y="1893"/>
                    <a:pt x="227" y="2120"/>
                    <a:pt x="513" y="2120"/>
                  </a:cubicBezTo>
                  <a:lnTo>
                    <a:pt x="4144" y="2120"/>
                  </a:lnTo>
                  <a:cubicBezTo>
                    <a:pt x="4430" y="2120"/>
                    <a:pt x="4656" y="1893"/>
                    <a:pt x="4644" y="1620"/>
                  </a:cubicBezTo>
                  <a:lnTo>
                    <a:pt x="4644" y="1262"/>
                  </a:lnTo>
                  <a:lnTo>
                    <a:pt x="4216" y="1262"/>
                  </a:lnTo>
                  <a:lnTo>
                    <a:pt x="4216" y="1620"/>
                  </a:lnTo>
                  <a:cubicBezTo>
                    <a:pt x="4216" y="1655"/>
                    <a:pt x="4180" y="1691"/>
                    <a:pt x="4144" y="1691"/>
                  </a:cubicBezTo>
                  <a:lnTo>
                    <a:pt x="3311" y="1691"/>
                  </a:lnTo>
                  <a:cubicBezTo>
                    <a:pt x="3275" y="1691"/>
                    <a:pt x="3239" y="1655"/>
                    <a:pt x="3239" y="1620"/>
                  </a:cubicBezTo>
                  <a:lnTo>
                    <a:pt x="3239" y="1262"/>
                  </a:lnTo>
                  <a:lnTo>
                    <a:pt x="2811" y="1262"/>
                  </a:lnTo>
                  <a:lnTo>
                    <a:pt x="2811" y="1620"/>
                  </a:lnTo>
                  <a:cubicBezTo>
                    <a:pt x="2811" y="1655"/>
                    <a:pt x="2775" y="1691"/>
                    <a:pt x="2739" y="1691"/>
                  </a:cubicBezTo>
                  <a:lnTo>
                    <a:pt x="1918" y="1691"/>
                  </a:lnTo>
                  <a:cubicBezTo>
                    <a:pt x="1870" y="1691"/>
                    <a:pt x="1846" y="1655"/>
                    <a:pt x="1846" y="1620"/>
                  </a:cubicBezTo>
                  <a:lnTo>
                    <a:pt x="1846" y="1262"/>
                  </a:lnTo>
                  <a:lnTo>
                    <a:pt x="1418" y="1262"/>
                  </a:lnTo>
                  <a:lnTo>
                    <a:pt x="1418" y="1620"/>
                  </a:lnTo>
                  <a:cubicBezTo>
                    <a:pt x="1418" y="1655"/>
                    <a:pt x="1382" y="1691"/>
                    <a:pt x="1346" y="1691"/>
                  </a:cubicBezTo>
                  <a:lnTo>
                    <a:pt x="513" y="1691"/>
                  </a:lnTo>
                  <a:cubicBezTo>
                    <a:pt x="465" y="1691"/>
                    <a:pt x="441" y="1655"/>
                    <a:pt x="441" y="1620"/>
                  </a:cubicBezTo>
                  <a:lnTo>
                    <a:pt x="441" y="500"/>
                  </a:lnTo>
                  <a:cubicBezTo>
                    <a:pt x="441" y="465"/>
                    <a:pt x="465" y="429"/>
                    <a:pt x="513" y="429"/>
                  </a:cubicBezTo>
                  <a:lnTo>
                    <a:pt x="811" y="429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5"/>
            <p:cNvSpPr/>
            <p:nvPr/>
          </p:nvSpPr>
          <p:spPr>
            <a:xfrm>
              <a:off x="1698137" y="1216283"/>
              <a:ext cx="151308" cy="11928"/>
            </a:xfrm>
            <a:custGeom>
              <a:avLst/>
              <a:gdLst/>
              <a:ahLst/>
              <a:cxnLst/>
              <a:rect l="l" t="t" r="r" b="b"/>
              <a:pathLst>
                <a:path w="5454" h="430" extrusionOk="0">
                  <a:moveTo>
                    <a:pt x="227" y="1"/>
                  </a:moveTo>
                  <a:cubicBezTo>
                    <a:pt x="108" y="1"/>
                    <a:pt x="1" y="108"/>
                    <a:pt x="12" y="239"/>
                  </a:cubicBezTo>
                  <a:cubicBezTo>
                    <a:pt x="36" y="346"/>
                    <a:pt x="132" y="429"/>
                    <a:pt x="239" y="429"/>
                  </a:cubicBezTo>
                  <a:lnTo>
                    <a:pt x="5227" y="429"/>
                  </a:lnTo>
                  <a:cubicBezTo>
                    <a:pt x="5358" y="429"/>
                    <a:pt x="5454" y="322"/>
                    <a:pt x="5442" y="191"/>
                  </a:cubicBezTo>
                  <a:cubicBezTo>
                    <a:pt x="5430" y="84"/>
                    <a:pt x="5335" y="1"/>
                    <a:pt x="5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45"/>
            <p:cNvSpPr/>
            <p:nvPr/>
          </p:nvSpPr>
          <p:spPr>
            <a:xfrm>
              <a:off x="1632748" y="1207378"/>
              <a:ext cx="86224" cy="28766"/>
            </a:xfrm>
            <a:custGeom>
              <a:avLst/>
              <a:gdLst/>
              <a:ahLst/>
              <a:cxnLst/>
              <a:rect l="l" t="t" r="r" b="b"/>
              <a:pathLst>
                <a:path w="3108" h="1037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893"/>
                  </a:lnTo>
                  <a:cubicBezTo>
                    <a:pt x="0" y="977"/>
                    <a:pt x="60" y="1036"/>
                    <a:pt x="143" y="1036"/>
                  </a:cubicBezTo>
                  <a:lnTo>
                    <a:pt x="2965" y="1036"/>
                  </a:lnTo>
                  <a:cubicBezTo>
                    <a:pt x="3048" y="1036"/>
                    <a:pt x="3108" y="977"/>
                    <a:pt x="3108" y="893"/>
                  </a:cubicBezTo>
                  <a:lnTo>
                    <a:pt x="3108" y="155"/>
                  </a:lnTo>
                  <a:cubicBezTo>
                    <a:pt x="3108" y="72"/>
                    <a:pt x="3036" y="0"/>
                    <a:pt x="2953" y="0"/>
                  </a:cubicBezTo>
                  <a:close/>
                </a:path>
              </a:pathLst>
            </a:custGeom>
            <a:solidFill>
              <a:srgbClr val="91D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45"/>
            <p:cNvSpPr/>
            <p:nvPr/>
          </p:nvSpPr>
          <p:spPr>
            <a:xfrm>
              <a:off x="1627116" y="1201081"/>
              <a:ext cx="98125" cy="39002"/>
            </a:xfrm>
            <a:custGeom>
              <a:avLst/>
              <a:gdLst/>
              <a:ahLst/>
              <a:cxnLst/>
              <a:rect l="l" t="t" r="r" b="b"/>
              <a:pathLst>
                <a:path w="3537" h="1406" extrusionOk="0">
                  <a:moveTo>
                    <a:pt x="3073" y="465"/>
                  </a:moveTo>
                  <a:cubicBezTo>
                    <a:pt x="3096" y="465"/>
                    <a:pt x="3108" y="477"/>
                    <a:pt x="3108" y="489"/>
                  </a:cubicBezTo>
                  <a:lnTo>
                    <a:pt x="3108" y="1049"/>
                  </a:lnTo>
                  <a:cubicBezTo>
                    <a:pt x="3108" y="1061"/>
                    <a:pt x="3096" y="1061"/>
                    <a:pt x="3073" y="1061"/>
                  </a:cubicBezTo>
                  <a:lnTo>
                    <a:pt x="2537" y="1061"/>
                  </a:lnTo>
                  <a:cubicBezTo>
                    <a:pt x="2513" y="1061"/>
                    <a:pt x="2501" y="1049"/>
                    <a:pt x="2501" y="1037"/>
                  </a:cubicBezTo>
                  <a:lnTo>
                    <a:pt x="2501" y="489"/>
                  </a:lnTo>
                  <a:cubicBezTo>
                    <a:pt x="2501" y="477"/>
                    <a:pt x="2513" y="465"/>
                    <a:pt x="2537" y="465"/>
                  </a:cubicBezTo>
                  <a:close/>
                  <a:moveTo>
                    <a:pt x="1013" y="465"/>
                  </a:moveTo>
                  <a:cubicBezTo>
                    <a:pt x="1025" y="465"/>
                    <a:pt x="1037" y="477"/>
                    <a:pt x="1037" y="489"/>
                  </a:cubicBezTo>
                  <a:lnTo>
                    <a:pt x="1037" y="1049"/>
                  </a:lnTo>
                  <a:cubicBezTo>
                    <a:pt x="1037" y="1061"/>
                    <a:pt x="1025" y="1073"/>
                    <a:pt x="1013" y="1073"/>
                  </a:cubicBezTo>
                  <a:lnTo>
                    <a:pt x="465" y="1073"/>
                  </a:lnTo>
                  <a:cubicBezTo>
                    <a:pt x="453" y="1073"/>
                    <a:pt x="441" y="1061"/>
                    <a:pt x="441" y="1049"/>
                  </a:cubicBezTo>
                  <a:lnTo>
                    <a:pt x="441" y="501"/>
                  </a:lnTo>
                  <a:cubicBezTo>
                    <a:pt x="429" y="477"/>
                    <a:pt x="441" y="465"/>
                    <a:pt x="465" y="465"/>
                  </a:cubicBezTo>
                  <a:close/>
                  <a:moveTo>
                    <a:pt x="2049" y="465"/>
                  </a:moveTo>
                  <a:cubicBezTo>
                    <a:pt x="2061" y="465"/>
                    <a:pt x="2072" y="477"/>
                    <a:pt x="2072" y="489"/>
                  </a:cubicBezTo>
                  <a:lnTo>
                    <a:pt x="2072" y="1049"/>
                  </a:lnTo>
                  <a:cubicBezTo>
                    <a:pt x="2072" y="1061"/>
                    <a:pt x="2061" y="1073"/>
                    <a:pt x="2049" y="1073"/>
                  </a:cubicBezTo>
                  <a:lnTo>
                    <a:pt x="1501" y="1073"/>
                  </a:lnTo>
                  <a:cubicBezTo>
                    <a:pt x="1489" y="1073"/>
                    <a:pt x="1465" y="1061"/>
                    <a:pt x="1465" y="1049"/>
                  </a:cubicBezTo>
                  <a:lnTo>
                    <a:pt x="1465" y="501"/>
                  </a:lnTo>
                  <a:cubicBezTo>
                    <a:pt x="1465" y="477"/>
                    <a:pt x="1477" y="465"/>
                    <a:pt x="1501" y="465"/>
                  </a:cubicBezTo>
                  <a:close/>
                  <a:moveTo>
                    <a:pt x="620" y="1"/>
                  </a:moveTo>
                  <a:lnTo>
                    <a:pt x="406" y="37"/>
                  </a:lnTo>
                  <a:cubicBezTo>
                    <a:pt x="203" y="37"/>
                    <a:pt x="36" y="203"/>
                    <a:pt x="36" y="406"/>
                  </a:cubicBezTo>
                  <a:lnTo>
                    <a:pt x="1" y="1049"/>
                  </a:lnTo>
                  <a:cubicBezTo>
                    <a:pt x="1" y="1251"/>
                    <a:pt x="167" y="1406"/>
                    <a:pt x="370" y="1406"/>
                  </a:cubicBezTo>
                  <a:lnTo>
                    <a:pt x="3084" y="1406"/>
                  </a:lnTo>
                  <a:cubicBezTo>
                    <a:pt x="3287" y="1406"/>
                    <a:pt x="3442" y="1251"/>
                    <a:pt x="3442" y="1049"/>
                  </a:cubicBezTo>
                  <a:lnTo>
                    <a:pt x="3537" y="823"/>
                  </a:lnTo>
                  <a:lnTo>
                    <a:pt x="3537" y="358"/>
                  </a:lnTo>
                  <a:cubicBezTo>
                    <a:pt x="3537" y="168"/>
                    <a:pt x="3382" y="1"/>
                    <a:pt x="3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45"/>
            <p:cNvSpPr/>
            <p:nvPr/>
          </p:nvSpPr>
          <p:spPr>
            <a:xfrm>
              <a:off x="1626450" y="1201747"/>
              <a:ext cx="98791" cy="40667"/>
            </a:xfrm>
            <a:custGeom>
              <a:avLst/>
              <a:gdLst/>
              <a:ahLst/>
              <a:cxnLst/>
              <a:rect l="l" t="t" r="r" b="b"/>
              <a:pathLst>
                <a:path w="3561" h="1466" extrusionOk="0">
                  <a:moveTo>
                    <a:pt x="358" y="1"/>
                  </a:moveTo>
                  <a:cubicBezTo>
                    <a:pt x="156" y="1"/>
                    <a:pt x="1" y="167"/>
                    <a:pt x="1" y="358"/>
                  </a:cubicBezTo>
                  <a:lnTo>
                    <a:pt x="1" y="1108"/>
                  </a:lnTo>
                  <a:cubicBezTo>
                    <a:pt x="1" y="1310"/>
                    <a:pt x="156" y="1465"/>
                    <a:pt x="358" y="1465"/>
                  </a:cubicBezTo>
                  <a:lnTo>
                    <a:pt x="3204" y="1465"/>
                  </a:lnTo>
                  <a:cubicBezTo>
                    <a:pt x="3406" y="1465"/>
                    <a:pt x="3561" y="1310"/>
                    <a:pt x="3561" y="1108"/>
                  </a:cubicBezTo>
                  <a:lnTo>
                    <a:pt x="3561" y="810"/>
                  </a:lnTo>
                  <a:lnTo>
                    <a:pt x="3120" y="822"/>
                  </a:lnTo>
                  <a:lnTo>
                    <a:pt x="3120" y="1025"/>
                  </a:lnTo>
                  <a:cubicBezTo>
                    <a:pt x="3120" y="1037"/>
                    <a:pt x="3108" y="1049"/>
                    <a:pt x="3097" y="1049"/>
                  </a:cubicBezTo>
                  <a:lnTo>
                    <a:pt x="2549" y="1049"/>
                  </a:lnTo>
                  <a:cubicBezTo>
                    <a:pt x="2537" y="1049"/>
                    <a:pt x="2525" y="1037"/>
                    <a:pt x="2525" y="1025"/>
                  </a:cubicBezTo>
                  <a:lnTo>
                    <a:pt x="2525" y="822"/>
                  </a:lnTo>
                  <a:lnTo>
                    <a:pt x="2096" y="822"/>
                  </a:lnTo>
                  <a:lnTo>
                    <a:pt x="2096" y="1025"/>
                  </a:lnTo>
                  <a:cubicBezTo>
                    <a:pt x="2096" y="1037"/>
                    <a:pt x="2085" y="1049"/>
                    <a:pt x="2061" y="1049"/>
                  </a:cubicBezTo>
                  <a:lnTo>
                    <a:pt x="1525" y="1049"/>
                  </a:lnTo>
                  <a:cubicBezTo>
                    <a:pt x="1501" y="1049"/>
                    <a:pt x="1489" y="1037"/>
                    <a:pt x="1489" y="1025"/>
                  </a:cubicBezTo>
                  <a:lnTo>
                    <a:pt x="1489" y="822"/>
                  </a:lnTo>
                  <a:lnTo>
                    <a:pt x="1061" y="822"/>
                  </a:lnTo>
                  <a:lnTo>
                    <a:pt x="1061" y="1025"/>
                  </a:lnTo>
                  <a:cubicBezTo>
                    <a:pt x="1061" y="1037"/>
                    <a:pt x="1049" y="1049"/>
                    <a:pt x="1037" y="1049"/>
                  </a:cubicBezTo>
                  <a:lnTo>
                    <a:pt x="453" y="1049"/>
                  </a:lnTo>
                  <a:cubicBezTo>
                    <a:pt x="441" y="1049"/>
                    <a:pt x="430" y="1037"/>
                    <a:pt x="430" y="1025"/>
                  </a:cubicBezTo>
                  <a:lnTo>
                    <a:pt x="430" y="465"/>
                  </a:lnTo>
                  <a:cubicBezTo>
                    <a:pt x="430" y="441"/>
                    <a:pt x="441" y="429"/>
                    <a:pt x="453" y="429"/>
                  </a:cubicBezTo>
                  <a:lnTo>
                    <a:pt x="656" y="429"/>
                  </a:lnTo>
                  <a:lnTo>
                    <a:pt x="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45"/>
            <p:cNvSpPr/>
            <p:nvPr/>
          </p:nvSpPr>
          <p:spPr>
            <a:xfrm>
              <a:off x="1752318" y="1255257"/>
              <a:ext cx="42945" cy="35036"/>
            </a:xfrm>
            <a:custGeom>
              <a:avLst/>
              <a:gdLst/>
              <a:ahLst/>
              <a:cxnLst/>
              <a:rect l="l" t="t" r="r" b="b"/>
              <a:pathLst>
                <a:path w="1548" h="1263" extrusionOk="0">
                  <a:moveTo>
                    <a:pt x="0" y="1"/>
                  </a:moveTo>
                  <a:lnTo>
                    <a:pt x="0" y="1263"/>
                  </a:lnTo>
                  <a:lnTo>
                    <a:pt x="1548" y="1263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45"/>
            <p:cNvSpPr/>
            <p:nvPr/>
          </p:nvSpPr>
          <p:spPr>
            <a:xfrm>
              <a:off x="1752318" y="1255257"/>
              <a:ext cx="15203" cy="35036"/>
            </a:xfrm>
            <a:custGeom>
              <a:avLst/>
              <a:gdLst/>
              <a:ahLst/>
              <a:cxnLst/>
              <a:rect l="l" t="t" r="r" b="b"/>
              <a:pathLst>
                <a:path w="548" h="1263" extrusionOk="0">
                  <a:moveTo>
                    <a:pt x="0" y="1"/>
                  </a:moveTo>
                  <a:lnTo>
                    <a:pt x="0" y="1263"/>
                  </a:lnTo>
                  <a:lnTo>
                    <a:pt x="548" y="1263"/>
                  </a:lnTo>
                  <a:lnTo>
                    <a:pt x="5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45"/>
            <p:cNvSpPr/>
            <p:nvPr/>
          </p:nvSpPr>
          <p:spPr>
            <a:xfrm>
              <a:off x="1744717" y="1428327"/>
              <a:ext cx="59147" cy="48573"/>
            </a:xfrm>
            <a:custGeom>
              <a:avLst/>
              <a:gdLst/>
              <a:ahLst/>
              <a:cxnLst/>
              <a:rect l="l" t="t" r="r" b="b"/>
              <a:pathLst>
                <a:path w="2132" h="1751" extrusionOk="0">
                  <a:moveTo>
                    <a:pt x="1143" y="0"/>
                  </a:moveTo>
                  <a:lnTo>
                    <a:pt x="0" y="346"/>
                  </a:lnTo>
                  <a:lnTo>
                    <a:pt x="524" y="893"/>
                  </a:lnTo>
                  <a:lnTo>
                    <a:pt x="286" y="1429"/>
                  </a:lnTo>
                  <a:lnTo>
                    <a:pt x="1048" y="1751"/>
                  </a:lnTo>
                  <a:lnTo>
                    <a:pt x="1834" y="1429"/>
                  </a:lnTo>
                  <a:lnTo>
                    <a:pt x="2132" y="346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45"/>
            <p:cNvSpPr/>
            <p:nvPr/>
          </p:nvSpPr>
          <p:spPr>
            <a:xfrm>
              <a:off x="1744717" y="1437898"/>
              <a:ext cx="23803" cy="30098"/>
            </a:xfrm>
            <a:custGeom>
              <a:avLst/>
              <a:gdLst/>
              <a:ahLst/>
              <a:cxnLst/>
              <a:rect l="l" t="t" r="r" b="b"/>
              <a:pathLst>
                <a:path w="858" h="1085" extrusionOk="0">
                  <a:moveTo>
                    <a:pt x="0" y="1"/>
                  </a:moveTo>
                  <a:lnTo>
                    <a:pt x="286" y="1084"/>
                  </a:lnTo>
                  <a:lnTo>
                    <a:pt x="858" y="1084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45"/>
            <p:cNvSpPr/>
            <p:nvPr/>
          </p:nvSpPr>
          <p:spPr>
            <a:xfrm>
              <a:off x="1686235" y="1382085"/>
              <a:ext cx="175444" cy="23801"/>
            </a:xfrm>
            <a:custGeom>
              <a:avLst/>
              <a:gdLst/>
              <a:ahLst/>
              <a:cxnLst/>
              <a:rect l="l" t="t" r="r" b="b"/>
              <a:pathLst>
                <a:path w="6324" h="858" extrusionOk="0">
                  <a:moveTo>
                    <a:pt x="1" y="1"/>
                  </a:moveTo>
                  <a:lnTo>
                    <a:pt x="1" y="858"/>
                  </a:lnTo>
                  <a:lnTo>
                    <a:pt x="6323" y="858"/>
                  </a:lnTo>
                  <a:lnTo>
                    <a:pt x="63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45"/>
            <p:cNvSpPr/>
            <p:nvPr/>
          </p:nvSpPr>
          <p:spPr>
            <a:xfrm>
              <a:off x="1720941" y="1288629"/>
              <a:ext cx="109999" cy="146994"/>
            </a:xfrm>
            <a:custGeom>
              <a:avLst/>
              <a:gdLst/>
              <a:ahLst/>
              <a:cxnLst/>
              <a:rect l="l" t="t" r="r" b="b"/>
              <a:pathLst>
                <a:path w="3965" h="5299" extrusionOk="0">
                  <a:moveTo>
                    <a:pt x="929" y="0"/>
                  </a:moveTo>
                  <a:lnTo>
                    <a:pt x="786" y="143"/>
                  </a:lnTo>
                  <a:lnTo>
                    <a:pt x="774" y="143"/>
                  </a:lnTo>
                  <a:cubicBezTo>
                    <a:pt x="560" y="143"/>
                    <a:pt x="512" y="298"/>
                    <a:pt x="476" y="524"/>
                  </a:cubicBezTo>
                  <a:lnTo>
                    <a:pt x="36" y="4655"/>
                  </a:lnTo>
                  <a:cubicBezTo>
                    <a:pt x="0" y="5001"/>
                    <a:pt x="262" y="5298"/>
                    <a:pt x="607" y="5298"/>
                  </a:cubicBezTo>
                  <a:lnTo>
                    <a:pt x="3358" y="5287"/>
                  </a:lnTo>
                  <a:cubicBezTo>
                    <a:pt x="3643" y="5287"/>
                    <a:pt x="3905" y="5191"/>
                    <a:pt x="3953" y="4929"/>
                  </a:cubicBezTo>
                  <a:cubicBezTo>
                    <a:pt x="3965" y="4870"/>
                    <a:pt x="3965" y="4810"/>
                    <a:pt x="3965" y="4739"/>
                  </a:cubicBezTo>
                  <a:lnTo>
                    <a:pt x="3429" y="381"/>
                  </a:lnTo>
                  <a:cubicBezTo>
                    <a:pt x="3405" y="167"/>
                    <a:pt x="3215" y="0"/>
                    <a:pt x="30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45"/>
            <p:cNvSpPr/>
            <p:nvPr/>
          </p:nvSpPr>
          <p:spPr>
            <a:xfrm>
              <a:off x="1716641" y="1288629"/>
              <a:ext cx="113966" cy="149297"/>
            </a:xfrm>
            <a:custGeom>
              <a:avLst/>
              <a:gdLst/>
              <a:ahLst/>
              <a:cxnLst/>
              <a:rect l="l" t="t" r="r" b="b"/>
              <a:pathLst>
                <a:path w="4108" h="5382" extrusionOk="0">
                  <a:moveTo>
                    <a:pt x="977" y="0"/>
                  </a:moveTo>
                  <a:cubicBezTo>
                    <a:pt x="762" y="0"/>
                    <a:pt x="584" y="167"/>
                    <a:pt x="548" y="381"/>
                  </a:cubicBezTo>
                  <a:lnTo>
                    <a:pt x="36" y="4739"/>
                  </a:lnTo>
                  <a:cubicBezTo>
                    <a:pt x="0" y="5072"/>
                    <a:pt x="262" y="5382"/>
                    <a:pt x="608" y="5382"/>
                  </a:cubicBezTo>
                  <a:lnTo>
                    <a:pt x="3536" y="5382"/>
                  </a:lnTo>
                  <a:cubicBezTo>
                    <a:pt x="3810" y="5382"/>
                    <a:pt x="4048" y="5179"/>
                    <a:pt x="4108" y="4917"/>
                  </a:cubicBezTo>
                  <a:lnTo>
                    <a:pt x="608" y="4917"/>
                  </a:lnTo>
                  <a:cubicBezTo>
                    <a:pt x="584" y="4917"/>
                    <a:pt x="548" y="4906"/>
                    <a:pt x="524" y="4882"/>
                  </a:cubicBezTo>
                  <a:cubicBezTo>
                    <a:pt x="500" y="4858"/>
                    <a:pt x="488" y="4822"/>
                    <a:pt x="500" y="4786"/>
                  </a:cubicBezTo>
                  <a:lnTo>
                    <a:pt x="10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5"/>
            <p:cNvSpPr/>
            <p:nvPr/>
          </p:nvSpPr>
          <p:spPr>
            <a:xfrm>
              <a:off x="1748684" y="1333873"/>
              <a:ext cx="51213" cy="50875"/>
            </a:xfrm>
            <a:custGeom>
              <a:avLst/>
              <a:gdLst/>
              <a:ahLst/>
              <a:cxnLst/>
              <a:rect l="l" t="t" r="r" b="b"/>
              <a:pathLst>
                <a:path w="1846" h="1834" extrusionOk="0">
                  <a:moveTo>
                    <a:pt x="917" y="0"/>
                  </a:moveTo>
                  <a:cubicBezTo>
                    <a:pt x="417" y="0"/>
                    <a:pt x="0" y="405"/>
                    <a:pt x="0" y="917"/>
                  </a:cubicBezTo>
                  <a:cubicBezTo>
                    <a:pt x="0" y="1429"/>
                    <a:pt x="417" y="1834"/>
                    <a:pt x="917" y="1834"/>
                  </a:cubicBezTo>
                  <a:cubicBezTo>
                    <a:pt x="1429" y="1834"/>
                    <a:pt x="1846" y="1429"/>
                    <a:pt x="1846" y="917"/>
                  </a:cubicBezTo>
                  <a:cubicBezTo>
                    <a:pt x="1846" y="405"/>
                    <a:pt x="1429" y="0"/>
                    <a:pt x="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45"/>
            <p:cNvSpPr/>
            <p:nvPr/>
          </p:nvSpPr>
          <p:spPr>
            <a:xfrm>
              <a:off x="1855049" y="1301500"/>
              <a:ext cx="117268" cy="46936"/>
            </a:xfrm>
            <a:custGeom>
              <a:avLst/>
              <a:gdLst/>
              <a:ahLst/>
              <a:cxnLst/>
              <a:rect l="l" t="t" r="r" b="b"/>
              <a:pathLst>
                <a:path w="4227" h="1692" extrusionOk="0">
                  <a:moveTo>
                    <a:pt x="298" y="0"/>
                  </a:moveTo>
                  <a:cubicBezTo>
                    <a:pt x="131" y="0"/>
                    <a:pt x="0" y="131"/>
                    <a:pt x="0" y="286"/>
                  </a:cubicBezTo>
                  <a:lnTo>
                    <a:pt x="0" y="1405"/>
                  </a:lnTo>
                  <a:cubicBezTo>
                    <a:pt x="0" y="1572"/>
                    <a:pt x="131" y="1691"/>
                    <a:pt x="298" y="1691"/>
                  </a:cubicBezTo>
                  <a:lnTo>
                    <a:pt x="3941" y="1691"/>
                  </a:lnTo>
                  <a:cubicBezTo>
                    <a:pt x="4096" y="1691"/>
                    <a:pt x="4227" y="1572"/>
                    <a:pt x="4227" y="1405"/>
                  </a:cubicBezTo>
                  <a:lnTo>
                    <a:pt x="4227" y="286"/>
                  </a:lnTo>
                  <a:cubicBezTo>
                    <a:pt x="4227" y="131"/>
                    <a:pt x="4096" y="0"/>
                    <a:pt x="3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45"/>
            <p:cNvSpPr/>
            <p:nvPr/>
          </p:nvSpPr>
          <p:spPr>
            <a:xfrm>
              <a:off x="1850083" y="1295231"/>
              <a:ext cx="127865" cy="56839"/>
            </a:xfrm>
            <a:custGeom>
              <a:avLst/>
              <a:gdLst/>
              <a:ahLst/>
              <a:cxnLst/>
              <a:rect l="l" t="t" r="r" b="b"/>
              <a:pathLst>
                <a:path w="4609" h="2049" extrusionOk="0">
                  <a:moveTo>
                    <a:pt x="1286" y="429"/>
                  </a:moveTo>
                  <a:cubicBezTo>
                    <a:pt x="1322" y="429"/>
                    <a:pt x="1358" y="465"/>
                    <a:pt x="1358" y="500"/>
                  </a:cubicBezTo>
                  <a:lnTo>
                    <a:pt x="1358" y="1620"/>
                  </a:lnTo>
                  <a:cubicBezTo>
                    <a:pt x="1358" y="1655"/>
                    <a:pt x="1322" y="1691"/>
                    <a:pt x="1286" y="1691"/>
                  </a:cubicBezTo>
                  <a:lnTo>
                    <a:pt x="453" y="1691"/>
                  </a:lnTo>
                  <a:cubicBezTo>
                    <a:pt x="417" y="1691"/>
                    <a:pt x="381" y="1655"/>
                    <a:pt x="381" y="1620"/>
                  </a:cubicBezTo>
                  <a:lnTo>
                    <a:pt x="381" y="500"/>
                  </a:lnTo>
                  <a:cubicBezTo>
                    <a:pt x="381" y="465"/>
                    <a:pt x="417" y="429"/>
                    <a:pt x="453" y="429"/>
                  </a:cubicBezTo>
                  <a:close/>
                  <a:moveTo>
                    <a:pt x="2691" y="429"/>
                  </a:moveTo>
                  <a:cubicBezTo>
                    <a:pt x="2727" y="429"/>
                    <a:pt x="2763" y="465"/>
                    <a:pt x="2763" y="500"/>
                  </a:cubicBezTo>
                  <a:lnTo>
                    <a:pt x="2763" y="1620"/>
                  </a:lnTo>
                  <a:cubicBezTo>
                    <a:pt x="2763" y="1667"/>
                    <a:pt x="2727" y="1691"/>
                    <a:pt x="2691" y="1691"/>
                  </a:cubicBezTo>
                  <a:lnTo>
                    <a:pt x="1870" y="1691"/>
                  </a:lnTo>
                  <a:cubicBezTo>
                    <a:pt x="1834" y="1691"/>
                    <a:pt x="1798" y="1667"/>
                    <a:pt x="1798" y="1620"/>
                  </a:cubicBezTo>
                  <a:lnTo>
                    <a:pt x="1798" y="500"/>
                  </a:lnTo>
                  <a:cubicBezTo>
                    <a:pt x="1798" y="465"/>
                    <a:pt x="1834" y="429"/>
                    <a:pt x="1870" y="429"/>
                  </a:cubicBezTo>
                  <a:close/>
                  <a:moveTo>
                    <a:pt x="4108" y="429"/>
                  </a:moveTo>
                  <a:cubicBezTo>
                    <a:pt x="4144" y="429"/>
                    <a:pt x="4180" y="465"/>
                    <a:pt x="4180" y="500"/>
                  </a:cubicBezTo>
                  <a:lnTo>
                    <a:pt x="4180" y="1620"/>
                  </a:lnTo>
                  <a:cubicBezTo>
                    <a:pt x="4168" y="1655"/>
                    <a:pt x="4144" y="1691"/>
                    <a:pt x="4108" y="1691"/>
                  </a:cubicBezTo>
                  <a:lnTo>
                    <a:pt x="3263" y="1691"/>
                  </a:lnTo>
                  <a:cubicBezTo>
                    <a:pt x="3227" y="1691"/>
                    <a:pt x="3191" y="1655"/>
                    <a:pt x="3191" y="1620"/>
                  </a:cubicBezTo>
                  <a:lnTo>
                    <a:pt x="3191" y="500"/>
                  </a:lnTo>
                  <a:cubicBezTo>
                    <a:pt x="3191" y="465"/>
                    <a:pt x="3227" y="429"/>
                    <a:pt x="3263" y="429"/>
                  </a:cubicBezTo>
                  <a:close/>
                  <a:moveTo>
                    <a:pt x="739" y="0"/>
                  </a:moveTo>
                  <a:lnTo>
                    <a:pt x="501" y="60"/>
                  </a:lnTo>
                  <a:cubicBezTo>
                    <a:pt x="227" y="60"/>
                    <a:pt x="0" y="286"/>
                    <a:pt x="0" y="572"/>
                  </a:cubicBezTo>
                  <a:lnTo>
                    <a:pt x="108" y="1536"/>
                  </a:lnTo>
                  <a:cubicBezTo>
                    <a:pt x="108" y="1810"/>
                    <a:pt x="334" y="2036"/>
                    <a:pt x="608" y="2036"/>
                  </a:cubicBezTo>
                  <a:lnTo>
                    <a:pt x="4001" y="2048"/>
                  </a:lnTo>
                  <a:cubicBezTo>
                    <a:pt x="4287" y="2048"/>
                    <a:pt x="4513" y="1822"/>
                    <a:pt x="4513" y="1536"/>
                  </a:cubicBezTo>
                  <a:lnTo>
                    <a:pt x="4608" y="1274"/>
                  </a:lnTo>
                  <a:lnTo>
                    <a:pt x="4608" y="500"/>
                  </a:lnTo>
                  <a:cubicBezTo>
                    <a:pt x="4608" y="226"/>
                    <a:pt x="4382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5"/>
            <p:cNvSpPr/>
            <p:nvPr/>
          </p:nvSpPr>
          <p:spPr>
            <a:xfrm>
              <a:off x="1848751" y="1295231"/>
              <a:ext cx="129197" cy="58809"/>
            </a:xfrm>
            <a:custGeom>
              <a:avLst/>
              <a:gdLst/>
              <a:ahLst/>
              <a:cxnLst/>
              <a:rect l="l" t="t" r="r" b="b"/>
              <a:pathLst>
                <a:path w="4657" h="2120" extrusionOk="0">
                  <a:moveTo>
                    <a:pt x="501" y="0"/>
                  </a:moveTo>
                  <a:cubicBezTo>
                    <a:pt x="227" y="0"/>
                    <a:pt x="1" y="226"/>
                    <a:pt x="1" y="500"/>
                  </a:cubicBezTo>
                  <a:lnTo>
                    <a:pt x="1" y="1620"/>
                  </a:lnTo>
                  <a:cubicBezTo>
                    <a:pt x="1" y="1893"/>
                    <a:pt x="227" y="2120"/>
                    <a:pt x="501" y="2120"/>
                  </a:cubicBezTo>
                  <a:lnTo>
                    <a:pt x="4156" y="2120"/>
                  </a:lnTo>
                  <a:cubicBezTo>
                    <a:pt x="4430" y="2120"/>
                    <a:pt x="4656" y="1893"/>
                    <a:pt x="4656" y="1620"/>
                  </a:cubicBezTo>
                  <a:lnTo>
                    <a:pt x="4656" y="1262"/>
                  </a:lnTo>
                  <a:lnTo>
                    <a:pt x="4228" y="1262"/>
                  </a:lnTo>
                  <a:lnTo>
                    <a:pt x="4228" y="1620"/>
                  </a:lnTo>
                  <a:cubicBezTo>
                    <a:pt x="4216" y="1655"/>
                    <a:pt x="4192" y="1691"/>
                    <a:pt x="4156" y="1691"/>
                  </a:cubicBezTo>
                  <a:lnTo>
                    <a:pt x="3323" y="1691"/>
                  </a:lnTo>
                  <a:cubicBezTo>
                    <a:pt x="3275" y="1691"/>
                    <a:pt x="3251" y="1655"/>
                    <a:pt x="3251" y="1620"/>
                  </a:cubicBezTo>
                  <a:lnTo>
                    <a:pt x="3251" y="1262"/>
                  </a:lnTo>
                  <a:lnTo>
                    <a:pt x="2811" y="1262"/>
                  </a:lnTo>
                  <a:lnTo>
                    <a:pt x="2811" y="1620"/>
                  </a:lnTo>
                  <a:cubicBezTo>
                    <a:pt x="2811" y="1655"/>
                    <a:pt x="2787" y="1691"/>
                    <a:pt x="2739" y="1691"/>
                  </a:cubicBezTo>
                  <a:lnTo>
                    <a:pt x="1906" y="1691"/>
                  </a:lnTo>
                  <a:cubicBezTo>
                    <a:pt x="1870" y="1691"/>
                    <a:pt x="1834" y="1655"/>
                    <a:pt x="1834" y="1620"/>
                  </a:cubicBezTo>
                  <a:lnTo>
                    <a:pt x="1834" y="1262"/>
                  </a:lnTo>
                  <a:lnTo>
                    <a:pt x="1406" y="1262"/>
                  </a:lnTo>
                  <a:lnTo>
                    <a:pt x="1406" y="1620"/>
                  </a:lnTo>
                  <a:cubicBezTo>
                    <a:pt x="1406" y="1655"/>
                    <a:pt x="1382" y="1691"/>
                    <a:pt x="1334" y="1691"/>
                  </a:cubicBezTo>
                  <a:lnTo>
                    <a:pt x="501" y="1691"/>
                  </a:lnTo>
                  <a:cubicBezTo>
                    <a:pt x="465" y="1691"/>
                    <a:pt x="429" y="1655"/>
                    <a:pt x="429" y="1620"/>
                  </a:cubicBezTo>
                  <a:lnTo>
                    <a:pt x="429" y="500"/>
                  </a:lnTo>
                  <a:cubicBezTo>
                    <a:pt x="429" y="465"/>
                    <a:pt x="465" y="429"/>
                    <a:pt x="501" y="429"/>
                  </a:cubicBezTo>
                  <a:lnTo>
                    <a:pt x="799" y="429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45"/>
            <p:cNvSpPr/>
            <p:nvPr/>
          </p:nvSpPr>
          <p:spPr>
            <a:xfrm>
              <a:off x="1855049" y="1370850"/>
              <a:ext cx="117268" cy="46936"/>
            </a:xfrm>
            <a:custGeom>
              <a:avLst/>
              <a:gdLst/>
              <a:ahLst/>
              <a:cxnLst/>
              <a:rect l="l" t="t" r="r" b="b"/>
              <a:pathLst>
                <a:path w="4227" h="1692" extrusionOk="0">
                  <a:moveTo>
                    <a:pt x="298" y="1"/>
                  </a:moveTo>
                  <a:cubicBezTo>
                    <a:pt x="131" y="1"/>
                    <a:pt x="0" y="132"/>
                    <a:pt x="0" y="287"/>
                  </a:cubicBezTo>
                  <a:lnTo>
                    <a:pt x="0" y="1406"/>
                  </a:lnTo>
                  <a:cubicBezTo>
                    <a:pt x="0" y="1561"/>
                    <a:pt x="131" y="1691"/>
                    <a:pt x="298" y="1691"/>
                  </a:cubicBezTo>
                  <a:lnTo>
                    <a:pt x="3941" y="1691"/>
                  </a:lnTo>
                  <a:cubicBezTo>
                    <a:pt x="4096" y="1691"/>
                    <a:pt x="4227" y="1561"/>
                    <a:pt x="4227" y="1406"/>
                  </a:cubicBezTo>
                  <a:lnTo>
                    <a:pt x="4227" y="287"/>
                  </a:lnTo>
                  <a:cubicBezTo>
                    <a:pt x="4227" y="132"/>
                    <a:pt x="4096" y="1"/>
                    <a:pt x="3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5"/>
            <p:cNvSpPr/>
            <p:nvPr/>
          </p:nvSpPr>
          <p:spPr>
            <a:xfrm>
              <a:off x="1850083" y="1364581"/>
              <a:ext cx="127865" cy="57172"/>
            </a:xfrm>
            <a:custGeom>
              <a:avLst/>
              <a:gdLst/>
              <a:ahLst/>
              <a:cxnLst/>
              <a:rect l="l" t="t" r="r" b="b"/>
              <a:pathLst>
                <a:path w="4609" h="2061" extrusionOk="0">
                  <a:moveTo>
                    <a:pt x="2691" y="429"/>
                  </a:moveTo>
                  <a:cubicBezTo>
                    <a:pt x="2727" y="429"/>
                    <a:pt x="2763" y="465"/>
                    <a:pt x="2763" y="501"/>
                  </a:cubicBezTo>
                  <a:lnTo>
                    <a:pt x="2763" y="1620"/>
                  </a:lnTo>
                  <a:cubicBezTo>
                    <a:pt x="2763" y="1656"/>
                    <a:pt x="2727" y="1691"/>
                    <a:pt x="2691" y="1691"/>
                  </a:cubicBezTo>
                  <a:lnTo>
                    <a:pt x="1870" y="1691"/>
                  </a:lnTo>
                  <a:cubicBezTo>
                    <a:pt x="1834" y="1691"/>
                    <a:pt x="1798" y="1656"/>
                    <a:pt x="1798" y="1620"/>
                  </a:cubicBezTo>
                  <a:lnTo>
                    <a:pt x="1798" y="513"/>
                  </a:lnTo>
                  <a:cubicBezTo>
                    <a:pt x="1798" y="465"/>
                    <a:pt x="1822" y="429"/>
                    <a:pt x="1870" y="429"/>
                  </a:cubicBezTo>
                  <a:close/>
                  <a:moveTo>
                    <a:pt x="439" y="439"/>
                  </a:moveTo>
                  <a:cubicBezTo>
                    <a:pt x="443" y="439"/>
                    <a:pt x="448" y="440"/>
                    <a:pt x="453" y="441"/>
                  </a:cubicBezTo>
                  <a:lnTo>
                    <a:pt x="1286" y="441"/>
                  </a:lnTo>
                  <a:cubicBezTo>
                    <a:pt x="1322" y="441"/>
                    <a:pt x="1358" y="465"/>
                    <a:pt x="1358" y="513"/>
                  </a:cubicBezTo>
                  <a:lnTo>
                    <a:pt x="1358" y="1632"/>
                  </a:lnTo>
                  <a:cubicBezTo>
                    <a:pt x="1358" y="1667"/>
                    <a:pt x="1322" y="1703"/>
                    <a:pt x="1286" y="1703"/>
                  </a:cubicBezTo>
                  <a:lnTo>
                    <a:pt x="453" y="1703"/>
                  </a:lnTo>
                  <a:cubicBezTo>
                    <a:pt x="405" y="1703"/>
                    <a:pt x="381" y="1667"/>
                    <a:pt x="381" y="1620"/>
                  </a:cubicBezTo>
                  <a:lnTo>
                    <a:pt x="381" y="513"/>
                  </a:lnTo>
                  <a:cubicBezTo>
                    <a:pt x="381" y="471"/>
                    <a:pt x="408" y="439"/>
                    <a:pt x="439" y="439"/>
                  </a:cubicBezTo>
                  <a:close/>
                  <a:moveTo>
                    <a:pt x="3249" y="439"/>
                  </a:moveTo>
                  <a:cubicBezTo>
                    <a:pt x="3253" y="439"/>
                    <a:pt x="3258" y="440"/>
                    <a:pt x="3263" y="441"/>
                  </a:cubicBezTo>
                  <a:lnTo>
                    <a:pt x="4108" y="441"/>
                  </a:lnTo>
                  <a:cubicBezTo>
                    <a:pt x="4144" y="441"/>
                    <a:pt x="4180" y="465"/>
                    <a:pt x="4180" y="513"/>
                  </a:cubicBezTo>
                  <a:lnTo>
                    <a:pt x="4180" y="1632"/>
                  </a:lnTo>
                  <a:cubicBezTo>
                    <a:pt x="4168" y="1667"/>
                    <a:pt x="4144" y="1691"/>
                    <a:pt x="4108" y="1703"/>
                  </a:cubicBezTo>
                  <a:lnTo>
                    <a:pt x="3263" y="1703"/>
                  </a:lnTo>
                  <a:cubicBezTo>
                    <a:pt x="3227" y="1703"/>
                    <a:pt x="3191" y="1667"/>
                    <a:pt x="3191" y="1632"/>
                  </a:cubicBezTo>
                  <a:lnTo>
                    <a:pt x="3191" y="513"/>
                  </a:lnTo>
                  <a:cubicBezTo>
                    <a:pt x="3191" y="471"/>
                    <a:pt x="3218" y="439"/>
                    <a:pt x="3249" y="439"/>
                  </a:cubicBezTo>
                  <a:close/>
                  <a:moveTo>
                    <a:pt x="739" y="1"/>
                  </a:moveTo>
                  <a:lnTo>
                    <a:pt x="501" y="72"/>
                  </a:lnTo>
                  <a:cubicBezTo>
                    <a:pt x="227" y="72"/>
                    <a:pt x="0" y="298"/>
                    <a:pt x="0" y="572"/>
                  </a:cubicBezTo>
                  <a:lnTo>
                    <a:pt x="108" y="1536"/>
                  </a:lnTo>
                  <a:cubicBezTo>
                    <a:pt x="108" y="1810"/>
                    <a:pt x="334" y="2048"/>
                    <a:pt x="608" y="2048"/>
                  </a:cubicBezTo>
                  <a:lnTo>
                    <a:pt x="4001" y="2060"/>
                  </a:lnTo>
                  <a:cubicBezTo>
                    <a:pt x="4287" y="2060"/>
                    <a:pt x="4513" y="1822"/>
                    <a:pt x="4513" y="1548"/>
                  </a:cubicBezTo>
                  <a:lnTo>
                    <a:pt x="4608" y="1275"/>
                  </a:lnTo>
                  <a:lnTo>
                    <a:pt x="4608" y="513"/>
                  </a:lnTo>
                  <a:cubicBezTo>
                    <a:pt x="4608" y="227"/>
                    <a:pt x="4382" y="1"/>
                    <a:pt x="4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5"/>
            <p:cNvSpPr/>
            <p:nvPr/>
          </p:nvSpPr>
          <p:spPr>
            <a:xfrm>
              <a:off x="1848751" y="1364581"/>
              <a:ext cx="129197" cy="58809"/>
            </a:xfrm>
            <a:custGeom>
              <a:avLst/>
              <a:gdLst/>
              <a:ahLst/>
              <a:cxnLst/>
              <a:rect l="l" t="t" r="r" b="b"/>
              <a:pathLst>
                <a:path w="4657" h="2120" extrusionOk="0">
                  <a:moveTo>
                    <a:pt x="501" y="1"/>
                  </a:moveTo>
                  <a:cubicBezTo>
                    <a:pt x="227" y="1"/>
                    <a:pt x="1" y="227"/>
                    <a:pt x="1" y="513"/>
                  </a:cubicBezTo>
                  <a:lnTo>
                    <a:pt x="1" y="1620"/>
                  </a:lnTo>
                  <a:cubicBezTo>
                    <a:pt x="1" y="1894"/>
                    <a:pt x="227" y="2120"/>
                    <a:pt x="501" y="2120"/>
                  </a:cubicBezTo>
                  <a:lnTo>
                    <a:pt x="4156" y="2120"/>
                  </a:lnTo>
                  <a:cubicBezTo>
                    <a:pt x="4430" y="2120"/>
                    <a:pt x="4656" y="1894"/>
                    <a:pt x="4656" y="1620"/>
                  </a:cubicBezTo>
                  <a:lnTo>
                    <a:pt x="4656" y="1263"/>
                  </a:lnTo>
                  <a:lnTo>
                    <a:pt x="4228" y="1263"/>
                  </a:lnTo>
                  <a:lnTo>
                    <a:pt x="4228" y="1632"/>
                  </a:lnTo>
                  <a:cubicBezTo>
                    <a:pt x="4216" y="1667"/>
                    <a:pt x="4192" y="1703"/>
                    <a:pt x="4156" y="1703"/>
                  </a:cubicBezTo>
                  <a:lnTo>
                    <a:pt x="3323" y="1703"/>
                  </a:lnTo>
                  <a:cubicBezTo>
                    <a:pt x="3275" y="1703"/>
                    <a:pt x="3251" y="1667"/>
                    <a:pt x="3251" y="1632"/>
                  </a:cubicBezTo>
                  <a:lnTo>
                    <a:pt x="3251" y="1263"/>
                  </a:lnTo>
                  <a:lnTo>
                    <a:pt x="2811" y="1263"/>
                  </a:lnTo>
                  <a:lnTo>
                    <a:pt x="2811" y="1632"/>
                  </a:lnTo>
                  <a:cubicBezTo>
                    <a:pt x="2811" y="1667"/>
                    <a:pt x="2787" y="1703"/>
                    <a:pt x="2739" y="1703"/>
                  </a:cubicBezTo>
                  <a:lnTo>
                    <a:pt x="1906" y="1703"/>
                  </a:lnTo>
                  <a:cubicBezTo>
                    <a:pt x="1870" y="1703"/>
                    <a:pt x="1834" y="1667"/>
                    <a:pt x="1834" y="1632"/>
                  </a:cubicBezTo>
                  <a:lnTo>
                    <a:pt x="1834" y="1263"/>
                  </a:lnTo>
                  <a:lnTo>
                    <a:pt x="1406" y="1263"/>
                  </a:lnTo>
                  <a:lnTo>
                    <a:pt x="1406" y="1632"/>
                  </a:lnTo>
                  <a:cubicBezTo>
                    <a:pt x="1406" y="1667"/>
                    <a:pt x="1382" y="1703"/>
                    <a:pt x="1334" y="1703"/>
                  </a:cubicBezTo>
                  <a:lnTo>
                    <a:pt x="501" y="1703"/>
                  </a:lnTo>
                  <a:cubicBezTo>
                    <a:pt x="465" y="1703"/>
                    <a:pt x="429" y="1667"/>
                    <a:pt x="429" y="1632"/>
                  </a:cubicBezTo>
                  <a:lnTo>
                    <a:pt x="429" y="513"/>
                  </a:lnTo>
                  <a:cubicBezTo>
                    <a:pt x="429" y="471"/>
                    <a:pt x="456" y="439"/>
                    <a:pt x="487" y="439"/>
                  </a:cubicBezTo>
                  <a:cubicBezTo>
                    <a:pt x="491" y="439"/>
                    <a:pt x="496" y="440"/>
                    <a:pt x="501" y="441"/>
                  </a:cubicBezTo>
                  <a:lnTo>
                    <a:pt x="799" y="441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45"/>
            <p:cNvSpPr/>
            <p:nvPr/>
          </p:nvSpPr>
          <p:spPr>
            <a:xfrm>
              <a:off x="1576264" y="1370850"/>
              <a:ext cx="117268" cy="46936"/>
            </a:xfrm>
            <a:custGeom>
              <a:avLst/>
              <a:gdLst/>
              <a:ahLst/>
              <a:cxnLst/>
              <a:rect l="l" t="t" r="r" b="b"/>
              <a:pathLst>
                <a:path w="4227" h="1692" extrusionOk="0">
                  <a:moveTo>
                    <a:pt x="286" y="1"/>
                  </a:moveTo>
                  <a:cubicBezTo>
                    <a:pt x="131" y="1"/>
                    <a:pt x="0" y="132"/>
                    <a:pt x="0" y="287"/>
                  </a:cubicBezTo>
                  <a:lnTo>
                    <a:pt x="0" y="1406"/>
                  </a:lnTo>
                  <a:cubicBezTo>
                    <a:pt x="0" y="1561"/>
                    <a:pt x="131" y="1691"/>
                    <a:pt x="286" y="1691"/>
                  </a:cubicBezTo>
                  <a:lnTo>
                    <a:pt x="3941" y="1691"/>
                  </a:lnTo>
                  <a:cubicBezTo>
                    <a:pt x="4096" y="1691"/>
                    <a:pt x="4227" y="1561"/>
                    <a:pt x="4227" y="1406"/>
                  </a:cubicBezTo>
                  <a:lnTo>
                    <a:pt x="4227" y="287"/>
                  </a:lnTo>
                  <a:cubicBezTo>
                    <a:pt x="4227" y="132"/>
                    <a:pt x="4096" y="1"/>
                    <a:pt x="3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45"/>
            <p:cNvSpPr/>
            <p:nvPr/>
          </p:nvSpPr>
          <p:spPr>
            <a:xfrm>
              <a:off x="1571298" y="1364581"/>
              <a:ext cx="127532" cy="56839"/>
            </a:xfrm>
            <a:custGeom>
              <a:avLst/>
              <a:gdLst/>
              <a:ahLst/>
              <a:cxnLst/>
              <a:rect l="l" t="t" r="r" b="b"/>
              <a:pathLst>
                <a:path w="4597" h="2049" extrusionOk="0">
                  <a:moveTo>
                    <a:pt x="2691" y="429"/>
                  </a:moveTo>
                  <a:cubicBezTo>
                    <a:pt x="2727" y="429"/>
                    <a:pt x="2763" y="465"/>
                    <a:pt x="2763" y="501"/>
                  </a:cubicBezTo>
                  <a:lnTo>
                    <a:pt x="2763" y="1620"/>
                  </a:lnTo>
                  <a:cubicBezTo>
                    <a:pt x="2763" y="1656"/>
                    <a:pt x="2727" y="1691"/>
                    <a:pt x="2691" y="1691"/>
                  </a:cubicBezTo>
                  <a:lnTo>
                    <a:pt x="1858" y="1691"/>
                  </a:lnTo>
                  <a:cubicBezTo>
                    <a:pt x="1822" y="1691"/>
                    <a:pt x="1787" y="1656"/>
                    <a:pt x="1787" y="1620"/>
                  </a:cubicBezTo>
                  <a:lnTo>
                    <a:pt x="1787" y="513"/>
                  </a:lnTo>
                  <a:cubicBezTo>
                    <a:pt x="1787" y="465"/>
                    <a:pt x="1810" y="429"/>
                    <a:pt x="1858" y="429"/>
                  </a:cubicBezTo>
                  <a:close/>
                  <a:moveTo>
                    <a:pt x="1300" y="439"/>
                  </a:moveTo>
                  <a:cubicBezTo>
                    <a:pt x="1331" y="439"/>
                    <a:pt x="1356" y="471"/>
                    <a:pt x="1346" y="513"/>
                  </a:cubicBezTo>
                  <a:lnTo>
                    <a:pt x="1346" y="1632"/>
                  </a:lnTo>
                  <a:cubicBezTo>
                    <a:pt x="1346" y="1667"/>
                    <a:pt x="1322" y="1703"/>
                    <a:pt x="1286" y="1703"/>
                  </a:cubicBezTo>
                  <a:lnTo>
                    <a:pt x="465" y="1703"/>
                  </a:lnTo>
                  <a:cubicBezTo>
                    <a:pt x="417" y="1703"/>
                    <a:pt x="382" y="1667"/>
                    <a:pt x="382" y="1620"/>
                  </a:cubicBezTo>
                  <a:lnTo>
                    <a:pt x="382" y="513"/>
                  </a:lnTo>
                  <a:cubicBezTo>
                    <a:pt x="370" y="465"/>
                    <a:pt x="405" y="441"/>
                    <a:pt x="453" y="441"/>
                  </a:cubicBezTo>
                  <a:lnTo>
                    <a:pt x="1286" y="441"/>
                  </a:lnTo>
                  <a:cubicBezTo>
                    <a:pt x="1291" y="440"/>
                    <a:pt x="1296" y="439"/>
                    <a:pt x="1300" y="439"/>
                  </a:cubicBezTo>
                  <a:close/>
                  <a:moveTo>
                    <a:pt x="4102" y="439"/>
                  </a:moveTo>
                  <a:cubicBezTo>
                    <a:pt x="4138" y="439"/>
                    <a:pt x="4156" y="471"/>
                    <a:pt x="4156" y="513"/>
                  </a:cubicBezTo>
                  <a:lnTo>
                    <a:pt x="4156" y="1632"/>
                  </a:lnTo>
                  <a:cubicBezTo>
                    <a:pt x="4156" y="1667"/>
                    <a:pt x="4132" y="1691"/>
                    <a:pt x="4096" y="1703"/>
                  </a:cubicBezTo>
                  <a:lnTo>
                    <a:pt x="4084" y="1691"/>
                  </a:lnTo>
                  <a:lnTo>
                    <a:pt x="3251" y="1691"/>
                  </a:lnTo>
                  <a:cubicBezTo>
                    <a:pt x="3215" y="1691"/>
                    <a:pt x="3180" y="1656"/>
                    <a:pt x="3180" y="1620"/>
                  </a:cubicBezTo>
                  <a:lnTo>
                    <a:pt x="3180" y="513"/>
                  </a:lnTo>
                  <a:cubicBezTo>
                    <a:pt x="3180" y="471"/>
                    <a:pt x="3206" y="439"/>
                    <a:pt x="3237" y="439"/>
                  </a:cubicBezTo>
                  <a:cubicBezTo>
                    <a:pt x="3242" y="439"/>
                    <a:pt x="3246" y="440"/>
                    <a:pt x="3251" y="441"/>
                  </a:cubicBezTo>
                  <a:lnTo>
                    <a:pt x="4084" y="441"/>
                  </a:lnTo>
                  <a:cubicBezTo>
                    <a:pt x="4091" y="440"/>
                    <a:pt x="4097" y="439"/>
                    <a:pt x="4102" y="439"/>
                  </a:cubicBezTo>
                  <a:close/>
                  <a:moveTo>
                    <a:pt x="727" y="1"/>
                  </a:moveTo>
                  <a:lnTo>
                    <a:pt x="501" y="60"/>
                  </a:lnTo>
                  <a:cubicBezTo>
                    <a:pt x="227" y="60"/>
                    <a:pt x="1" y="286"/>
                    <a:pt x="1" y="560"/>
                  </a:cubicBezTo>
                  <a:lnTo>
                    <a:pt x="96" y="1525"/>
                  </a:lnTo>
                  <a:cubicBezTo>
                    <a:pt x="96" y="1810"/>
                    <a:pt x="322" y="2037"/>
                    <a:pt x="608" y="2037"/>
                  </a:cubicBezTo>
                  <a:lnTo>
                    <a:pt x="4001" y="2048"/>
                  </a:lnTo>
                  <a:cubicBezTo>
                    <a:pt x="4275" y="2048"/>
                    <a:pt x="4501" y="1822"/>
                    <a:pt x="4501" y="1536"/>
                  </a:cubicBezTo>
                  <a:lnTo>
                    <a:pt x="4596" y="1263"/>
                  </a:lnTo>
                  <a:lnTo>
                    <a:pt x="4596" y="513"/>
                  </a:lnTo>
                  <a:cubicBezTo>
                    <a:pt x="4596" y="227"/>
                    <a:pt x="4370" y="1"/>
                    <a:pt x="4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45"/>
            <p:cNvSpPr/>
            <p:nvPr/>
          </p:nvSpPr>
          <p:spPr>
            <a:xfrm>
              <a:off x="1569967" y="1364581"/>
              <a:ext cx="129197" cy="58809"/>
            </a:xfrm>
            <a:custGeom>
              <a:avLst/>
              <a:gdLst/>
              <a:ahLst/>
              <a:cxnLst/>
              <a:rect l="l" t="t" r="r" b="b"/>
              <a:pathLst>
                <a:path w="4657" h="2120" extrusionOk="0">
                  <a:moveTo>
                    <a:pt x="513" y="1"/>
                  </a:moveTo>
                  <a:cubicBezTo>
                    <a:pt x="227" y="1"/>
                    <a:pt x="1" y="227"/>
                    <a:pt x="1" y="513"/>
                  </a:cubicBezTo>
                  <a:lnTo>
                    <a:pt x="1" y="1620"/>
                  </a:lnTo>
                  <a:cubicBezTo>
                    <a:pt x="1" y="1894"/>
                    <a:pt x="227" y="2120"/>
                    <a:pt x="513" y="2120"/>
                  </a:cubicBezTo>
                  <a:lnTo>
                    <a:pt x="4144" y="2120"/>
                  </a:lnTo>
                  <a:cubicBezTo>
                    <a:pt x="4430" y="2120"/>
                    <a:pt x="4656" y="1894"/>
                    <a:pt x="4644" y="1620"/>
                  </a:cubicBezTo>
                  <a:lnTo>
                    <a:pt x="4644" y="1263"/>
                  </a:lnTo>
                  <a:lnTo>
                    <a:pt x="4216" y="1263"/>
                  </a:lnTo>
                  <a:lnTo>
                    <a:pt x="4216" y="1632"/>
                  </a:lnTo>
                  <a:cubicBezTo>
                    <a:pt x="4216" y="1667"/>
                    <a:pt x="4180" y="1703"/>
                    <a:pt x="4144" y="1703"/>
                  </a:cubicBezTo>
                  <a:lnTo>
                    <a:pt x="3311" y="1703"/>
                  </a:lnTo>
                  <a:cubicBezTo>
                    <a:pt x="3275" y="1703"/>
                    <a:pt x="3239" y="1667"/>
                    <a:pt x="3239" y="1632"/>
                  </a:cubicBezTo>
                  <a:lnTo>
                    <a:pt x="3239" y="1263"/>
                  </a:lnTo>
                  <a:lnTo>
                    <a:pt x="2811" y="1263"/>
                  </a:lnTo>
                  <a:lnTo>
                    <a:pt x="2811" y="1632"/>
                  </a:lnTo>
                  <a:cubicBezTo>
                    <a:pt x="2811" y="1667"/>
                    <a:pt x="2775" y="1703"/>
                    <a:pt x="2739" y="1703"/>
                  </a:cubicBezTo>
                  <a:lnTo>
                    <a:pt x="1918" y="1703"/>
                  </a:lnTo>
                  <a:cubicBezTo>
                    <a:pt x="1870" y="1703"/>
                    <a:pt x="1846" y="1667"/>
                    <a:pt x="1846" y="1632"/>
                  </a:cubicBezTo>
                  <a:lnTo>
                    <a:pt x="1846" y="1263"/>
                  </a:lnTo>
                  <a:lnTo>
                    <a:pt x="1418" y="1263"/>
                  </a:lnTo>
                  <a:lnTo>
                    <a:pt x="1418" y="1632"/>
                  </a:lnTo>
                  <a:cubicBezTo>
                    <a:pt x="1418" y="1667"/>
                    <a:pt x="1382" y="1703"/>
                    <a:pt x="1346" y="1703"/>
                  </a:cubicBezTo>
                  <a:lnTo>
                    <a:pt x="513" y="1703"/>
                  </a:lnTo>
                  <a:cubicBezTo>
                    <a:pt x="465" y="1703"/>
                    <a:pt x="441" y="1667"/>
                    <a:pt x="441" y="1632"/>
                  </a:cubicBezTo>
                  <a:lnTo>
                    <a:pt x="441" y="513"/>
                  </a:lnTo>
                  <a:cubicBezTo>
                    <a:pt x="441" y="465"/>
                    <a:pt x="465" y="441"/>
                    <a:pt x="513" y="441"/>
                  </a:cubicBezTo>
                  <a:lnTo>
                    <a:pt x="811" y="441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45"/>
            <p:cNvSpPr/>
            <p:nvPr/>
          </p:nvSpPr>
          <p:spPr>
            <a:xfrm>
              <a:off x="1742414" y="1187544"/>
              <a:ext cx="67387" cy="67075"/>
            </a:xfrm>
            <a:custGeom>
              <a:avLst/>
              <a:gdLst/>
              <a:ahLst/>
              <a:cxnLst/>
              <a:rect l="l" t="t" r="r" b="b"/>
              <a:pathLst>
                <a:path w="2429" h="2418" extrusionOk="0">
                  <a:moveTo>
                    <a:pt x="738" y="1"/>
                  </a:moveTo>
                  <a:lnTo>
                    <a:pt x="691" y="60"/>
                  </a:lnTo>
                  <a:cubicBezTo>
                    <a:pt x="488" y="60"/>
                    <a:pt x="321" y="203"/>
                    <a:pt x="274" y="394"/>
                  </a:cubicBezTo>
                  <a:lnTo>
                    <a:pt x="71" y="1894"/>
                  </a:lnTo>
                  <a:cubicBezTo>
                    <a:pt x="0" y="2156"/>
                    <a:pt x="214" y="2418"/>
                    <a:pt x="488" y="2418"/>
                  </a:cubicBezTo>
                  <a:lnTo>
                    <a:pt x="1845" y="2418"/>
                  </a:lnTo>
                  <a:cubicBezTo>
                    <a:pt x="1845" y="2418"/>
                    <a:pt x="2429" y="2299"/>
                    <a:pt x="2429" y="2073"/>
                  </a:cubicBezTo>
                  <a:cubicBezTo>
                    <a:pt x="2429" y="2037"/>
                    <a:pt x="2429" y="2001"/>
                    <a:pt x="2417" y="1977"/>
                  </a:cubicBezTo>
                  <a:lnTo>
                    <a:pt x="2036" y="334"/>
                  </a:lnTo>
                  <a:cubicBezTo>
                    <a:pt x="2000" y="144"/>
                    <a:pt x="1822" y="1"/>
                    <a:pt x="16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45"/>
            <p:cNvSpPr/>
            <p:nvPr/>
          </p:nvSpPr>
          <p:spPr>
            <a:xfrm>
              <a:off x="1736449" y="1187544"/>
              <a:ext cx="73351" cy="69405"/>
            </a:xfrm>
            <a:custGeom>
              <a:avLst/>
              <a:gdLst/>
              <a:ahLst/>
              <a:cxnLst/>
              <a:rect l="l" t="t" r="r" b="b"/>
              <a:pathLst>
                <a:path w="2644" h="2502" extrusionOk="0">
                  <a:moveTo>
                    <a:pt x="858" y="1"/>
                  </a:moveTo>
                  <a:cubicBezTo>
                    <a:pt x="656" y="1"/>
                    <a:pt x="489" y="144"/>
                    <a:pt x="441" y="334"/>
                  </a:cubicBezTo>
                  <a:lnTo>
                    <a:pt x="60" y="1977"/>
                  </a:lnTo>
                  <a:cubicBezTo>
                    <a:pt x="1" y="2239"/>
                    <a:pt x="203" y="2501"/>
                    <a:pt x="489" y="2501"/>
                  </a:cubicBezTo>
                  <a:lnTo>
                    <a:pt x="2215" y="2501"/>
                  </a:lnTo>
                  <a:cubicBezTo>
                    <a:pt x="2453" y="2501"/>
                    <a:pt x="2644" y="2311"/>
                    <a:pt x="2644" y="2073"/>
                  </a:cubicBezTo>
                  <a:lnTo>
                    <a:pt x="667" y="2073"/>
                  </a:lnTo>
                  <a:cubicBezTo>
                    <a:pt x="572" y="2061"/>
                    <a:pt x="513" y="1977"/>
                    <a:pt x="525" y="1894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45"/>
            <p:cNvSpPr/>
            <p:nvPr/>
          </p:nvSpPr>
          <p:spPr>
            <a:xfrm>
              <a:off x="1740749" y="1467968"/>
              <a:ext cx="71714" cy="70376"/>
            </a:xfrm>
            <a:custGeom>
              <a:avLst/>
              <a:gdLst/>
              <a:ahLst/>
              <a:cxnLst/>
              <a:rect l="l" t="t" r="r" b="b"/>
              <a:pathLst>
                <a:path w="2585" h="2537" extrusionOk="0">
                  <a:moveTo>
                    <a:pt x="274" y="0"/>
                  </a:moveTo>
                  <a:lnTo>
                    <a:pt x="274" y="12"/>
                  </a:lnTo>
                  <a:lnTo>
                    <a:pt x="227" y="12"/>
                  </a:lnTo>
                  <a:cubicBezTo>
                    <a:pt x="0" y="36"/>
                    <a:pt x="143" y="584"/>
                    <a:pt x="143" y="584"/>
                  </a:cubicBezTo>
                  <a:lnTo>
                    <a:pt x="215" y="2143"/>
                  </a:lnTo>
                  <a:cubicBezTo>
                    <a:pt x="239" y="2370"/>
                    <a:pt x="429" y="2524"/>
                    <a:pt x="643" y="2536"/>
                  </a:cubicBezTo>
                  <a:lnTo>
                    <a:pt x="1929" y="2489"/>
                  </a:lnTo>
                  <a:cubicBezTo>
                    <a:pt x="2156" y="2489"/>
                    <a:pt x="2346" y="2429"/>
                    <a:pt x="2370" y="2203"/>
                  </a:cubicBezTo>
                  <a:lnTo>
                    <a:pt x="2560" y="476"/>
                  </a:lnTo>
                  <a:cubicBezTo>
                    <a:pt x="2584" y="226"/>
                    <a:pt x="2394" y="0"/>
                    <a:pt x="2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45"/>
            <p:cNvSpPr/>
            <p:nvPr/>
          </p:nvSpPr>
          <p:spPr>
            <a:xfrm>
              <a:off x="1736116" y="1468301"/>
              <a:ext cx="70383" cy="71347"/>
            </a:xfrm>
            <a:custGeom>
              <a:avLst/>
              <a:gdLst/>
              <a:ahLst/>
              <a:cxnLst/>
              <a:rect l="l" t="t" r="r" b="b"/>
              <a:pathLst>
                <a:path w="2537" h="2572" extrusionOk="0">
                  <a:moveTo>
                    <a:pt x="406" y="0"/>
                  </a:moveTo>
                  <a:cubicBezTo>
                    <a:pt x="167" y="24"/>
                    <a:pt x="1" y="238"/>
                    <a:pt x="25" y="464"/>
                  </a:cubicBezTo>
                  <a:lnTo>
                    <a:pt x="215" y="2191"/>
                  </a:lnTo>
                  <a:cubicBezTo>
                    <a:pt x="239" y="2405"/>
                    <a:pt x="418" y="2572"/>
                    <a:pt x="644" y="2572"/>
                  </a:cubicBezTo>
                  <a:lnTo>
                    <a:pt x="2108" y="2572"/>
                  </a:lnTo>
                  <a:cubicBezTo>
                    <a:pt x="2323" y="2572"/>
                    <a:pt x="2513" y="2405"/>
                    <a:pt x="2537" y="2191"/>
                  </a:cubicBezTo>
                  <a:lnTo>
                    <a:pt x="2537" y="2143"/>
                  </a:lnTo>
                  <a:lnTo>
                    <a:pt x="846" y="2143"/>
                  </a:lnTo>
                  <a:cubicBezTo>
                    <a:pt x="727" y="2143"/>
                    <a:pt x="632" y="2060"/>
                    <a:pt x="620" y="1941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45"/>
            <p:cNvSpPr/>
            <p:nvPr/>
          </p:nvSpPr>
          <p:spPr>
            <a:xfrm>
              <a:off x="1764192" y="1492074"/>
              <a:ext cx="22166" cy="22469"/>
            </a:xfrm>
            <a:custGeom>
              <a:avLst/>
              <a:gdLst/>
              <a:ahLst/>
              <a:cxnLst/>
              <a:rect l="l" t="t" r="r" b="b"/>
              <a:pathLst>
                <a:path w="799" h="810" extrusionOk="0">
                  <a:moveTo>
                    <a:pt x="275" y="0"/>
                  </a:moveTo>
                  <a:lnTo>
                    <a:pt x="156" y="96"/>
                  </a:lnTo>
                  <a:cubicBezTo>
                    <a:pt x="72" y="96"/>
                    <a:pt x="1" y="167"/>
                    <a:pt x="1" y="262"/>
                  </a:cubicBezTo>
                  <a:lnTo>
                    <a:pt x="72" y="679"/>
                  </a:lnTo>
                  <a:cubicBezTo>
                    <a:pt x="84" y="750"/>
                    <a:pt x="144" y="810"/>
                    <a:pt x="215" y="810"/>
                  </a:cubicBezTo>
                  <a:lnTo>
                    <a:pt x="572" y="774"/>
                  </a:lnTo>
                  <a:cubicBezTo>
                    <a:pt x="656" y="774"/>
                    <a:pt x="715" y="715"/>
                    <a:pt x="727" y="643"/>
                  </a:cubicBezTo>
                  <a:lnTo>
                    <a:pt x="751" y="512"/>
                  </a:lnTo>
                  <a:lnTo>
                    <a:pt x="787" y="155"/>
                  </a:lnTo>
                  <a:cubicBezTo>
                    <a:pt x="799" y="72"/>
                    <a:pt x="739" y="0"/>
                    <a:pt x="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45"/>
            <p:cNvSpPr/>
            <p:nvPr/>
          </p:nvSpPr>
          <p:spPr>
            <a:xfrm>
              <a:off x="1761556" y="1492074"/>
              <a:ext cx="23470" cy="23801"/>
            </a:xfrm>
            <a:custGeom>
              <a:avLst/>
              <a:gdLst/>
              <a:ahLst/>
              <a:cxnLst/>
              <a:rect l="l" t="t" r="r" b="b"/>
              <a:pathLst>
                <a:path w="846" h="858" extrusionOk="0">
                  <a:moveTo>
                    <a:pt x="167" y="0"/>
                  </a:moveTo>
                  <a:cubicBezTo>
                    <a:pt x="72" y="0"/>
                    <a:pt x="1" y="72"/>
                    <a:pt x="12" y="155"/>
                  </a:cubicBezTo>
                  <a:lnTo>
                    <a:pt x="72" y="727"/>
                  </a:lnTo>
                  <a:cubicBezTo>
                    <a:pt x="84" y="798"/>
                    <a:pt x="155" y="858"/>
                    <a:pt x="227" y="858"/>
                  </a:cubicBezTo>
                  <a:lnTo>
                    <a:pt x="667" y="858"/>
                  </a:lnTo>
                  <a:cubicBezTo>
                    <a:pt x="751" y="858"/>
                    <a:pt x="810" y="798"/>
                    <a:pt x="822" y="727"/>
                  </a:cubicBezTo>
                  <a:lnTo>
                    <a:pt x="846" y="512"/>
                  </a:lnTo>
                  <a:lnTo>
                    <a:pt x="477" y="512"/>
                  </a:lnTo>
                  <a:cubicBezTo>
                    <a:pt x="472" y="514"/>
                    <a:pt x="467" y="515"/>
                    <a:pt x="463" y="515"/>
                  </a:cubicBezTo>
                  <a:cubicBezTo>
                    <a:pt x="432" y="515"/>
                    <a:pt x="404" y="482"/>
                    <a:pt x="393" y="441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45"/>
            <p:cNvSpPr/>
            <p:nvPr/>
          </p:nvSpPr>
          <p:spPr>
            <a:xfrm>
              <a:off x="1758588" y="1216283"/>
              <a:ext cx="30406" cy="11928"/>
            </a:xfrm>
            <a:custGeom>
              <a:avLst/>
              <a:gdLst/>
              <a:ahLst/>
              <a:cxnLst/>
              <a:rect l="l" t="t" r="r" b="b"/>
              <a:pathLst>
                <a:path w="1096" h="430" extrusionOk="0">
                  <a:moveTo>
                    <a:pt x="239" y="1"/>
                  </a:moveTo>
                  <a:cubicBezTo>
                    <a:pt x="108" y="1"/>
                    <a:pt x="0" y="108"/>
                    <a:pt x="24" y="239"/>
                  </a:cubicBezTo>
                  <a:cubicBezTo>
                    <a:pt x="36" y="346"/>
                    <a:pt x="131" y="429"/>
                    <a:pt x="239" y="429"/>
                  </a:cubicBezTo>
                  <a:lnTo>
                    <a:pt x="870" y="429"/>
                  </a:lnTo>
                  <a:cubicBezTo>
                    <a:pt x="1001" y="429"/>
                    <a:pt x="1096" y="322"/>
                    <a:pt x="1084" y="191"/>
                  </a:cubicBezTo>
                  <a:cubicBezTo>
                    <a:pt x="1060" y="84"/>
                    <a:pt x="965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45"/>
            <p:cNvSpPr/>
            <p:nvPr/>
          </p:nvSpPr>
          <p:spPr>
            <a:xfrm>
              <a:off x="1732149" y="1327936"/>
              <a:ext cx="73684" cy="63108"/>
            </a:xfrm>
            <a:custGeom>
              <a:avLst/>
              <a:gdLst/>
              <a:ahLst/>
              <a:cxnLst/>
              <a:rect l="l" t="t" r="r" b="b"/>
              <a:pathLst>
                <a:path w="2656" h="2275" extrusionOk="0">
                  <a:moveTo>
                    <a:pt x="1513" y="429"/>
                  </a:moveTo>
                  <a:cubicBezTo>
                    <a:pt x="1906" y="429"/>
                    <a:pt x="2227" y="750"/>
                    <a:pt x="2215" y="1143"/>
                  </a:cubicBezTo>
                  <a:cubicBezTo>
                    <a:pt x="2215" y="1564"/>
                    <a:pt x="1869" y="1847"/>
                    <a:pt x="1505" y="1847"/>
                  </a:cubicBezTo>
                  <a:cubicBezTo>
                    <a:pt x="1333" y="1847"/>
                    <a:pt x="1158" y="1784"/>
                    <a:pt x="1013" y="1643"/>
                  </a:cubicBezTo>
                  <a:cubicBezTo>
                    <a:pt x="572" y="1191"/>
                    <a:pt x="894" y="441"/>
                    <a:pt x="1513" y="441"/>
                  </a:cubicBezTo>
                  <a:lnTo>
                    <a:pt x="1513" y="429"/>
                  </a:lnTo>
                  <a:close/>
                  <a:moveTo>
                    <a:pt x="1506" y="0"/>
                  </a:moveTo>
                  <a:cubicBezTo>
                    <a:pt x="1228" y="0"/>
                    <a:pt x="945" y="103"/>
                    <a:pt x="715" y="333"/>
                  </a:cubicBezTo>
                  <a:cubicBezTo>
                    <a:pt x="1" y="1048"/>
                    <a:pt x="513" y="2274"/>
                    <a:pt x="1513" y="2274"/>
                  </a:cubicBezTo>
                  <a:cubicBezTo>
                    <a:pt x="2144" y="2274"/>
                    <a:pt x="2656" y="1762"/>
                    <a:pt x="2656" y="1143"/>
                  </a:cubicBezTo>
                  <a:cubicBezTo>
                    <a:pt x="2656" y="457"/>
                    <a:pt x="2092" y="0"/>
                    <a:pt x="1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45"/>
            <p:cNvSpPr/>
            <p:nvPr/>
          </p:nvSpPr>
          <p:spPr>
            <a:xfrm>
              <a:off x="1600705" y="1490909"/>
              <a:ext cx="45942" cy="45272"/>
            </a:xfrm>
            <a:custGeom>
              <a:avLst/>
              <a:gdLst/>
              <a:ahLst/>
              <a:cxnLst/>
              <a:rect l="l" t="t" r="r" b="b"/>
              <a:pathLst>
                <a:path w="1656" h="1632" extrusionOk="0">
                  <a:moveTo>
                    <a:pt x="822" y="1"/>
                  </a:moveTo>
                  <a:cubicBezTo>
                    <a:pt x="813" y="1"/>
                    <a:pt x="804" y="7"/>
                    <a:pt x="798" y="19"/>
                  </a:cubicBezTo>
                  <a:lnTo>
                    <a:pt x="548" y="519"/>
                  </a:lnTo>
                  <a:cubicBezTo>
                    <a:pt x="536" y="531"/>
                    <a:pt x="536" y="531"/>
                    <a:pt x="536" y="531"/>
                  </a:cubicBezTo>
                  <a:lnTo>
                    <a:pt x="24" y="792"/>
                  </a:lnTo>
                  <a:cubicBezTo>
                    <a:pt x="0" y="804"/>
                    <a:pt x="0" y="828"/>
                    <a:pt x="24" y="840"/>
                  </a:cubicBezTo>
                  <a:lnTo>
                    <a:pt x="524" y="1090"/>
                  </a:lnTo>
                  <a:cubicBezTo>
                    <a:pt x="536" y="1102"/>
                    <a:pt x="536" y="1102"/>
                    <a:pt x="548" y="1114"/>
                  </a:cubicBezTo>
                  <a:lnTo>
                    <a:pt x="798" y="1614"/>
                  </a:lnTo>
                  <a:cubicBezTo>
                    <a:pt x="804" y="1626"/>
                    <a:pt x="816" y="1632"/>
                    <a:pt x="828" y="1632"/>
                  </a:cubicBezTo>
                  <a:cubicBezTo>
                    <a:pt x="840" y="1632"/>
                    <a:pt x="852" y="1626"/>
                    <a:pt x="857" y="1614"/>
                  </a:cubicBezTo>
                  <a:lnTo>
                    <a:pt x="1108" y="1114"/>
                  </a:lnTo>
                  <a:cubicBezTo>
                    <a:pt x="1108" y="1102"/>
                    <a:pt x="1119" y="1102"/>
                    <a:pt x="1119" y="1102"/>
                  </a:cubicBezTo>
                  <a:lnTo>
                    <a:pt x="1631" y="840"/>
                  </a:lnTo>
                  <a:cubicBezTo>
                    <a:pt x="1655" y="828"/>
                    <a:pt x="1655" y="804"/>
                    <a:pt x="1631" y="792"/>
                  </a:cubicBezTo>
                  <a:lnTo>
                    <a:pt x="1119" y="531"/>
                  </a:lnTo>
                  <a:cubicBezTo>
                    <a:pt x="1108" y="531"/>
                    <a:pt x="1108" y="531"/>
                    <a:pt x="1108" y="519"/>
                  </a:cubicBezTo>
                  <a:lnTo>
                    <a:pt x="846" y="19"/>
                  </a:lnTo>
                  <a:cubicBezTo>
                    <a:pt x="840" y="7"/>
                    <a:pt x="831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45"/>
            <p:cNvSpPr/>
            <p:nvPr/>
          </p:nvSpPr>
          <p:spPr>
            <a:xfrm>
              <a:off x="1861318" y="1520979"/>
              <a:ext cx="45609" cy="45355"/>
            </a:xfrm>
            <a:custGeom>
              <a:avLst/>
              <a:gdLst/>
              <a:ahLst/>
              <a:cxnLst/>
              <a:rect l="l" t="t" r="r" b="b"/>
              <a:pathLst>
                <a:path w="1644" h="1635" extrusionOk="0">
                  <a:moveTo>
                    <a:pt x="822" y="0"/>
                  </a:moveTo>
                  <a:cubicBezTo>
                    <a:pt x="813" y="0"/>
                    <a:pt x="804" y="6"/>
                    <a:pt x="798" y="18"/>
                  </a:cubicBezTo>
                  <a:lnTo>
                    <a:pt x="536" y="518"/>
                  </a:lnTo>
                  <a:cubicBezTo>
                    <a:pt x="536" y="530"/>
                    <a:pt x="536" y="530"/>
                    <a:pt x="524" y="542"/>
                  </a:cubicBezTo>
                  <a:lnTo>
                    <a:pt x="24" y="792"/>
                  </a:lnTo>
                  <a:cubicBezTo>
                    <a:pt x="0" y="804"/>
                    <a:pt x="0" y="828"/>
                    <a:pt x="24" y="840"/>
                  </a:cubicBezTo>
                  <a:lnTo>
                    <a:pt x="524" y="1090"/>
                  </a:lnTo>
                  <a:cubicBezTo>
                    <a:pt x="536" y="1101"/>
                    <a:pt x="536" y="1113"/>
                    <a:pt x="548" y="1125"/>
                  </a:cubicBezTo>
                  <a:lnTo>
                    <a:pt x="798" y="1625"/>
                  </a:lnTo>
                  <a:cubicBezTo>
                    <a:pt x="804" y="1631"/>
                    <a:pt x="813" y="1634"/>
                    <a:pt x="822" y="1634"/>
                  </a:cubicBezTo>
                  <a:cubicBezTo>
                    <a:pt x="831" y="1634"/>
                    <a:pt x="840" y="1631"/>
                    <a:pt x="846" y="1625"/>
                  </a:cubicBezTo>
                  <a:lnTo>
                    <a:pt x="1108" y="1113"/>
                  </a:lnTo>
                  <a:cubicBezTo>
                    <a:pt x="1108" y="1101"/>
                    <a:pt x="1108" y="1101"/>
                    <a:pt x="1119" y="1101"/>
                  </a:cubicBezTo>
                  <a:lnTo>
                    <a:pt x="1620" y="840"/>
                  </a:lnTo>
                  <a:cubicBezTo>
                    <a:pt x="1643" y="828"/>
                    <a:pt x="1643" y="804"/>
                    <a:pt x="1620" y="792"/>
                  </a:cubicBezTo>
                  <a:lnTo>
                    <a:pt x="1119" y="542"/>
                  </a:lnTo>
                  <a:cubicBezTo>
                    <a:pt x="1108" y="530"/>
                    <a:pt x="1108" y="530"/>
                    <a:pt x="1108" y="518"/>
                  </a:cubicBezTo>
                  <a:lnTo>
                    <a:pt x="846" y="18"/>
                  </a:lnTo>
                  <a:cubicBezTo>
                    <a:pt x="840" y="6"/>
                    <a:pt x="831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45"/>
            <p:cNvSpPr/>
            <p:nvPr/>
          </p:nvSpPr>
          <p:spPr>
            <a:xfrm>
              <a:off x="1678329" y="1538621"/>
              <a:ext cx="33041" cy="32095"/>
            </a:xfrm>
            <a:custGeom>
              <a:avLst/>
              <a:gdLst/>
              <a:ahLst/>
              <a:cxnLst/>
              <a:rect l="l" t="t" r="r" b="b"/>
              <a:pathLst>
                <a:path w="1191" h="1157" extrusionOk="0">
                  <a:moveTo>
                    <a:pt x="587" y="0"/>
                  </a:moveTo>
                  <a:cubicBezTo>
                    <a:pt x="475" y="0"/>
                    <a:pt x="369" y="92"/>
                    <a:pt x="369" y="215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24" y="442"/>
                    <a:pt x="12" y="549"/>
                  </a:cubicBezTo>
                  <a:cubicBezTo>
                    <a:pt x="0" y="680"/>
                    <a:pt x="95" y="799"/>
                    <a:pt x="226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69" y="1037"/>
                    <a:pt x="453" y="1132"/>
                    <a:pt x="560" y="1156"/>
                  </a:cubicBezTo>
                  <a:cubicBezTo>
                    <a:pt x="566" y="1157"/>
                    <a:pt x="573" y="1157"/>
                    <a:pt x="580" y="1157"/>
                  </a:cubicBezTo>
                  <a:cubicBezTo>
                    <a:pt x="703" y="1157"/>
                    <a:pt x="810" y="1055"/>
                    <a:pt x="810" y="942"/>
                  </a:cubicBezTo>
                  <a:lnTo>
                    <a:pt x="810" y="787"/>
                  </a:lnTo>
                  <a:lnTo>
                    <a:pt x="953" y="787"/>
                  </a:lnTo>
                  <a:cubicBezTo>
                    <a:pt x="1084" y="787"/>
                    <a:pt x="1191" y="680"/>
                    <a:pt x="1167" y="549"/>
                  </a:cubicBezTo>
                  <a:cubicBezTo>
                    <a:pt x="1156" y="437"/>
                    <a:pt x="1061" y="357"/>
                    <a:pt x="961" y="357"/>
                  </a:cubicBezTo>
                  <a:cubicBezTo>
                    <a:pt x="954" y="357"/>
                    <a:pt x="948" y="358"/>
                    <a:pt x="941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26" y="13"/>
                    <a:pt x="607" y="1"/>
                  </a:cubicBezTo>
                  <a:cubicBezTo>
                    <a:pt x="601" y="0"/>
                    <a:pt x="594" y="0"/>
                    <a:pt x="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45"/>
            <p:cNvSpPr/>
            <p:nvPr/>
          </p:nvSpPr>
          <p:spPr>
            <a:xfrm>
              <a:off x="1656523" y="1452406"/>
              <a:ext cx="32736" cy="32123"/>
            </a:xfrm>
            <a:custGeom>
              <a:avLst/>
              <a:gdLst/>
              <a:ahLst/>
              <a:cxnLst/>
              <a:rect l="l" t="t" r="r" b="b"/>
              <a:pathLst>
                <a:path w="1180" h="1158" extrusionOk="0">
                  <a:moveTo>
                    <a:pt x="597" y="1"/>
                  </a:moveTo>
                  <a:cubicBezTo>
                    <a:pt x="475" y="1"/>
                    <a:pt x="369" y="92"/>
                    <a:pt x="369" y="216"/>
                  </a:cubicBezTo>
                  <a:lnTo>
                    <a:pt x="369" y="371"/>
                  </a:lnTo>
                  <a:lnTo>
                    <a:pt x="239" y="371"/>
                  </a:lnTo>
                  <a:cubicBezTo>
                    <a:pt x="131" y="371"/>
                    <a:pt x="36" y="442"/>
                    <a:pt x="12" y="561"/>
                  </a:cubicBezTo>
                  <a:cubicBezTo>
                    <a:pt x="0" y="680"/>
                    <a:pt x="96" y="799"/>
                    <a:pt x="227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81" y="1049"/>
                    <a:pt x="453" y="1145"/>
                    <a:pt x="572" y="1157"/>
                  </a:cubicBezTo>
                  <a:cubicBezTo>
                    <a:pt x="579" y="1157"/>
                    <a:pt x="585" y="1158"/>
                    <a:pt x="592" y="1158"/>
                  </a:cubicBezTo>
                  <a:cubicBezTo>
                    <a:pt x="704" y="1158"/>
                    <a:pt x="810" y="1066"/>
                    <a:pt x="810" y="942"/>
                  </a:cubicBezTo>
                  <a:lnTo>
                    <a:pt x="810" y="799"/>
                  </a:lnTo>
                  <a:lnTo>
                    <a:pt x="941" y="799"/>
                  </a:lnTo>
                  <a:cubicBezTo>
                    <a:pt x="1060" y="799"/>
                    <a:pt x="1155" y="716"/>
                    <a:pt x="1167" y="609"/>
                  </a:cubicBezTo>
                  <a:cubicBezTo>
                    <a:pt x="1179" y="478"/>
                    <a:pt x="1084" y="359"/>
                    <a:pt x="953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5"/>
                    <a:pt x="620" y="2"/>
                  </a:cubicBezTo>
                  <a:cubicBezTo>
                    <a:pt x="612" y="1"/>
                    <a:pt x="605" y="1"/>
                    <a:pt x="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45"/>
            <p:cNvSpPr/>
            <p:nvPr/>
          </p:nvSpPr>
          <p:spPr>
            <a:xfrm>
              <a:off x="1580869" y="1243662"/>
              <a:ext cx="33041" cy="32123"/>
            </a:xfrm>
            <a:custGeom>
              <a:avLst/>
              <a:gdLst/>
              <a:ahLst/>
              <a:cxnLst/>
              <a:rect l="l" t="t" r="r" b="b"/>
              <a:pathLst>
                <a:path w="1191" h="1158" extrusionOk="0">
                  <a:moveTo>
                    <a:pt x="598" y="1"/>
                  </a:moveTo>
                  <a:cubicBezTo>
                    <a:pt x="477" y="1"/>
                    <a:pt x="382" y="93"/>
                    <a:pt x="382" y="216"/>
                  </a:cubicBezTo>
                  <a:lnTo>
                    <a:pt x="382" y="371"/>
                  </a:lnTo>
                  <a:lnTo>
                    <a:pt x="251" y="371"/>
                  </a:lnTo>
                  <a:cubicBezTo>
                    <a:pt x="132" y="371"/>
                    <a:pt x="37" y="442"/>
                    <a:pt x="25" y="561"/>
                  </a:cubicBezTo>
                  <a:cubicBezTo>
                    <a:pt x="1" y="681"/>
                    <a:pt x="108" y="800"/>
                    <a:pt x="239" y="800"/>
                  </a:cubicBezTo>
                  <a:lnTo>
                    <a:pt x="382" y="800"/>
                  </a:lnTo>
                  <a:lnTo>
                    <a:pt x="382" y="931"/>
                  </a:lnTo>
                  <a:cubicBezTo>
                    <a:pt x="382" y="1050"/>
                    <a:pt x="465" y="1133"/>
                    <a:pt x="572" y="1157"/>
                  </a:cubicBezTo>
                  <a:cubicBezTo>
                    <a:pt x="580" y="1157"/>
                    <a:pt x="587" y="1158"/>
                    <a:pt x="594" y="1158"/>
                  </a:cubicBezTo>
                  <a:cubicBezTo>
                    <a:pt x="715" y="1158"/>
                    <a:pt x="810" y="1066"/>
                    <a:pt x="810" y="942"/>
                  </a:cubicBezTo>
                  <a:lnTo>
                    <a:pt x="810" y="788"/>
                  </a:lnTo>
                  <a:lnTo>
                    <a:pt x="965" y="788"/>
                  </a:lnTo>
                  <a:cubicBezTo>
                    <a:pt x="971" y="788"/>
                    <a:pt x="977" y="789"/>
                    <a:pt x="983" y="789"/>
                  </a:cubicBezTo>
                  <a:cubicBezTo>
                    <a:pt x="1105" y="789"/>
                    <a:pt x="1191" y="674"/>
                    <a:pt x="1180" y="550"/>
                  </a:cubicBezTo>
                  <a:cubicBezTo>
                    <a:pt x="1156" y="442"/>
                    <a:pt x="1061" y="359"/>
                    <a:pt x="941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6"/>
                    <a:pt x="620" y="2"/>
                  </a:cubicBezTo>
                  <a:cubicBezTo>
                    <a:pt x="613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45"/>
            <p:cNvSpPr/>
            <p:nvPr/>
          </p:nvSpPr>
          <p:spPr>
            <a:xfrm>
              <a:off x="1940246" y="1211900"/>
              <a:ext cx="33069" cy="31846"/>
            </a:xfrm>
            <a:custGeom>
              <a:avLst/>
              <a:gdLst/>
              <a:ahLst/>
              <a:cxnLst/>
              <a:rect l="l" t="t" r="r" b="b"/>
              <a:pathLst>
                <a:path w="1192" h="1148" extrusionOk="0">
                  <a:moveTo>
                    <a:pt x="580" y="0"/>
                  </a:moveTo>
                  <a:cubicBezTo>
                    <a:pt x="468" y="0"/>
                    <a:pt x="382" y="89"/>
                    <a:pt x="382" y="206"/>
                  </a:cubicBezTo>
                  <a:lnTo>
                    <a:pt x="382" y="361"/>
                  </a:lnTo>
                  <a:lnTo>
                    <a:pt x="239" y="361"/>
                  </a:lnTo>
                  <a:cubicBezTo>
                    <a:pt x="132" y="361"/>
                    <a:pt x="37" y="433"/>
                    <a:pt x="25" y="552"/>
                  </a:cubicBezTo>
                  <a:cubicBezTo>
                    <a:pt x="1" y="671"/>
                    <a:pt x="108" y="790"/>
                    <a:pt x="239" y="790"/>
                  </a:cubicBezTo>
                  <a:lnTo>
                    <a:pt x="382" y="790"/>
                  </a:lnTo>
                  <a:lnTo>
                    <a:pt x="382" y="921"/>
                  </a:lnTo>
                  <a:cubicBezTo>
                    <a:pt x="382" y="1040"/>
                    <a:pt x="465" y="1135"/>
                    <a:pt x="572" y="1147"/>
                  </a:cubicBezTo>
                  <a:cubicBezTo>
                    <a:pt x="580" y="1148"/>
                    <a:pt x="587" y="1148"/>
                    <a:pt x="594" y="1148"/>
                  </a:cubicBezTo>
                  <a:cubicBezTo>
                    <a:pt x="716" y="1148"/>
                    <a:pt x="822" y="1056"/>
                    <a:pt x="810" y="933"/>
                  </a:cubicBezTo>
                  <a:lnTo>
                    <a:pt x="810" y="790"/>
                  </a:lnTo>
                  <a:lnTo>
                    <a:pt x="965" y="790"/>
                  </a:lnTo>
                  <a:cubicBezTo>
                    <a:pt x="1096" y="790"/>
                    <a:pt x="1191" y="671"/>
                    <a:pt x="1180" y="540"/>
                  </a:cubicBezTo>
                  <a:cubicBezTo>
                    <a:pt x="1168" y="439"/>
                    <a:pt x="1074" y="360"/>
                    <a:pt x="964" y="360"/>
                  </a:cubicBezTo>
                  <a:cubicBezTo>
                    <a:pt x="957" y="360"/>
                    <a:pt x="949" y="360"/>
                    <a:pt x="941" y="361"/>
                  </a:cubicBezTo>
                  <a:lnTo>
                    <a:pt x="810" y="361"/>
                  </a:lnTo>
                  <a:lnTo>
                    <a:pt x="810" y="218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6" y="1"/>
                    <a:pt x="593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45"/>
            <p:cNvSpPr/>
            <p:nvPr/>
          </p:nvSpPr>
          <p:spPr>
            <a:xfrm>
              <a:off x="1927706" y="1493960"/>
              <a:ext cx="32736" cy="32178"/>
            </a:xfrm>
            <a:custGeom>
              <a:avLst/>
              <a:gdLst/>
              <a:ahLst/>
              <a:cxnLst/>
              <a:rect l="l" t="t" r="r" b="b"/>
              <a:pathLst>
                <a:path w="1180" h="1160" extrusionOk="0">
                  <a:moveTo>
                    <a:pt x="583" y="0"/>
                  </a:moveTo>
                  <a:cubicBezTo>
                    <a:pt x="467" y="0"/>
                    <a:pt x="370" y="100"/>
                    <a:pt x="370" y="218"/>
                  </a:cubicBezTo>
                  <a:lnTo>
                    <a:pt x="370" y="361"/>
                  </a:lnTo>
                  <a:lnTo>
                    <a:pt x="239" y="361"/>
                  </a:lnTo>
                  <a:cubicBezTo>
                    <a:pt x="131" y="361"/>
                    <a:pt x="36" y="444"/>
                    <a:pt x="12" y="552"/>
                  </a:cubicBezTo>
                  <a:cubicBezTo>
                    <a:pt x="0" y="682"/>
                    <a:pt x="96" y="790"/>
                    <a:pt x="227" y="802"/>
                  </a:cubicBezTo>
                  <a:lnTo>
                    <a:pt x="381" y="802"/>
                  </a:lnTo>
                  <a:lnTo>
                    <a:pt x="381" y="933"/>
                  </a:lnTo>
                  <a:cubicBezTo>
                    <a:pt x="370" y="1040"/>
                    <a:pt x="453" y="1135"/>
                    <a:pt x="560" y="1159"/>
                  </a:cubicBezTo>
                  <a:cubicBezTo>
                    <a:pt x="567" y="1159"/>
                    <a:pt x="573" y="1160"/>
                    <a:pt x="580" y="1160"/>
                  </a:cubicBezTo>
                  <a:cubicBezTo>
                    <a:pt x="703" y="1160"/>
                    <a:pt x="810" y="1057"/>
                    <a:pt x="810" y="944"/>
                  </a:cubicBezTo>
                  <a:lnTo>
                    <a:pt x="810" y="790"/>
                  </a:lnTo>
                  <a:lnTo>
                    <a:pt x="953" y="790"/>
                  </a:lnTo>
                  <a:cubicBezTo>
                    <a:pt x="1084" y="790"/>
                    <a:pt x="1179" y="671"/>
                    <a:pt x="1167" y="552"/>
                  </a:cubicBezTo>
                  <a:cubicBezTo>
                    <a:pt x="1156" y="440"/>
                    <a:pt x="1061" y="360"/>
                    <a:pt x="961" y="360"/>
                  </a:cubicBezTo>
                  <a:cubicBezTo>
                    <a:pt x="955" y="360"/>
                    <a:pt x="948" y="360"/>
                    <a:pt x="941" y="361"/>
                  </a:cubicBezTo>
                  <a:lnTo>
                    <a:pt x="798" y="361"/>
                  </a:lnTo>
                  <a:lnTo>
                    <a:pt x="798" y="218"/>
                  </a:lnTo>
                  <a:cubicBezTo>
                    <a:pt x="810" y="111"/>
                    <a:pt x="727" y="16"/>
                    <a:pt x="620" y="4"/>
                  </a:cubicBezTo>
                  <a:cubicBezTo>
                    <a:pt x="607" y="2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45"/>
            <p:cNvSpPr/>
            <p:nvPr/>
          </p:nvSpPr>
          <p:spPr>
            <a:xfrm>
              <a:off x="1838181" y="1452406"/>
              <a:ext cx="33069" cy="32123"/>
            </a:xfrm>
            <a:custGeom>
              <a:avLst/>
              <a:gdLst/>
              <a:ahLst/>
              <a:cxnLst/>
              <a:rect l="l" t="t" r="r" b="b"/>
              <a:pathLst>
                <a:path w="1192" h="1158" extrusionOk="0">
                  <a:moveTo>
                    <a:pt x="598" y="1"/>
                  </a:moveTo>
                  <a:cubicBezTo>
                    <a:pt x="477" y="1"/>
                    <a:pt x="382" y="92"/>
                    <a:pt x="382" y="216"/>
                  </a:cubicBezTo>
                  <a:lnTo>
                    <a:pt x="382" y="371"/>
                  </a:lnTo>
                  <a:lnTo>
                    <a:pt x="239" y="371"/>
                  </a:lnTo>
                  <a:cubicBezTo>
                    <a:pt x="132" y="371"/>
                    <a:pt x="37" y="442"/>
                    <a:pt x="25" y="561"/>
                  </a:cubicBezTo>
                  <a:cubicBezTo>
                    <a:pt x="1" y="680"/>
                    <a:pt x="108" y="799"/>
                    <a:pt x="239" y="799"/>
                  </a:cubicBezTo>
                  <a:lnTo>
                    <a:pt x="382" y="799"/>
                  </a:lnTo>
                  <a:lnTo>
                    <a:pt x="382" y="930"/>
                  </a:lnTo>
                  <a:cubicBezTo>
                    <a:pt x="382" y="1049"/>
                    <a:pt x="465" y="1145"/>
                    <a:pt x="572" y="1157"/>
                  </a:cubicBezTo>
                  <a:cubicBezTo>
                    <a:pt x="580" y="1157"/>
                    <a:pt x="587" y="1158"/>
                    <a:pt x="594" y="1158"/>
                  </a:cubicBezTo>
                  <a:cubicBezTo>
                    <a:pt x="716" y="1158"/>
                    <a:pt x="822" y="1066"/>
                    <a:pt x="810" y="942"/>
                  </a:cubicBezTo>
                  <a:lnTo>
                    <a:pt x="810" y="799"/>
                  </a:lnTo>
                  <a:lnTo>
                    <a:pt x="965" y="799"/>
                  </a:lnTo>
                  <a:cubicBezTo>
                    <a:pt x="1096" y="799"/>
                    <a:pt x="1191" y="680"/>
                    <a:pt x="1180" y="549"/>
                  </a:cubicBezTo>
                  <a:cubicBezTo>
                    <a:pt x="1168" y="442"/>
                    <a:pt x="1060" y="359"/>
                    <a:pt x="953" y="359"/>
                  </a:cubicBezTo>
                  <a:lnTo>
                    <a:pt x="810" y="359"/>
                  </a:lnTo>
                  <a:lnTo>
                    <a:pt x="810" y="228"/>
                  </a:lnTo>
                  <a:cubicBezTo>
                    <a:pt x="810" y="121"/>
                    <a:pt x="727" y="25"/>
                    <a:pt x="620" y="2"/>
                  </a:cubicBezTo>
                  <a:cubicBezTo>
                    <a:pt x="613" y="1"/>
                    <a:pt x="605" y="1"/>
                    <a:pt x="5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45"/>
            <p:cNvSpPr/>
            <p:nvPr/>
          </p:nvSpPr>
          <p:spPr>
            <a:xfrm>
              <a:off x="1828610" y="1207378"/>
              <a:ext cx="86557" cy="28766"/>
            </a:xfrm>
            <a:custGeom>
              <a:avLst/>
              <a:gdLst/>
              <a:ahLst/>
              <a:cxnLst/>
              <a:rect l="l" t="t" r="r" b="b"/>
              <a:pathLst>
                <a:path w="3120" h="1037" extrusionOk="0">
                  <a:moveTo>
                    <a:pt x="155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893"/>
                  </a:lnTo>
                  <a:cubicBezTo>
                    <a:pt x="1" y="977"/>
                    <a:pt x="72" y="1036"/>
                    <a:pt x="155" y="1036"/>
                  </a:cubicBezTo>
                  <a:lnTo>
                    <a:pt x="2965" y="1036"/>
                  </a:lnTo>
                  <a:cubicBezTo>
                    <a:pt x="3049" y="1036"/>
                    <a:pt x="3120" y="977"/>
                    <a:pt x="3120" y="893"/>
                  </a:cubicBezTo>
                  <a:lnTo>
                    <a:pt x="3108" y="155"/>
                  </a:lnTo>
                  <a:cubicBezTo>
                    <a:pt x="3108" y="72"/>
                    <a:pt x="3049" y="0"/>
                    <a:pt x="2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45"/>
            <p:cNvSpPr/>
            <p:nvPr/>
          </p:nvSpPr>
          <p:spPr>
            <a:xfrm>
              <a:off x="1823339" y="1201081"/>
              <a:ext cx="98125" cy="39002"/>
            </a:xfrm>
            <a:custGeom>
              <a:avLst/>
              <a:gdLst/>
              <a:ahLst/>
              <a:cxnLst/>
              <a:rect l="l" t="t" r="r" b="b"/>
              <a:pathLst>
                <a:path w="3537" h="1406" extrusionOk="0">
                  <a:moveTo>
                    <a:pt x="3072" y="465"/>
                  </a:moveTo>
                  <a:cubicBezTo>
                    <a:pt x="3096" y="465"/>
                    <a:pt x="3108" y="477"/>
                    <a:pt x="3108" y="489"/>
                  </a:cubicBezTo>
                  <a:lnTo>
                    <a:pt x="3108" y="1049"/>
                  </a:lnTo>
                  <a:cubicBezTo>
                    <a:pt x="3096" y="1061"/>
                    <a:pt x="3084" y="1061"/>
                    <a:pt x="3072" y="1061"/>
                  </a:cubicBezTo>
                  <a:lnTo>
                    <a:pt x="2524" y="1061"/>
                  </a:lnTo>
                  <a:cubicBezTo>
                    <a:pt x="2512" y="1061"/>
                    <a:pt x="2500" y="1049"/>
                    <a:pt x="2500" y="1037"/>
                  </a:cubicBezTo>
                  <a:lnTo>
                    <a:pt x="2500" y="489"/>
                  </a:lnTo>
                  <a:cubicBezTo>
                    <a:pt x="2500" y="477"/>
                    <a:pt x="2512" y="465"/>
                    <a:pt x="2524" y="465"/>
                  </a:cubicBezTo>
                  <a:close/>
                  <a:moveTo>
                    <a:pt x="1000" y="465"/>
                  </a:moveTo>
                  <a:cubicBezTo>
                    <a:pt x="1012" y="465"/>
                    <a:pt x="1024" y="477"/>
                    <a:pt x="1024" y="489"/>
                  </a:cubicBezTo>
                  <a:lnTo>
                    <a:pt x="1024" y="1049"/>
                  </a:lnTo>
                  <a:cubicBezTo>
                    <a:pt x="1024" y="1061"/>
                    <a:pt x="1012" y="1073"/>
                    <a:pt x="1000" y="1073"/>
                  </a:cubicBezTo>
                  <a:lnTo>
                    <a:pt x="452" y="1073"/>
                  </a:lnTo>
                  <a:cubicBezTo>
                    <a:pt x="441" y="1073"/>
                    <a:pt x="429" y="1061"/>
                    <a:pt x="429" y="1049"/>
                  </a:cubicBezTo>
                  <a:lnTo>
                    <a:pt x="429" y="501"/>
                  </a:lnTo>
                  <a:cubicBezTo>
                    <a:pt x="417" y="477"/>
                    <a:pt x="429" y="465"/>
                    <a:pt x="452" y="465"/>
                  </a:cubicBezTo>
                  <a:close/>
                  <a:moveTo>
                    <a:pt x="2036" y="465"/>
                  </a:moveTo>
                  <a:cubicBezTo>
                    <a:pt x="2060" y="465"/>
                    <a:pt x="2072" y="477"/>
                    <a:pt x="2072" y="489"/>
                  </a:cubicBezTo>
                  <a:lnTo>
                    <a:pt x="2072" y="1049"/>
                  </a:lnTo>
                  <a:cubicBezTo>
                    <a:pt x="2072" y="1061"/>
                    <a:pt x="2060" y="1073"/>
                    <a:pt x="2036" y="1073"/>
                  </a:cubicBezTo>
                  <a:lnTo>
                    <a:pt x="1500" y="1073"/>
                  </a:lnTo>
                  <a:cubicBezTo>
                    <a:pt x="1476" y="1073"/>
                    <a:pt x="1465" y="1061"/>
                    <a:pt x="1465" y="1049"/>
                  </a:cubicBezTo>
                  <a:lnTo>
                    <a:pt x="1465" y="501"/>
                  </a:lnTo>
                  <a:cubicBezTo>
                    <a:pt x="1465" y="477"/>
                    <a:pt x="1476" y="465"/>
                    <a:pt x="1500" y="465"/>
                  </a:cubicBezTo>
                  <a:close/>
                  <a:moveTo>
                    <a:pt x="619" y="1"/>
                  </a:moveTo>
                  <a:lnTo>
                    <a:pt x="393" y="37"/>
                  </a:lnTo>
                  <a:cubicBezTo>
                    <a:pt x="202" y="37"/>
                    <a:pt x="36" y="203"/>
                    <a:pt x="36" y="406"/>
                  </a:cubicBezTo>
                  <a:lnTo>
                    <a:pt x="0" y="1049"/>
                  </a:lnTo>
                  <a:cubicBezTo>
                    <a:pt x="0" y="1251"/>
                    <a:pt x="155" y="1406"/>
                    <a:pt x="357" y="1406"/>
                  </a:cubicBezTo>
                  <a:lnTo>
                    <a:pt x="3072" y="1406"/>
                  </a:lnTo>
                  <a:cubicBezTo>
                    <a:pt x="3274" y="1406"/>
                    <a:pt x="3441" y="1251"/>
                    <a:pt x="3441" y="1049"/>
                  </a:cubicBezTo>
                  <a:lnTo>
                    <a:pt x="3536" y="834"/>
                  </a:lnTo>
                  <a:lnTo>
                    <a:pt x="3536" y="358"/>
                  </a:lnTo>
                  <a:cubicBezTo>
                    <a:pt x="3536" y="168"/>
                    <a:pt x="3370" y="1"/>
                    <a:pt x="3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45"/>
            <p:cNvSpPr/>
            <p:nvPr/>
          </p:nvSpPr>
          <p:spPr>
            <a:xfrm>
              <a:off x="1822340" y="1201747"/>
              <a:ext cx="99124" cy="40667"/>
            </a:xfrm>
            <a:custGeom>
              <a:avLst/>
              <a:gdLst/>
              <a:ahLst/>
              <a:cxnLst/>
              <a:rect l="l" t="t" r="r" b="b"/>
              <a:pathLst>
                <a:path w="3573" h="1466" extrusionOk="0">
                  <a:moveTo>
                    <a:pt x="369" y="1"/>
                  </a:moveTo>
                  <a:cubicBezTo>
                    <a:pt x="167" y="1"/>
                    <a:pt x="0" y="167"/>
                    <a:pt x="0" y="370"/>
                  </a:cubicBezTo>
                  <a:lnTo>
                    <a:pt x="0" y="1108"/>
                  </a:lnTo>
                  <a:cubicBezTo>
                    <a:pt x="0" y="1310"/>
                    <a:pt x="167" y="1465"/>
                    <a:pt x="369" y="1465"/>
                  </a:cubicBezTo>
                  <a:lnTo>
                    <a:pt x="3203" y="1465"/>
                  </a:lnTo>
                  <a:cubicBezTo>
                    <a:pt x="3406" y="1465"/>
                    <a:pt x="3572" y="1310"/>
                    <a:pt x="3572" y="1108"/>
                  </a:cubicBezTo>
                  <a:lnTo>
                    <a:pt x="3572" y="810"/>
                  </a:lnTo>
                  <a:lnTo>
                    <a:pt x="3132" y="822"/>
                  </a:lnTo>
                  <a:lnTo>
                    <a:pt x="3132" y="1025"/>
                  </a:lnTo>
                  <a:cubicBezTo>
                    <a:pt x="3132" y="1037"/>
                    <a:pt x="3120" y="1049"/>
                    <a:pt x="3108" y="1049"/>
                  </a:cubicBezTo>
                  <a:lnTo>
                    <a:pt x="2560" y="1049"/>
                  </a:lnTo>
                  <a:cubicBezTo>
                    <a:pt x="2548" y="1049"/>
                    <a:pt x="2524" y="1037"/>
                    <a:pt x="2524" y="1025"/>
                  </a:cubicBezTo>
                  <a:lnTo>
                    <a:pt x="2524" y="822"/>
                  </a:lnTo>
                  <a:lnTo>
                    <a:pt x="2096" y="822"/>
                  </a:lnTo>
                  <a:lnTo>
                    <a:pt x="2096" y="1025"/>
                  </a:lnTo>
                  <a:cubicBezTo>
                    <a:pt x="2096" y="1037"/>
                    <a:pt x="2084" y="1049"/>
                    <a:pt x="2072" y="1049"/>
                  </a:cubicBezTo>
                  <a:lnTo>
                    <a:pt x="1524" y="1049"/>
                  </a:lnTo>
                  <a:cubicBezTo>
                    <a:pt x="1512" y="1049"/>
                    <a:pt x="1501" y="1037"/>
                    <a:pt x="1501" y="1025"/>
                  </a:cubicBezTo>
                  <a:lnTo>
                    <a:pt x="1501" y="822"/>
                  </a:lnTo>
                  <a:lnTo>
                    <a:pt x="1060" y="822"/>
                  </a:lnTo>
                  <a:lnTo>
                    <a:pt x="1060" y="1025"/>
                  </a:lnTo>
                  <a:cubicBezTo>
                    <a:pt x="1060" y="1037"/>
                    <a:pt x="1048" y="1049"/>
                    <a:pt x="1036" y="1049"/>
                  </a:cubicBezTo>
                  <a:lnTo>
                    <a:pt x="465" y="1049"/>
                  </a:lnTo>
                  <a:cubicBezTo>
                    <a:pt x="441" y="1049"/>
                    <a:pt x="429" y="1037"/>
                    <a:pt x="429" y="1025"/>
                  </a:cubicBezTo>
                  <a:lnTo>
                    <a:pt x="429" y="465"/>
                  </a:lnTo>
                  <a:cubicBezTo>
                    <a:pt x="429" y="453"/>
                    <a:pt x="441" y="441"/>
                    <a:pt x="465" y="441"/>
                  </a:cubicBezTo>
                  <a:lnTo>
                    <a:pt x="667" y="44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4" name="Google Shape;3664;p45"/>
          <p:cNvGrpSpPr/>
          <p:nvPr/>
        </p:nvGrpSpPr>
        <p:grpSpPr>
          <a:xfrm>
            <a:off x="5583328" y="647239"/>
            <a:ext cx="399714" cy="407917"/>
            <a:chOff x="5591492" y="1187710"/>
            <a:chExt cx="399714" cy="407917"/>
          </a:xfrm>
        </p:grpSpPr>
        <p:sp>
          <p:nvSpPr>
            <p:cNvPr id="3665" name="Google Shape;3665;p45"/>
            <p:cNvSpPr/>
            <p:nvPr/>
          </p:nvSpPr>
          <p:spPr>
            <a:xfrm>
              <a:off x="5625171" y="1419062"/>
              <a:ext cx="334630" cy="100447"/>
            </a:xfrm>
            <a:custGeom>
              <a:avLst/>
              <a:gdLst/>
              <a:ahLst/>
              <a:cxnLst/>
              <a:rect l="l" t="t" r="r" b="b"/>
              <a:pathLst>
                <a:path w="12062" h="3621" extrusionOk="0">
                  <a:moveTo>
                    <a:pt x="12050" y="787"/>
                  </a:moveTo>
                  <a:cubicBezTo>
                    <a:pt x="12049" y="791"/>
                    <a:pt x="12047" y="796"/>
                    <a:pt x="12046" y="800"/>
                  </a:cubicBezTo>
                  <a:lnTo>
                    <a:pt x="12046" y="800"/>
                  </a:lnTo>
                  <a:cubicBezTo>
                    <a:pt x="12051" y="800"/>
                    <a:pt x="12057" y="799"/>
                    <a:pt x="12062" y="799"/>
                  </a:cubicBezTo>
                  <a:lnTo>
                    <a:pt x="12050" y="787"/>
                  </a:lnTo>
                  <a:close/>
                  <a:moveTo>
                    <a:pt x="8103" y="0"/>
                  </a:moveTo>
                  <a:cubicBezTo>
                    <a:pt x="8085" y="0"/>
                    <a:pt x="8068" y="1"/>
                    <a:pt x="8050" y="1"/>
                  </a:cubicBezTo>
                  <a:lnTo>
                    <a:pt x="7954" y="1"/>
                  </a:lnTo>
                  <a:cubicBezTo>
                    <a:pt x="7514" y="13"/>
                    <a:pt x="7085" y="168"/>
                    <a:pt x="6728" y="442"/>
                  </a:cubicBezTo>
                  <a:cubicBezTo>
                    <a:pt x="6408" y="693"/>
                    <a:pt x="6010" y="835"/>
                    <a:pt x="5609" y="835"/>
                  </a:cubicBezTo>
                  <a:cubicBezTo>
                    <a:pt x="5593" y="835"/>
                    <a:pt x="5577" y="835"/>
                    <a:pt x="5561" y="835"/>
                  </a:cubicBezTo>
                  <a:cubicBezTo>
                    <a:pt x="5430" y="829"/>
                    <a:pt x="5286" y="827"/>
                    <a:pt x="5130" y="827"/>
                  </a:cubicBezTo>
                  <a:cubicBezTo>
                    <a:pt x="4273" y="827"/>
                    <a:pt x="3062" y="894"/>
                    <a:pt x="1800" y="894"/>
                  </a:cubicBezTo>
                  <a:cubicBezTo>
                    <a:pt x="1201" y="894"/>
                    <a:pt x="591" y="879"/>
                    <a:pt x="1" y="835"/>
                  </a:cubicBezTo>
                  <a:lnTo>
                    <a:pt x="1" y="835"/>
                  </a:lnTo>
                  <a:lnTo>
                    <a:pt x="1132" y="1882"/>
                  </a:lnTo>
                  <a:cubicBezTo>
                    <a:pt x="1132" y="1882"/>
                    <a:pt x="668" y="2323"/>
                    <a:pt x="799" y="2513"/>
                  </a:cubicBezTo>
                  <a:cubicBezTo>
                    <a:pt x="2858" y="2644"/>
                    <a:pt x="5014" y="3013"/>
                    <a:pt x="6002" y="3049"/>
                  </a:cubicBezTo>
                  <a:cubicBezTo>
                    <a:pt x="6323" y="3061"/>
                    <a:pt x="6621" y="3156"/>
                    <a:pt x="6895" y="3323"/>
                  </a:cubicBezTo>
                  <a:cubicBezTo>
                    <a:pt x="7228" y="3525"/>
                    <a:pt x="7597" y="3621"/>
                    <a:pt x="7990" y="3621"/>
                  </a:cubicBezTo>
                  <a:lnTo>
                    <a:pt x="8085" y="3621"/>
                  </a:lnTo>
                  <a:cubicBezTo>
                    <a:pt x="8490" y="3609"/>
                    <a:pt x="8895" y="3478"/>
                    <a:pt x="9240" y="3240"/>
                  </a:cubicBezTo>
                  <a:cubicBezTo>
                    <a:pt x="9502" y="3037"/>
                    <a:pt x="9812" y="2930"/>
                    <a:pt x="10133" y="2894"/>
                  </a:cubicBezTo>
                  <a:cubicBezTo>
                    <a:pt x="10431" y="2871"/>
                    <a:pt x="10824" y="2537"/>
                    <a:pt x="11252" y="2490"/>
                  </a:cubicBezTo>
                  <a:cubicBezTo>
                    <a:pt x="11607" y="1969"/>
                    <a:pt x="11868" y="1403"/>
                    <a:pt x="12046" y="800"/>
                  </a:cubicBezTo>
                  <a:lnTo>
                    <a:pt x="12046" y="800"/>
                  </a:lnTo>
                  <a:cubicBezTo>
                    <a:pt x="11982" y="806"/>
                    <a:pt x="11918" y="808"/>
                    <a:pt x="11855" y="808"/>
                  </a:cubicBezTo>
                  <a:cubicBezTo>
                    <a:pt x="11354" y="808"/>
                    <a:pt x="10880" y="652"/>
                    <a:pt x="10502" y="652"/>
                  </a:cubicBezTo>
                  <a:cubicBezTo>
                    <a:pt x="10470" y="652"/>
                    <a:pt x="10438" y="653"/>
                    <a:pt x="10407" y="656"/>
                  </a:cubicBezTo>
                  <a:cubicBezTo>
                    <a:pt x="10346" y="663"/>
                    <a:pt x="10285" y="666"/>
                    <a:pt x="10225" y="666"/>
                  </a:cubicBezTo>
                  <a:cubicBezTo>
                    <a:pt x="9873" y="666"/>
                    <a:pt x="9535" y="551"/>
                    <a:pt x="9240" y="358"/>
                  </a:cubicBezTo>
                  <a:cubicBezTo>
                    <a:pt x="8909" y="130"/>
                    <a:pt x="8513" y="0"/>
                    <a:pt x="8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45"/>
            <p:cNvSpPr/>
            <p:nvPr/>
          </p:nvSpPr>
          <p:spPr>
            <a:xfrm>
              <a:off x="5824362" y="1451074"/>
              <a:ext cx="50575" cy="32456"/>
            </a:xfrm>
            <a:custGeom>
              <a:avLst/>
              <a:gdLst/>
              <a:ahLst/>
              <a:cxnLst/>
              <a:rect l="l" t="t" r="r" b="b"/>
              <a:pathLst>
                <a:path w="1823" h="1170" extrusionOk="0">
                  <a:moveTo>
                    <a:pt x="887" y="1"/>
                  </a:moveTo>
                  <a:cubicBezTo>
                    <a:pt x="865" y="1"/>
                    <a:pt x="844" y="1"/>
                    <a:pt x="822" y="2"/>
                  </a:cubicBezTo>
                  <a:cubicBezTo>
                    <a:pt x="620" y="14"/>
                    <a:pt x="429" y="62"/>
                    <a:pt x="250" y="157"/>
                  </a:cubicBezTo>
                  <a:cubicBezTo>
                    <a:pt x="12" y="276"/>
                    <a:pt x="0" y="443"/>
                    <a:pt x="12" y="657"/>
                  </a:cubicBezTo>
                  <a:cubicBezTo>
                    <a:pt x="24" y="1002"/>
                    <a:pt x="325" y="1169"/>
                    <a:pt x="839" y="1169"/>
                  </a:cubicBezTo>
                  <a:cubicBezTo>
                    <a:pt x="857" y="1169"/>
                    <a:pt x="875" y="1169"/>
                    <a:pt x="893" y="1169"/>
                  </a:cubicBezTo>
                  <a:cubicBezTo>
                    <a:pt x="1370" y="1145"/>
                    <a:pt x="1751" y="1038"/>
                    <a:pt x="1822" y="716"/>
                  </a:cubicBezTo>
                  <a:cubicBezTo>
                    <a:pt x="1822" y="681"/>
                    <a:pt x="1822" y="645"/>
                    <a:pt x="1822" y="621"/>
                  </a:cubicBezTo>
                  <a:cubicBezTo>
                    <a:pt x="1799" y="267"/>
                    <a:pt x="1393" y="1"/>
                    <a:pt x="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45"/>
            <p:cNvSpPr/>
            <p:nvPr/>
          </p:nvSpPr>
          <p:spPr>
            <a:xfrm>
              <a:off x="5820395" y="1455401"/>
              <a:ext cx="54542" cy="32123"/>
            </a:xfrm>
            <a:custGeom>
              <a:avLst/>
              <a:gdLst/>
              <a:ahLst/>
              <a:cxnLst/>
              <a:rect l="l" t="t" r="r" b="b"/>
              <a:pathLst>
                <a:path w="1966" h="1158" extrusionOk="0">
                  <a:moveTo>
                    <a:pt x="382" y="1"/>
                  </a:moveTo>
                  <a:cubicBezTo>
                    <a:pt x="167" y="84"/>
                    <a:pt x="12" y="298"/>
                    <a:pt x="1" y="548"/>
                  </a:cubicBezTo>
                  <a:cubicBezTo>
                    <a:pt x="12" y="891"/>
                    <a:pt x="451" y="1157"/>
                    <a:pt x="939" y="1157"/>
                  </a:cubicBezTo>
                  <a:cubicBezTo>
                    <a:pt x="959" y="1157"/>
                    <a:pt x="980" y="1157"/>
                    <a:pt x="1001" y="1156"/>
                  </a:cubicBezTo>
                  <a:cubicBezTo>
                    <a:pt x="1525" y="1144"/>
                    <a:pt x="1941" y="846"/>
                    <a:pt x="1965" y="513"/>
                  </a:cubicBezTo>
                  <a:lnTo>
                    <a:pt x="1965" y="513"/>
                  </a:lnTo>
                  <a:cubicBezTo>
                    <a:pt x="1787" y="596"/>
                    <a:pt x="1584" y="644"/>
                    <a:pt x="1394" y="656"/>
                  </a:cubicBezTo>
                  <a:cubicBezTo>
                    <a:pt x="1372" y="657"/>
                    <a:pt x="1351" y="657"/>
                    <a:pt x="1330" y="657"/>
                  </a:cubicBezTo>
                  <a:cubicBezTo>
                    <a:pt x="811" y="657"/>
                    <a:pt x="393" y="380"/>
                    <a:pt x="382" y="37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45"/>
            <p:cNvSpPr/>
            <p:nvPr/>
          </p:nvSpPr>
          <p:spPr>
            <a:xfrm>
              <a:off x="5625171" y="1442197"/>
              <a:ext cx="112995" cy="72401"/>
            </a:xfrm>
            <a:custGeom>
              <a:avLst/>
              <a:gdLst/>
              <a:ahLst/>
              <a:cxnLst/>
              <a:rect l="l" t="t" r="r" b="b"/>
              <a:pathLst>
                <a:path w="4073" h="2610" extrusionOk="0">
                  <a:moveTo>
                    <a:pt x="1" y="1"/>
                  </a:moveTo>
                  <a:lnTo>
                    <a:pt x="1" y="1"/>
                  </a:lnTo>
                  <a:cubicBezTo>
                    <a:pt x="180" y="596"/>
                    <a:pt x="442" y="1167"/>
                    <a:pt x="799" y="1679"/>
                  </a:cubicBezTo>
                  <a:cubicBezTo>
                    <a:pt x="1370" y="1715"/>
                    <a:pt x="2049" y="2584"/>
                    <a:pt x="2585" y="2608"/>
                  </a:cubicBezTo>
                  <a:cubicBezTo>
                    <a:pt x="2596" y="2609"/>
                    <a:pt x="2608" y="2609"/>
                    <a:pt x="2620" y="2609"/>
                  </a:cubicBezTo>
                  <a:cubicBezTo>
                    <a:pt x="3144" y="2609"/>
                    <a:pt x="3582" y="1857"/>
                    <a:pt x="4052" y="1857"/>
                  </a:cubicBezTo>
                  <a:cubicBezTo>
                    <a:pt x="4059" y="1857"/>
                    <a:pt x="4066" y="1858"/>
                    <a:pt x="4073" y="1858"/>
                  </a:cubicBezTo>
                  <a:cubicBezTo>
                    <a:pt x="3632" y="1477"/>
                    <a:pt x="3239" y="1036"/>
                    <a:pt x="2906" y="548"/>
                  </a:cubicBezTo>
                  <a:cubicBezTo>
                    <a:pt x="2823" y="429"/>
                    <a:pt x="2751" y="298"/>
                    <a:pt x="2680" y="167"/>
                  </a:cubicBezTo>
                  <a:cubicBezTo>
                    <a:pt x="1811" y="120"/>
                    <a:pt x="882" y="7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45"/>
            <p:cNvSpPr/>
            <p:nvPr/>
          </p:nvSpPr>
          <p:spPr>
            <a:xfrm>
              <a:off x="5654578" y="1488107"/>
              <a:ext cx="282779" cy="71042"/>
            </a:xfrm>
            <a:custGeom>
              <a:avLst/>
              <a:gdLst/>
              <a:ahLst/>
              <a:cxnLst/>
              <a:rect l="l" t="t" r="r" b="b"/>
              <a:pathLst>
                <a:path w="10193" h="2561" extrusionOk="0">
                  <a:moveTo>
                    <a:pt x="10192" y="1"/>
                  </a:moveTo>
                  <a:lnTo>
                    <a:pt x="10192" y="1"/>
                  </a:lnTo>
                  <a:cubicBezTo>
                    <a:pt x="9764" y="48"/>
                    <a:pt x="9371" y="84"/>
                    <a:pt x="9073" y="108"/>
                  </a:cubicBezTo>
                  <a:cubicBezTo>
                    <a:pt x="8752" y="143"/>
                    <a:pt x="8442" y="262"/>
                    <a:pt x="8180" y="453"/>
                  </a:cubicBezTo>
                  <a:cubicBezTo>
                    <a:pt x="7835" y="691"/>
                    <a:pt x="7442" y="822"/>
                    <a:pt x="7025" y="834"/>
                  </a:cubicBezTo>
                  <a:lnTo>
                    <a:pt x="6930" y="834"/>
                  </a:lnTo>
                  <a:cubicBezTo>
                    <a:pt x="6549" y="834"/>
                    <a:pt x="6168" y="739"/>
                    <a:pt x="5835" y="536"/>
                  </a:cubicBezTo>
                  <a:cubicBezTo>
                    <a:pt x="5573" y="370"/>
                    <a:pt x="5263" y="274"/>
                    <a:pt x="4942" y="262"/>
                  </a:cubicBezTo>
                  <a:cubicBezTo>
                    <a:pt x="4501" y="251"/>
                    <a:pt x="3811" y="227"/>
                    <a:pt x="3013" y="191"/>
                  </a:cubicBezTo>
                  <a:cubicBezTo>
                    <a:pt x="2025" y="155"/>
                    <a:pt x="1144" y="120"/>
                    <a:pt x="1" y="48"/>
                  </a:cubicBezTo>
                  <a:lnTo>
                    <a:pt x="1" y="48"/>
                  </a:lnTo>
                  <a:cubicBezTo>
                    <a:pt x="1132" y="1727"/>
                    <a:pt x="2787" y="2560"/>
                    <a:pt x="4966" y="2560"/>
                  </a:cubicBezTo>
                  <a:cubicBezTo>
                    <a:pt x="6418" y="2560"/>
                    <a:pt x="7752" y="2322"/>
                    <a:pt x="8823" y="1489"/>
                  </a:cubicBezTo>
                  <a:cubicBezTo>
                    <a:pt x="9359" y="1072"/>
                    <a:pt x="9823" y="572"/>
                    <a:pt x="10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45"/>
            <p:cNvSpPr/>
            <p:nvPr/>
          </p:nvSpPr>
          <p:spPr>
            <a:xfrm>
              <a:off x="5612631" y="1187710"/>
              <a:ext cx="46940" cy="46603"/>
            </a:xfrm>
            <a:custGeom>
              <a:avLst/>
              <a:gdLst/>
              <a:ahLst/>
              <a:cxnLst/>
              <a:rect l="l" t="t" r="r" b="b"/>
              <a:pathLst>
                <a:path w="1692" h="1680" extrusionOk="0">
                  <a:moveTo>
                    <a:pt x="846" y="1"/>
                  </a:moveTo>
                  <a:cubicBezTo>
                    <a:pt x="837" y="1"/>
                    <a:pt x="828" y="7"/>
                    <a:pt x="822" y="19"/>
                  </a:cubicBezTo>
                  <a:lnTo>
                    <a:pt x="560" y="543"/>
                  </a:lnTo>
                  <a:cubicBezTo>
                    <a:pt x="560" y="543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1" y="828"/>
                    <a:pt x="1" y="852"/>
                    <a:pt x="24" y="864"/>
                  </a:cubicBezTo>
                  <a:lnTo>
                    <a:pt x="548" y="1126"/>
                  </a:lnTo>
                  <a:cubicBezTo>
                    <a:pt x="548" y="1126"/>
                    <a:pt x="560" y="1138"/>
                    <a:pt x="560" y="1138"/>
                  </a:cubicBezTo>
                  <a:lnTo>
                    <a:pt x="822" y="1662"/>
                  </a:lnTo>
                  <a:cubicBezTo>
                    <a:pt x="828" y="1674"/>
                    <a:pt x="840" y="1680"/>
                    <a:pt x="850" y="1680"/>
                  </a:cubicBezTo>
                  <a:cubicBezTo>
                    <a:pt x="861" y="1680"/>
                    <a:pt x="870" y="1674"/>
                    <a:pt x="870" y="1662"/>
                  </a:cubicBezTo>
                  <a:lnTo>
                    <a:pt x="1132" y="1138"/>
                  </a:lnTo>
                  <a:cubicBezTo>
                    <a:pt x="1144" y="1138"/>
                    <a:pt x="1144" y="1126"/>
                    <a:pt x="1155" y="1126"/>
                  </a:cubicBezTo>
                  <a:lnTo>
                    <a:pt x="1667" y="864"/>
                  </a:lnTo>
                  <a:cubicBezTo>
                    <a:pt x="1691" y="852"/>
                    <a:pt x="1691" y="828"/>
                    <a:pt x="1667" y="816"/>
                  </a:cubicBezTo>
                  <a:lnTo>
                    <a:pt x="1155" y="554"/>
                  </a:lnTo>
                  <a:cubicBezTo>
                    <a:pt x="1144" y="554"/>
                    <a:pt x="1144" y="543"/>
                    <a:pt x="1132" y="543"/>
                  </a:cubicBezTo>
                  <a:lnTo>
                    <a:pt x="870" y="19"/>
                  </a:lnTo>
                  <a:cubicBezTo>
                    <a:pt x="864" y="7"/>
                    <a:pt x="855" y="1"/>
                    <a:pt x="8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45"/>
            <p:cNvSpPr/>
            <p:nvPr/>
          </p:nvSpPr>
          <p:spPr>
            <a:xfrm>
              <a:off x="5935332" y="1549052"/>
              <a:ext cx="46940" cy="46575"/>
            </a:xfrm>
            <a:custGeom>
              <a:avLst/>
              <a:gdLst/>
              <a:ahLst/>
              <a:cxnLst/>
              <a:rect l="l" t="t" r="r" b="b"/>
              <a:pathLst>
                <a:path w="1692" h="1679" extrusionOk="0">
                  <a:moveTo>
                    <a:pt x="842" y="0"/>
                  </a:moveTo>
                  <a:cubicBezTo>
                    <a:pt x="831" y="0"/>
                    <a:pt x="822" y="6"/>
                    <a:pt x="822" y="18"/>
                  </a:cubicBezTo>
                  <a:lnTo>
                    <a:pt x="561" y="542"/>
                  </a:lnTo>
                  <a:cubicBezTo>
                    <a:pt x="549" y="542"/>
                    <a:pt x="549" y="542"/>
                    <a:pt x="549" y="554"/>
                  </a:cubicBezTo>
                  <a:lnTo>
                    <a:pt x="25" y="816"/>
                  </a:lnTo>
                  <a:cubicBezTo>
                    <a:pt x="1" y="828"/>
                    <a:pt x="1" y="851"/>
                    <a:pt x="25" y="863"/>
                  </a:cubicBezTo>
                  <a:lnTo>
                    <a:pt x="549" y="1125"/>
                  </a:lnTo>
                  <a:cubicBezTo>
                    <a:pt x="549" y="1125"/>
                    <a:pt x="549" y="1137"/>
                    <a:pt x="561" y="1137"/>
                  </a:cubicBezTo>
                  <a:lnTo>
                    <a:pt x="822" y="1661"/>
                  </a:lnTo>
                  <a:cubicBezTo>
                    <a:pt x="822" y="1673"/>
                    <a:pt x="831" y="1679"/>
                    <a:pt x="842" y="1679"/>
                  </a:cubicBezTo>
                  <a:cubicBezTo>
                    <a:pt x="852" y="1679"/>
                    <a:pt x="864" y="1673"/>
                    <a:pt x="870" y="1661"/>
                  </a:cubicBezTo>
                  <a:lnTo>
                    <a:pt x="1132" y="1137"/>
                  </a:lnTo>
                  <a:cubicBezTo>
                    <a:pt x="1132" y="1137"/>
                    <a:pt x="1144" y="1125"/>
                    <a:pt x="1144" y="1125"/>
                  </a:cubicBezTo>
                  <a:lnTo>
                    <a:pt x="1668" y="863"/>
                  </a:lnTo>
                  <a:cubicBezTo>
                    <a:pt x="1692" y="851"/>
                    <a:pt x="1692" y="816"/>
                    <a:pt x="1668" y="816"/>
                  </a:cubicBezTo>
                  <a:lnTo>
                    <a:pt x="1144" y="554"/>
                  </a:lnTo>
                  <a:cubicBezTo>
                    <a:pt x="1144" y="542"/>
                    <a:pt x="1132" y="542"/>
                    <a:pt x="1132" y="542"/>
                  </a:cubicBezTo>
                  <a:lnTo>
                    <a:pt x="870" y="18"/>
                  </a:lnTo>
                  <a:cubicBezTo>
                    <a:pt x="864" y="6"/>
                    <a:pt x="852" y="0"/>
                    <a:pt x="8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5"/>
            <p:cNvSpPr/>
            <p:nvPr/>
          </p:nvSpPr>
          <p:spPr>
            <a:xfrm>
              <a:off x="5949231" y="1213842"/>
              <a:ext cx="41974" cy="38808"/>
            </a:xfrm>
            <a:custGeom>
              <a:avLst/>
              <a:gdLst/>
              <a:ahLst/>
              <a:cxnLst/>
              <a:rect l="l" t="t" r="r" b="b"/>
              <a:pathLst>
                <a:path w="1513" h="1399" extrusionOk="0">
                  <a:moveTo>
                    <a:pt x="746" y="0"/>
                  </a:moveTo>
                  <a:cubicBezTo>
                    <a:pt x="628" y="0"/>
                    <a:pt x="524" y="95"/>
                    <a:pt x="524" y="232"/>
                  </a:cubicBezTo>
                  <a:lnTo>
                    <a:pt x="524" y="434"/>
                  </a:lnTo>
                  <a:cubicBezTo>
                    <a:pt x="524" y="446"/>
                    <a:pt x="512" y="458"/>
                    <a:pt x="488" y="458"/>
                  </a:cubicBezTo>
                  <a:lnTo>
                    <a:pt x="286" y="458"/>
                  </a:lnTo>
                  <a:cubicBezTo>
                    <a:pt x="202" y="458"/>
                    <a:pt x="119" y="505"/>
                    <a:pt x="83" y="577"/>
                  </a:cubicBezTo>
                  <a:cubicBezTo>
                    <a:pt x="0" y="732"/>
                    <a:pt x="119" y="922"/>
                    <a:pt x="286" y="922"/>
                  </a:cubicBezTo>
                  <a:lnTo>
                    <a:pt x="488" y="922"/>
                  </a:lnTo>
                  <a:cubicBezTo>
                    <a:pt x="512" y="922"/>
                    <a:pt x="524" y="934"/>
                    <a:pt x="512" y="946"/>
                  </a:cubicBezTo>
                  <a:lnTo>
                    <a:pt x="512" y="1148"/>
                  </a:lnTo>
                  <a:cubicBezTo>
                    <a:pt x="500" y="1315"/>
                    <a:pt x="622" y="1398"/>
                    <a:pt x="744" y="1398"/>
                  </a:cubicBezTo>
                  <a:cubicBezTo>
                    <a:pt x="866" y="1398"/>
                    <a:pt x="988" y="1315"/>
                    <a:pt x="976" y="1148"/>
                  </a:cubicBezTo>
                  <a:lnTo>
                    <a:pt x="976" y="946"/>
                  </a:lnTo>
                  <a:cubicBezTo>
                    <a:pt x="976" y="934"/>
                    <a:pt x="988" y="922"/>
                    <a:pt x="1012" y="922"/>
                  </a:cubicBezTo>
                  <a:lnTo>
                    <a:pt x="1203" y="922"/>
                  </a:lnTo>
                  <a:cubicBezTo>
                    <a:pt x="1512" y="922"/>
                    <a:pt x="1512" y="458"/>
                    <a:pt x="1203" y="458"/>
                  </a:cubicBezTo>
                  <a:lnTo>
                    <a:pt x="1012" y="458"/>
                  </a:lnTo>
                  <a:cubicBezTo>
                    <a:pt x="988" y="458"/>
                    <a:pt x="976" y="446"/>
                    <a:pt x="976" y="434"/>
                  </a:cubicBezTo>
                  <a:lnTo>
                    <a:pt x="976" y="220"/>
                  </a:lnTo>
                  <a:cubicBezTo>
                    <a:pt x="976" y="148"/>
                    <a:pt x="929" y="65"/>
                    <a:pt x="857" y="29"/>
                  </a:cubicBezTo>
                  <a:cubicBezTo>
                    <a:pt x="821" y="9"/>
                    <a:pt x="783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5"/>
            <p:cNvSpPr/>
            <p:nvPr/>
          </p:nvSpPr>
          <p:spPr>
            <a:xfrm>
              <a:off x="5591492" y="1501810"/>
              <a:ext cx="31737" cy="29432"/>
            </a:xfrm>
            <a:custGeom>
              <a:avLst/>
              <a:gdLst/>
              <a:ahLst/>
              <a:cxnLst/>
              <a:rect l="l" t="t" r="r" b="b"/>
              <a:pathLst>
                <a:path w="1144" h="1061" extrusionOk="0">
                  <a:moveTo>
                    <a:pt x="578" y="1"/>
                  </a:moveTo>
                  <a:cubicBezTo>
                    <a:pt x="462" y="1"/>
                    <a:pt x="346" y="78"/>
                    <a:pt x="346" y="233"/>
                  </a:cubicBezTo>
                  <a:lnTo>
                    <a:pt x="346" y="280"/>
                  </a:lnTo>
                  <a:cubicBezTo>
                    <a:pt x="346" y="292"/>
                    <a:pt x="334" y="304"/>
                    <a:pt x="322" y="304"/>
                  </a:cubicBezTo>
                  <a:lnTo>
                    <a:pt x="262" y="304"/>
                  </a:lnTo>
                  <a:cubicBezTo>
                    <a:pt x="167" y="304"/>
                    <a:pt x="84" y="364"/>
                    <a:pt x="48" y="459"/>
                  </a:cubicBezTo>
                  <a:cubicBezTo>
                    <a:pt x="1" y="602"/>
                    <a:pt x="108" y="757"/>
                    <a:pt x="262" y="757"/>
                  </a:cubicBezTo>
                  <a:lnTo>
                    <a:pt x="322" y="757"/>
                  </a:lnTo>
                  <a:cubicBezTo>
                    <a:pt x="334" y="757"/>
                    <a:pt x="346" y="769"/>
                    <a:pt x="346" y="780"/>
                  </a:cubicBezTo>
                  <a:lnTo>
                    <a:pt x="346" y="828"/>
                  </a:lnTo>
                  <a:cubicBezTo>
                    <a:pt x="346" y="983"/>
                    <a:pt x="459" y="1060"/>
                    <a:pt x="574" y="1060"/>
                  </a:cubicBezTo>
                  <a:cubicBezTo>
                    <a:pt x="688" y="1060"/>
                    <a:pt x="804" y="983"/>
                    <a:pt x="810" y="828"/>
                  </a:cubicBezTo>
                  <a:lnTo>
                    <a:pt x="810" y="780"/>
                  </a:lnTo>
                  <a:cubicBezTo>
                    <a:pt x="798" y="769"/>
                    <a:pt x="822" y="757"/>
                    <a:pt x="834" y="757"/>
                  </a:cubicBezTo>
                  <a:lnTo>
                    <a:pt x="882" y="757"/>
                  </a:lnTo>
                  <a:cubicBezTo>
                    <a:pt x="1036" y="757"/>
                    <a:pt x="1144" y="602"/>
                    <a:pt x="1108" y="459"/>
                  </a:cubicBezTo>
                  <a:cubicBezTo>
                    <a:pt x="1072" y="364"/>
                    <a:pt x="977" y="304"/>
                    <a:pt x="882" y="304"/>
                  </a:cubicBezTo>
                  <a:lnTo>
                    <a:pt x="834" y="304"/>
                  </a:lnTo>
                  <a:cubicBezTo>
                    <a:pt x="822" y="304"/>
                    <a:pt x="810" y="292"/>
                    <a:pt x="810" y="280"/>
                  </a:cubicBezTo>
                  <a:lnTo>
                    <a:pt x="810" y="233"/>
                  </a:lnTo>
                  <a:cubicBezTo>
                    <a:pt x="810" y="78"/>
                    <a:pt x="694" y="1"/>
                    <a:pt x="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5"/>
            <p:cNvSpPr/>
            <p:nvPr/>
          </p:nvSpPr>
          <p:spPr>
            <a:xfrm>
              <a:off x="5636962" y="1562090"/>
              <a:ext cx="35288" cy="30403"/>
            </a:xfrm>
            <a:custGeom>
              <a:avLst/>
              <a:gdLst/>
              <a:ahLst/>
              <a:cxnLst/>
              <a:rect l="l" t="t" r="r" b="b"/>
              <a:pathLst>
                <a:path w="1272" h="1096" extrusionOk="0">
                  <a:moveTo>
                    <a:pt x="633" y="1"/>
                  </a:moveTo>
                  <a:cubicBezTo>
                    <a:pt x="509" y="1"/>
                    <a:pt x="409" y="97"/>
                    <a:pt x="409" y="227"/>
                  </a:cubicBezTo>
                  <a:lnTo>
                    <a:pt x="409" y="286"/>
                  </a:lnTo>
                  <a:cubicBezTo>
                    <a:pt x="409" y="298"/>
                    <a:pt x="398" y="310"/>
                    <a:pt x="374" y="310"/>
                  </a:cubicBezTo>
                  <a:lnTo>
                    <a:pt x="326" y="310"/>
                  </a:lnTo>
                  <a:cubicBezTo>
                    <a:pt x="318" y="310"/>
                    <a:pt x="311" y="309"/>
                    <a:pt x="304" y="309"/>
                  </a:cubicBezTo>
                  <a:cubicBezTo>
                    <a:pt x="0" y="309"/>
                    <a:pt x="0" y="775"/>
                    <a:pt x="304" y="775"/>
                  </a:cubicBezTo>
                  <a:cubicBezTo>
                    <a:pt x="311" y="775"/>
                    <a:pt x="318" y="775"/>
                    <a:pt x="326" y="774"/>
                  </a:cubicBezTo>
                  <a:lnTo>
                    <a:pt x="374" y="774"/>
                  </a:lnTo>
                  <a:cubicBezTo>
                    <a:pt x="398" y="774"/>
                    <a:pt x="409" y="786"/>
                    <a:pt x="409" y="798"/>
                  </a:cubicBezTo>
                  <a:lnTo>
                    <a:pt x="409" y="846"/>
                  </a:lnTo>
                  <a:cubicBezTo>
                    <a:pt x="398" y="1013"/>
                    <a:pt x="520" y="1096"/>
                    <a:pt x="642" y="1096"/>
                  </a:cubicBezTo>
                  <a:cubicBezTo>
                    <a:pt x="764" y="1096"/>
                    <a:pt x="886" y="1013"/>
                    <a:pt x="874" y="846"/>
                  </a:cubicBezTo>
                  <a:lnTo>
                    <a:pt x="874" y="798"/>
                  </a:lnTo>
                  <a:cubicBezTo>
                    <a:pt x="874" y="786"/>
                    <a:pt x="886" y="774"/>
                    <a:pt x="898" y="774"/>
                  </a:cubicBezTo>
                  <a:lnTo>
                    <a:pt x="945" y="774"/>
                  </a:lnTo>
                  <a:cubicBezTo>
                    <a:pt x="953" y="775"/>
                    <a:pt x="960" y="775"/>
                    <a:pt x="967" y="775"/>
                  </a:cubicBezTo>
                  <a:cubicBezTo>
                    <a:pt x="1271" y="775"/>
                    <a:pt x="1271" y="309"/>
                    <a:pt x="967" y="309"/>
                  </a:cubicBezTo>
                  <a:cubicBezTo>
                    <a:pt x="960" y="309"/>
                    <a:pt x="953" y="310"/>
                    <a:pt x="945" y="310"/>
                  </a:cubicBezTo>
                  <a:lnTo>
                    <a:pt x="886" y="310"/>
                  </a:lnTo>
                  <a:cubicBezTo>
                    <a:pt x="874" y="310"/>
                    <a:pt x="862" y="298"/>
                    <a:pt x="862" y="286"/>
                  </a:cubicBezTo>
                  <a:lnTo>
                    <a:pt x="862" y="239"/>
                  </a:lnTo>
                  <a:cubicBezTo>
                    <a:pt x="862" y="131"/>
                    <a:pt x="802" y="48"/>
                    <a:pt x="707" y="12"/>
                  </a:cubicBezTo>
                  <a:cubicBezTo>
                    <a:pt x="682" y="5"/>
                    <a:pt x="657" y="1"/>
                    <a:pt x="6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45"/>
            <p:cNvSpPr/>
            <p:nvPr/>
          </p:nvSpPr>
          <p:spPr>
            <a:xfrm>
              <a:off x="5617264" y="1361945"/>
              <a:ext cx="349500" cy="81805"/>
            </a:xfrm>
            <a:custGeom>
              <a:avLst/>
              <a:gdLst/>
              <a:ahLst/>
              <a:cxnLst/>
              <a:rect l="l" t="t" r="r" b="b"/>
              <a:pathLst>
                <a:path w="12598" h="2949" extrusionOk="0">
                  <a:moveTo>
                    <a:pt x="8085" y="0"/>
                  </a:moveTo>
                  <a:cubicBezTo>
                    <a:pt x="5287" y="0"/>
                    <a:pt x="6251" y="465"/>
                    <a:pt x="3251" y="465"/>
                  </a:cubicBezTo>
                  <a:lnTo>
                    <a:pt x="72" y="631"/>
                  </a:lnTo>
                  <a:lnTo>
                    <a:pt x="24" y="631"/>
                  </a:lnTo>
                  <a:cubicBezTo>
                    <a:pt x="0" y="1000"/>
                    <a:pt x="1310" y="1393"/>
                    <a:pt x="1346" y="1762"/>
                  </a:cubicBezTo>
                  <a:cubicBezTo>
                    <a:pt x="1381" y="2155"/>
                    <a:pt x="167" y="2524"/>
                    <a:pt x="274" y="2882"/>
                  </a:cubicBezTo>
                  <a:cubicBezTo>
                    <a:pt x="895" y="2932"/>
                    <a:pt x="1536" y="2948"/>
                    <a:pt x="2162" y="2948"/>
                  </a:cubicBezTo>
                  <a:cubicBezTo>
                    <a:pt x="3448" y="2948"/>
                    <a:pt x="4669" y="2877"/>
                    <a:pt x="5512" y="2877"/>
                  </a:cubicBezTo>
                  <a:cubicBezTo>
                    <a:pt x="5626" y="2877"/>
                    <a:pt x="5734" y="2879"/>
                    <a:pt x="5834" y="2882"/>
                  </a:cubicBezTo>
                  <a:cubicBezTo>
                    <a:pt x="5865" y="2883"/>
                    <a:pt x="5896" y="2884"/>
                    <a:pt x="5927" y="2884"/>
                  </a:cubicBezTo>
                  <a:cubicBezTo>
                    <a:pt x="6322" y="2884"/>
                    <a:pt x="6703" y="2743"/>
                    <a:pt x="7001" y="2489"/>
                  </a:cubicBezTo>
                  <a:cubicBezTo>
                    <a:pt x="7358" y="2215"/>
                    <a:pt x="7787" y="2060"/>
                    <a:pt x="8239" y="2048"/>
                  </a:cubicBezTo>
                  <a:lnTo>
                    <a:pt x="8335" y="2048"/>
                  </a:lnTo>
                  <a:cubicBezTo>
                    <a:pt x="8751" y="2048"/>
                    <a:pt x="9168" y="2167"/>
                    <a:pt x="9525" y="2405"/>
                  </a:cubicBezTo>
                  <a:cubicBezTo>
                    <a:pt x="9817" y="2614"/>
                    <a:pt x="10172" y="2722"/>
                    <a:pt x="10527" y="2722"/>
                  </a:cubicBezTo>
                  <a:cubicBezTo>
                    <a:pt x="10578" y="2722"/>
                    <a:pt x="10629" y="2719"/>
                    <a:pt x="10680" y="2715"/>
                  </a:cubicBezTo>
                  <a:cubicBezTo>
                    <a:pt x="11133" y="2667"/>
                    <a:pt x="11537" y="2715"/>
                    <a:pt x="12133" y="2655"/>
                  </a:cubicBezTo>
                  <a:cubicBezTo>
                    <a:pt x="12192" y="2453"/>
                    <a:pt x="12442" y="2441"/>
                    <a:pt x="12490" y="2239"/>
                  </a:cubicBezTo>
                  <a:cubicBezTo>
                    <a:pt x="12561" y="1846"/>
                    <a:pt x="12597" y="1465"/>
                    <a:pt x="12597" y="1072"/>
                  </a:cubicBezTo>
                  <a:lnTo>
                    <a:pt x="12585" y="1072"/>
                  </a:lnTo>
                  <a:cubicBezTo>
                    <a:pt x="12585" y="786"/>
                    <a:pt x="12561" y="500"/>
                    <a:pt x="12526" y="215"/>
                  </a:cubicBezTo>
                  <a:cubicBezTo>
                    <a:pt x="12352" y="225"/>
                    <a:pt x="12154" y="229"/>
                    <a:pt x="11942" y="229"/>
                  </a:cubicBezTo>
                  <a:cubicBezTo>
                    <a:pt x="10424" y="229"/>
                    <a:pt x="8137" y="0"/>
                    <a:pt x="80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45"/>
            <p:cNvSpPr/>
            <p:nvPr/>
          </p:nvSpPr>
          <p:spPr>
            <a:xfrm>
              <a:off x="5659544" y="1217115"/>
              <a:ext cx="269213" cy="83636"/>
            </a:xfrm>
            <a:custGeom>
              <a:avLst/>
              <a:gdLst/>
              <a:ahLst/>
              <a:cxnLst/>
              <a:rect l="l" t="t" r="r" b="b"/>
              <a:pathLst>
                <a:path w="9704" h="3015" extrusionOk="0">
                  <a:moveTo>
                    <a:pt x="4770" y="0"/>
                  </a:moveTo>
                  <a:cubicBezTo>
                    <a:pt x="4152" y="0"/>
                    <a:pt x="3528" y="92"/>
                    <a:pt x="2917" y="280"/>
                  </a:cubicBezTo>
                  <a:cubicBezTo>
                    <a:pt x="1643" y="673"/>
                    <a:pt x="786" y="1971"/>
                    <a:pt x="0" y="3007"/>
                  </a:cubicBezTo>
                  <a:cubicBezTo>
                    <a:pt x="67" y="3012"/>
                    <a:pt x="135" y="3015"/>
                    <a:pt x="202" y="3015"/>
                  </a:cubicBezTo>
                  <a:cubicBezTo>
                    <a:pt x="992" y="3015"/>
                    <a:pt x="1776" y="2671"/>
                    <a:pt x="2479" y="2671"/>
                  </a:cubicBezTo>
                  <a:cubicBezTo>
                    <a:pt x="2510" y="2671"/>
                    <a:pt x="2541" y="2672"/>
                    <a:pt x="2572" y="2673"/>
                  </a:cubicBezTo>
                  <a:lnTo>
                    <a:pt x="4953" y="2709"/>
                  </a:lnTo>
                  <a:cubicBezTo>
                    <a:pt x="6168" y="2709"/>
                    <a:pt x="7329" y="2830"/>
                    <a:pt x="8511" y="2830"/>
                  </a:cubicBezTo>
                  <a:cubicBezTo>
                    <a:pt x="8905" y="2830"/>
                    <a:pt x="9302" y="2816"/>
                    <a:pt x="9704" y="2781"/>
                  </a:cubicBezTo>
                  <a:cubicBezTo>
                    <a:pt x="9549" y="2578"/>
                    <a:pt x="9478" y="2114"/>
                    <a:pt x="9311" y="1935"/>
                  </a:cubicBezTo>
                  <a:cubicBezTo>
                    <a:pt x="8100" y="681"/>
                    <a:pt x="6456" y="0"/>
                    <a:pt x="47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45"/>
            <p:cNvSpPr/>
            <p:nvPr/>
          </p:nvSpPr>
          <p:spPr>
            <a:xfrm>
              <a:off x="5647310" y="1489106"/>
              <a:ext cx="254704" cy="77367"/>
            </a:xfrm>
            <a:custGeom>
              <a:avLst/>
              <a:gdLst/>
              <a:ahLst/>
              <a:cxnLst/>
              <a:rect l="l" t="t" r="r" b="b"/>
              <a:pathLst>
                <a:path w="9181" h="2789" extrusionOk="0">
                  <a:moveTo>
                    <a:pt x="1" y="0"/>
                  </a:moveTo>
                  <a:lnTo>
                    <a:pt x="1" y="0"/>
                  </a:lnTo>
                  <a:cubicBezTo>
                    <a:pt x="1222" y="1821"/>
                    <a:pt x="3212" y="2788"/>
                    <a:pt x="5229" y="2788"/>
                  </a:cubicBezTo>
                  <a:cubicBezTo>
                    <a:pt x="6614" y="2788"/>
                    <a:pt x="8012" y="2332"/>
                    <a:pt x="9180" y="1381"/>
                  </a:cubicBezTo>
                  <a:lnTo>
                    <a:pt x="9180" y="1381"/>
                  </a:lnTo>
                  <a:cubicBezTo>
                    <a:pt x="8577" y="1564"/>
                    <a:pt x="7958" y="1653"/>
                    <a:pt x="7343" y="1653"/>
                  </a:cubicBezTo>
                  <a:cubicBezTo>
                    <a:pt x="5872" y="1653"/>
                    <a:pt x="4425" y="1141"/>
                    <a:pt x="3275" y="167"/>
                  </a:cubicBezTo>
                  <a:cubicBezTo>
                    <a:pt x="2299" y="131"/>
                    <a:pt x="1132" y="72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45"/>
            <p:cNvSpPr/>
            <p:nvPr/>
          </p:nvSpPr>
          <p:spPr>
            <a:xfrm>
              <a:off x="5652941" y="1224216"/>
              <a:ext cx="278146" cy="85245"/>
            </a:xfrm>
            <a:custGeom>
              <a:avLst/>
              <a:gdLst/>
              <a:ahLst/>
              <a:cxnLst/>
              <a:rect l="l" t="t" r="r" b="b"/>
              <a:pathLst>
                <a:path w="10026" h="3073" extrusionOk="0">
                  <a:moveTo>
                    <a:pt x="3167" y="0"/>
                  </a:moveTo>
                  <a:lnTo>
                    <a:pt x="3167" y="0"/>
                  </a:lnTo>
                  <a:cubicBezTo>
                    <a:pt x="2084" y="346"/>
                    <a:pt x="1119" y="953"/>
                    <a:pt x="369" y="1786"/>
                  </a:cubicBezTo>
                  <a:lnTo>
                    <a:pt x="345" y="1810"/>
                  </a:lnTo>
                  <a:cubicBezTo>
                    <a:pt x="274" y="1894"/>
                    <a:pt x="203" y="1977"/>
                    <a:pt x="131" y="2060"/>
                  </a:cubicBezTo>
                  <a:lnTo>
                    <a:pt x="107" y="2096"/>
                  </a:lnTo>
                  <a:lnTo>
                    <a:pt x="0" y="2227"/>
                  </a:lnTo>
                  <a:cubicBezTo>
                    <a:pt x="905" y="2298"/>
                    <a:pt x="1750" y="3048"/>
                    <a:pt x="2536" y="3072"/>
                  </a:cubicBezTo>
                  <a:lnTo>
                    <a:pt x="5156" y="3072"/>
                  </a:lnTo>
                  <a:cubicBezTo>
                    <a:pt x="6763" y="3072"/>
                    <a:pt x="8418" y="2370"/>
                    <a:pt x="10025" y="2215"/>
                  </a:cubicBezTo>
                  <a:cubicBezTo>
                    <a:pt x="9870" y="2024"/>
                    <a:pt x="9716" y="1834"/>
                    <a:pt x="9549" y="1655"/>
                  </a:cubicBezTo>
                  <a:cubicBezTo>
                    <a:pt x="8251" y="1763"/>
                    <a:pt x="6953" y="1822"/>
                    <a:pt x="5656" y="1846"/>
                  </a:cubicBezTo>
                  <a:cubicBezTo>
                    <a:pt x="5632" y="1846"/>
                    <a:pt x="5620" y="1834"/>
                    <a:pt x="5608" y="1810"/>
                  </a:cubicBezTo>
                  <a:cubicBezTo>
                    <a:pt x="5322" y="1370"/>
                    <a:pt x="4727" y="1060"/>
                    <a:pt x="4024" y="1048"/>
                  </a:cubicBezTo>
                  <a:lnTo>
                    <a:pt x="3989" y="1048"/>
                  </a:lnTo>
                  <a:cubicBezTo>
                    <a:pt x="3584" y="1048"/>
                    <a:pt x="3179" y="1155"/>
                    <a:pt x="2846" y="1358"/>
                  </a:cubicBezTo>
                  <a:cubicBezTo>
                    <a:pt x="2679" y="1465"/>
                    <a:pt x="2536" y="1596"/>
                    <a:pt x="2429" y="1763"/>
                  </a:cubicBezTo>
                  <a:cubicBezTo>
                    <a:pt x="2417" y="1774"/>
                    <a:pt x="2393" y="1786"/>
                    <a:pt x="2369" y="1786"/>
                  </a:cubicBezTo>
                  <a:cubicBezTo>
                    <a:pt x="2191" y="1774"/>
                    <a:pt x="1988" y="1763"/>
                    <a:pt x="1774" y="1751"/>
                  </a:cubicBezTo>
                  <a:cubicBezTo>
                    <a:pt x="1738" y="1751"/>
                    <a:pt x="1703" y="1703"/>
                    <a:pt x="1727" y="1655"/>
                  </a:cubicBezTo>
                  <a:cubicBezTo>
                    <a:pt x="2108" y="1024"/>
                    <a:pt x="2596" y="465"/>
                    <a:pt x="3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45"/>
            <p:cNvSpPr/>
            <p:nvPr/>
          </p:nvSpPr>
          <p:spPr>
            <a:xfrm>
              <a:off x="5616266" y="1377147"/>
              <a:ext cx="347503" cy="73345"/>
            </a:xfrm>
            <a:custGeom>
              <a:avLst/>
              <a:gdLst/>
              <a:ahLst/>
              <a:cxnLst/>
              <a:rect l="l" t="t" r="r" b="b"/>
              <a:pathLst>
                <a:path w="12526" h="2644" extrusionOk="0">
                  <a:moveTo>
                    <a:pt x="1882" y="0"/>
                  </a:moveTo>
                  <a:lnTo>
                    <a:pt x="108" y="83"/>
                  </a:lnTo>
                  <a:lnTo>
                    <a:pt x="60" y="83"/>
                  </a:lnTo>
                  <a:cubicBezTo>
                    <a:pt x="1" y="845"/>
                    <a:pt x="96" y="1607"/>
                    <a:pt x="310" y="2346"/>
                  </a:cubicBezTo>
                  <a:cubicBezTo>
                    <a:pt x="2382" y="2512"/>
                    <a:pt x="4680" y="2596"/>
                    <a:pt x="5870" y="2643"/>
                  </a:cubicBezTo>
                  <a:cubicBezTo>
                    <a:pt x="5887" y="2644"/>
                    <a:pt x="5903" y="2644"/>
                    <a:pt x="5920" y="2644"/>
                  </a:cubicBezTo>
                  <a:cubicBezTo>
                    <a:pt x="6331" y="2644"/>
                    <a:pt x="6728" y="2502"/>
                    <a:pt x="7037" y="2250"/>
                  </a:cubicBezTo>
                  <a:cubicBezTo>
                    <a:pt x="7394" y="1976"/>
                    <a:pt x="7823" y="1822"/>
                    <a:pt x="8275" y="1810"/>
                  </a:cubicBezTo>
                  <a:lnTo>
                    <a:pt x="8359" y="1810"/>
                  </a:lnTo>
                  <a:cubicBezTo>
                    <a:pt x="8378" y="1809"/>
                    <a:pt x="8398" y="1809"/>
                    <a:pt x="8417" y="1809"/>
                  </a:cubicBezTo>
                  <a:cubicBezTo>
                    <a:pt x="8825" y="1809"/>
                    <a:pt x="9220" y="1928"/>
                    <a:pt x="9549" y="2155"/>
                  </a:cubicBezTo>
                  <a:cubicBezTo>
                    <a:pt x="9851" y="2363"/>
                    <a:pt x="10208" y="2471"/>
                    <a:pt x="10563" y="2471"/>
                  </a:cubicBezTo>
                  <a:cubicBezTo>
                    <a:pt x="10614" y="2471"/>
                    <a:pt x="10665" y="2469"/>
                    <a:pt x="10716" y="2465"/>
                  </a:cubicBezTo>
                  <a:cubicBezTo>
                    <a:pt x="11169" y="2429"/>
                    <a:pt x="11776" y="2369"/>
                    <a:pt x="12371" y="2310"/>
                  </a:cubicBezTo>
                  <a:cubicBezTo>
                    <a:pt x="12431" y="2107"/>
                    <a:pt x="12478" y="1893"/>
                    <a:pt x="12526" y="1691"/>
                  </a:cubicBezTo>
                  <a:lnTo>
                    <a:pt x="12526" y="1691"/>
                  </a:lnTo>
                  <a:lnTo>
                    <a:pt x="12312" y="1715"/>
                  </a:lnTo>
                  <a:cubicBezTo>
                    <a:pt x="11823" y="1762"/>
                    <a:pt x="11264" y="1822"/>
                    <a:pt x="10669" y="1869"/>
                  </a:cubicBezTo>
                  <a:lnTo>
                    <a:pt x="10561" y="1869"/>
                  </a:lnTo>
                  <a:cubicBezTo>
                    <a:pt x="10546" y="1870"/>
                    <a:pt x="10531" y="1870"/>
                    <a:pt x="10516" y="1870"/>
                  </a:cubicBezTo>
                  <a:cubicBezTo>
                    <a:pt x="10293" y="1870"/>
                    <a:pt x="10073" y="1790"/>
                    <a:pt x="9895" y="1667"/>
                  </a:cubicBezTo>
                  <a:cubicBezTo>
                    <a:pt x="9442" y="1357"/>
                    <a:pt x="8918" y="1203"/>
                    <a:pt x="8371" y="1203"/>
                  </a:cubicBezTo>
                  <a:lnTo>
                    <a:pt x="8252" y="1203"/>
                  </a:lnTo>
                  <a:cubicBezTo>
                    <a:pt x="7680" y="1226"/>
                    <a:pt x="7120" y="1429"/>
                    <a:pt x="6668" y="1774"/>
                  </a:cubicBezTo>
                  <a:cubicBezTo>
                    <a:pt x="6477" y="1943"/>
                    <a:pt x="6233" y="2037"/>
                    <a:pt x="5976" y="2037"/>
                  </a:cubicBezTo>
                  <a:cubicBezTo>
                    <a:pt x="5960" y="2037"/>
                    <a:pt x="5945" y="2037"/>
                    <a:pt x="5930" y="2036"/>
                  </a:cubicBezTo>
                  <a:lnTo>
                    <a:pt x="5894" y="2036"/>
                  </a:lnTo>
                  <a:cubicBezTo>
                    <a:pt x="5156" y="2012"/>
                    <a:pt x="4013" y="1976"/>
                    <a:pt x="2751" y="1905"/>
                  </a:cubicBezTo>
                  <a:cubicBezTo>
                    <a:pt x="2703" y="1905"/>
                    <a:pt x="2668" y="1869"/>
                    <a:pt x="2644" y="1834"/>
                  </a:cubicBezTo>
                  <a:cubicBezTo>
                    <a:pt x="2560" y="1631"/>
                    <a:pt x="2489" y="1429"/>
                    <a:pt x="2417" y="1214"/>
                  </a:cubicBezTo>
                  <a:cubicBezTo>
                    <a:pt x="2322" y="869"/>
                    <a:pt x="2239" y="524"/>
                    <a:pt x="2203" y="179"/>
                  </a:cubicBezTo>
                  <a:lnTo>
                    <a:pt x="18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45"/>
            <p:cNvSpPr/>
            <p:nvPr/>
          </p:nvSpPr>
          <p:spPr>
            <a:xfrm>
              <a:off x="5618901" y="1285966"/>
              <a:ext cx="346199" cy="97145"/>
            </a:xfrm>
            <a:custGeom>
              <a:avLst/>
              <a:gdLst/>
              <a:ahLst/>
              <a:cxnLst/>
              <a:rect l="l" t="t" r="r" b="b"/>
              <a:pathLst>
                <a:path w="12479" h="3502" extrusionOk="0">
                  <a:moveTo>
                    <a:pt x="11264" y="1"/>
                  </a:moveTo>
                  <a:cubicBezTo>
                    <a:pt x="9645" y="156"/>
                    <a:pt x="8037" y="227"/>
                    <a:pt x="6430" y="227"/>
                  </a:cubicBezTo>
                  <a:lnTo>
                    <a:pt x="4049" y="191"/>
                  </a:lnTo>
                  <a:cubicBezTo>
                    <a:pt x="3632" y="168"/>
                    <a:pt x="3132" y="144"/>
                    <a:pt x="2620" y="108"/>
                  </a:cubicBezTo>
                  <a:cubicBezTo>
                    <a:pt x="2618" y="108"/>
                    <a:pt x="2616" y="108"/>
                    <a:pt x="2614" y="108"/>
                  </a:cubicBezTo>
                  <a:cubicBezTo>
                    <a:pt x="2410" y="108"/>
                    <a:pt x="1950" y="632"/>
                    <a:pt x="1757" y="632"/>
                  </a:cubicBezTo>
                  <a:cubicBezTo>
                    <a:pt x="1755" y="632"/>
                    <a:pt x="1753" y="632"/>
                    <a:pt x="1751" y="632"/>
                  </a:cubicBezTo>
                  <a:cubicBezTo>
                    <a:pt x="1750" y="632"/>
                    <a:pt x="1749" y="632"/>
                    <a:pt x="1747" y="632"/>
                  </a:cubicBezTo>
                  <a:cubicBezTo>
                    <a:pt x="1464" y="632"/>
                    <a:pt x="1" y="3370"/>
                    <a:pt x="25" y="3370"/>
                  </a:cubicBezTo>
                  <a:lnTo>
                    <a:pt x="2120" y="3466"/>
                  </a:lnTo>
                  <a:lnTo>
                    <a:pt x="3204" y="3501"/>
                  </a:lnTo>
                  <a:cubicBezTo>
                    <a:pt x="6204" y="3501"/>
                    <a:pt x="5240" y="3037"/>
                    <a:pt x="8026" y="3037"/>
                  </a:cubicBezTo>
                  <a:cubicBezTo>
                    <a:pt x="8097" y="3037"/>
                    <a:pt x="11050" y="3037"/>
                    <a:pt x="12479" y="2966"/>
                  </a:cubicBezTo>
                  <a:cubicBezTo>
                    <a:pt x="12336" y="1882"/>
                    <a:pt x="11919" y="870"/>
                    <a:pt x="11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45"/>
            <p:cNvSpPr/>
            <p:nvPr/>
          </p:nvSpPr>
          <p:spPr>
            <a:xfrm>
              <a:off x="5617930" y="1286298"/>
              <a:ext cx="73351" cy="95814"/>
            </a:xfrm>
            <a:custGeom>
              <a:avLst/>
              <a:gdLst/>
              <a:ahLst/>
              <a:cxnLst/>
              <a:rect l="l" t="t" r="r" b="b"/>
              <a:pathLst>
                <a:path w="2644" h="3454" extrusionOk="0">
                  <a:moveTo>
                    <a:pt x="1262" y="1"/>
                  </a:moveTo>
                  <a:cubicBezTo>
                    <a:pt x="524" y="977"/>
                    <a:pt x="83" y="2144"/>
                    <a:pt x="0" y="3358"/>
                  </a:cubicBezTo>
                  <a:lnTo>
                    <a:pt x="60" y="3358"/>
                  </a:lnTo>
                  <a:lnTo>
                    <a:pt x="2143" y="3454"/>
                  </a:lnTo>
                  <a:cubicBezTo>
                    <a:pt x="2119" y="3192"/>
                    <a:pt x="2096" y="2930"/>
                    <a:pt x="2096" y="2668"/>
                  </a:cubicBezTo>
                  <a:cubicBezTo>
                    <a:pt x="2096" y="2525"/>
                    <a:pt x="2107" y="2382"/>
                    <a:pt x="2119" y="2227"/>
                  </a:cubicBezTo>
                  <a:cubicBezTo>
                    <a:pt x="2167" y="1489"/>
                    <a:pt x="2346" y="775"/>
                    <a:pt x="2643" y="96"/>
                  </a:cubicBezTo>
                  <a:cubicBezTo>
                    <a:pt x="2167" y="72"/>
                    <a:pt x="1691" y="37"/>
                    <a:pt x="1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45"/>
            <p:cNvSpPr/>
            <p:nvPr/>
          </p:nvSpPr>
          <p:spPr>
            <a:xfrm>
              <a:off x="5732535" y="1269793"/>
              <a:ext cx="64779" cy="38364"/>
            </a:xfrm>
            <a:custGeom>
              <a:avLst/>
              <a:gdLst/>
              <a:ahLst/>
              <a:cxnLst/>
              <a:rect l="l" t="t" r="r" b="b"/>
              <a:pathLst>
                <a:path w="2335" h="1383" extrusionOk="0">
                  <a:moveTo>
                    <a:pt x="1155" y="0"/>
                  </a:moveTo>
                  <a:cubicBezTo>
                    <a:pt x="870" y="0"/>
                    <a:pt x="608" y="60"/>
                    <a:pt x="358" y="191"/>
                  </a:cubicBezTo>
                  <a:cubicBezTo>
                    <a:pt x="143" y="298"/>
                    <a:pt x="1" y="536"/>
                    <a:pt x="12" y="786"/>
                  </a:cubicBezTo>
                  <a:cubicBezTo>
                    <a:pt x="12" y="1203"/>
                    <a:pt x="512" y="1370"/>
                    <a:pt x="1167" y="1382"/>
                  </a:cubicBezTo>
                  <a:cubicBezTo>
                    <a:pt x="1189" y="1382"/>
                    <a:pt x="1211" y="1382"/>
                    <a:pt x="1232" y="1382"/>
                  </a:cubicBezTo>
                  <a:cubicBezTo>
                    <a:pt x="1854" y="1382"/>
                    <a:pt x="2311" y="1213"/>
                    <a:pt x="2322" y="810"/>
                  </a:cubicBezTo>
                  <a:cubicBezTo>
                    <a:pt x="2334" y="381"/>
                    <a:pt x="1810" y="24"/>
                    <a:pt x="1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45"/>
            <p:cNvSpPr/>
            <p:nvPr/>
          </p:nvSpPr>
          <p:spPr>
            <a:xfrm>
              <a:off x="5730870" y="1276062"/>
              <a:ext cx="63780" cy="36367"/>
            </a:xfrm>
            <a:custGeom>
              <a:avLst/>
              <a:gdLst/>
              <a:ahLst/>
              <a:cxnLst/>
              <a:rect l="l" t="t" r="r" b="b"/>
              <a:pathLst>
                <a:path w="2299" h="1311" extrusionOk="0">
                  <a:moveTo>
                    <a:pt x="406" y="1"/>
                  </a:moveTo>
                  <a:cubicBezTo>
                    <a:pt x="180" y="96"/>
                    <a:pt x="25" y="310"/>
                    <a:pt x="1" y="548"/>
                  </a:cubicBezTo>
                  <a:cubicBezTo>
                    <a:pt x="1" y="965"/>
                    <a:pt x="513" y="1298"/>
                    <a:pt x="1144" y="1310"/>
                  </a:cubicBezTo>
                  <a:cubicBezTo>
                    <a:pt x="1155" y="1311"/>
                    <a:pt x="1167" y="1311"/>
                    <a:pt x="1178" y="1311"/>
                  </a:cubicBezTo>
                  <a:cubicBezTo>
                    <a:pt x="1793" y="1311"/>
                    <a:pt x="2287" y="994"/>
                    <a:pt x="2299" y="596"/>
                  </a:cubicBezTo>
                  <a:lnTo>
                    <a:pt x="2299" y="596"/>
                  </a:lnTo>
                  <a:cubicBezTo>
                    <a:pt x="2081" y="705"/>
                    <a:pt x="1843" y="764"/>
                    <a:pt x="1603" y="764"/>
                  </a:cubicBezTo>
                  <a:cubicBezTo>
                    <a:pt x="1581" y="764"/>
                    <a:pt x="1559" y="764"/>
                    <a:pt x="1537" y="763"/>
                  </a:cubicBezTo>
                  <a:cubicBezTo>
                    <a:pt x="906" y="751"/>
                    <a:pt x="406" y="417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4" name="Google Shape;3684;p45"/>
          <p:cNvGrpSpPr/>
          <p:nvPr/>
        </p:nvGrpSpPr>
        <p:grpSpPr>
          <a:xfrm>
            <a:off x="757853" y="647156"/>
            <a:ext cx="417525" cy="398873"/>
            <a:chOff x="766017" y="1187627"/>
            <a:chExt cx="417525" cy="398873"/>
          </a:xfrm>
        </p:grpSpPr>
        <p:sp>
          <p:nvSpPr>
            <p:cNvPr id="3685" name="Google Shape;3685;p45"/>
            <p:cNvSpPr/>
            <p:nvPr/>
          </p:nvSpPr>
          <p:spPr>
            <a:xfrm>
              <a:off x="809933" y="1245826"/>
              <a:ext cx="321092" cy="261144"/>
            </a:xfrm>
            <a:custGeom>
              <a:avLst/>
              <a:gdLst/>
              <a:ahLst/>
              <a:cxnLst/>
              <a:rect l="l" t="t" r="r" b="b"/>
              <a:pathLst>
                <a:path w="11574" h="9414" extrusionOk="0">
                  <a:moveTo>
                    <a:pt x="7175" y="1"/>
                  </a:moveTo>
                  <a:cubicBezTo>
                    <a:pt x="6538" y="1"/>
                    <a:pt x="5885" y="439"/>
                    <a:pt x="5216" y="507"/>
                  </a:cubicBezTo>
                  <a:cubicBezTo>
                    <a:pt x="5133" y="517"/>
                    <a:pt x="5051" y="521"/>
                    <a:pt x="4969" y="521"/>
                  </a:cubicBezTo>
                  <a:cubicBezTo>
                    <a:pt x="4518" y="521"/>
                    <a:pt x="4075" y="398"/>
                    <a:pt x="3655" y="398"/>
                  </a:cubicBezTo>
                  <a:cubicBezTo>
                    <a:pt x="3392" y="398"/>
                    <a:pt x="3137" y="446"/>
                    <a:pt x="2894" y="603"/>
                  </a:cubicBezTo>
                  <a:cubicBezTo>
                    <a:pt x="2346" y="960"/>
                    <a:pt x="2049" y="1555"/>
                    <a:pt x="1656" y="2115"/>
                  </a:cubicBezTo>
                  <a:cubicBezTo>
                    <a:pt x="1" y="4496"/>
                    <a:pt x="3203" y="9139"/>
                    <a:pt x="3203" y="9139"/>
                  </a:cubicBezTo>
                  <a:lnTo>
                    <a:pt x="6680" y="9413"/>
                  </a:lnTo>
                  <a:cubicBezTo>
                    <a:pt x="6680" y="9413"/>
                    <a:pt x="8835" y="9342"/>
                    <a:pt x="9407" y="8782"/>
                  </a:cubicBezTo>
                  <a:cubicBezTo>
                    <a:pt x="9657" y="8544"/>
                    <a:pt x="9883" y="8282"/>
                    <a:pt x="10073" y="8008"/>
                  </a:cubicBezTo>
                  <a:cubicBezTo>
                    <a:pt x="10192" y="7830"/>
                    <a:pt x="10300" y="7663"/>
                    <a:pt x="10395" y="7472"/>
                  </a:cubicBezTo>
                  <a:cubicBezTo>
                    <a:pt x="10403" y="7458"/>
                    <a:pt x="10419" y="7453"/>
                    <a:pt x="10438" y="7453"/>
                  </a:cubicBezTo>
                  <a:cubicBezTo>
                    <a:pt x="10474" y="7453"/>
                    <a:pt x="10522" y="7470"/>
                    <a:pt x="10561" y="7470"/>
                  </a:cubicBezTo>
                  <a:cubicBezTo>
                    <a:pt x="10588" y="7470"/>
                    <a:pt x="10610" y="7462"/>
                    <a:pt x="10621" y="7437"/>
                  </a:cubicBezTo>
                  <a:cubicBezTo>
                    <a:pt x="10669" y="7365"/>
                    <a:pt x="10573" y="7115"/>
                    <a:pt x="10609" y="7044"/>
                  </a:cubicBezTo>
                  <a:cubicBezTo>
                    <a:pt x="11574" y="4758"/>
                    <a:pt x="10812" y="2115"/>
                    <a:pt x="8787" y="698"/>
                  </a:cubicBezTo>
                  <a:cubicBezTo>
                    <a:pt x="8418" y="436"/>
                    <a:pt x="8025" y="233"/>
                    <a:pt x="7609" y="79"/>
                  </a:cubicBezTo>
                  <a:cubicBezTo>
                    <a:pt x="7465" y="23"/>
                    <a:pt x="7320" y="1"/>
                    <a:pt x="7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45"/>
            <p:cNvSpPr/>
            <p:nvPr/>
          </p:nvSpPr>
          <p:spPr>
            <a:xfrm>
              <a:off x="801999" y="1262525"/>
              <a:ext cx="268908" cy="248800"/>
            </a:xfrm>
            <a:custGeom>
              <a:avLst/>
              <a:gdLst/>
              <a:ahLst/>
              <a:cxnLst/>
              <a:rect l="l" t="t" r="r" b="b"/>
              <a:pathLst>
                <a:path w="9693" h="8969" extrusionOk="0">
                  <a:moveTo>
                    <a:pt x="3192" y="1"/>
                  </a:moveTo>
                  <a:lnTo>
                    <a:pt x="3192" y="1"/>
                  </a:lnTo>
                  <a:cubicBezTo>
                    <a:pt x="418" y="1822"/>
                    <a:pt x="1" y="5716"/>
                    <a:pt x="2323" y="8073"/>
                  </a:cubicBezTo>
                  <a:cubicBezTo>
                    <a:pt x="2537" y="8299"/>
                    <a:pt x="3644" y="8299"/>
                    <a:pt x="3644" y="8299"/>
                  </a:cubicBezTo>
                  <a:cubicBezTo>
                    <a:pt x="3644" y="8299"/>
                    <a:pt x="5452" y="8969"/>
                    <a:pt x="7204" y="8969"/>
                  </a:cubicBezTo>
                  <a:cubicBezTo>
                    <a:pt x="8146" y="8969"/>
                    <a:pt x="9072" y="8775"/>
                    <a:pt x="9693" y="8180"/>
                  </a:cubicBezTo>
                  <a:lnTo>
                    <a:pt x="9693" y="8180"/>
                  </a:lnTo>
                  <a:cubicBezTo>
                    <a:pt x="9182" y="8324"/>
                    <a:pt x="8660" y="8395"/>
                    <a:pt x="8141" y="8395"/>
                  </a:cubicBezTo>
                  <a:cubicBezTo>
                    <a:pt x="6989" y="8395"/>
                    <a:pt x="5851" y="8047"/>
                    <a:pt x="4882" y="7382"/>
                  </a:cubicBezTo>
                  <a:cubicBezTo>
                    <a:pt x="2477" y="5739"/>
                    <a:pt x="1739" y="2525"/>
                    <a:pt x="3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45"/>
            <p:cNvSpPr/>
            <p:nvPr/>
          </p:nvSpPr>
          <p:spPr>
            <a:xfrm>
              <a:off x="897461" y="1238697"/>
              <a:ext cx="124231" cy="106771"/>
            </a:xfrm>
            <a:custGeom>
              <a:avLst/>
              <a:gdLst/>
              <a:ahLst/>
              <a:cxnLst/>
              <a:rect l="l" t="t" r="r" b="b"/>
              <a:pathLst>
                <a:path w="4478" h="3849" extrusionOk="0">
                  <a:moveTo>
                    <a:pt x="2629" y="1"/>
                  </a:moveTo>
                  <a:cubicBezTo>
                    <a:pt x="1925" y="1"/>
                    <a:pt x="1223" y="142"/>
                    <a:pt x="560" y="419"/>
                  </a:cubicBezTo>
                  <a:cubicBezTo>
                    <a:pt x="543" y="431"/>
                    <a:pt x="498" y="431"/>
                    <a:pt x="453" y="431"/>
                  </a:cubicBezTo>
                  <a:cubicBezTo>
                    <a:pt x="409" y="431"/>
                    <a:pt x="364" y="431"/>
                    <a:pt x="346" y="443"/>
                  </a:cubicBezTo>
                  <a:cubicBezTo>
                    <a:pt x="96" y="550"/>
                    <a:pt x="227" y="717"/>
                    <a:pt x="1" y="860"/>
                  </a:cubicBezTo>
                  <a:lnTo>
                    <a:pt x="179" y="943"/>
                  </a:lnTo>
                  <a:cubicBezTo>
                    <a:pt x="560" y="1217"/>
                    <a:pt x="1072" y="1729"/>
                    <a:pt x="775" y="2181"/>
                  </a:cubicBezTo>
                  <a:cubicBezTo>
                    <a:pt x="322" y="2836"/>
                    <a:pt x="679" y="3538"/>
                    <a:pt x="1346" y="3646"/>
                  </a:cubicBezTo>
                  <a:cubicBezTo>
                    <a:pt x="1602" y="3707"/>
                    <a:pt x="1815" y="3848"/>
                    <a:pt x="1998" y="3848"/>
                  </a:cubicBezTo>
                  <a:cubicBezTo>
                    <a:pt x="2027" y="3848"/>
                    <a:pt x="2056" y="3844"/>
                    <a:pt x="2084" y="3836"/>
                  </a:cubicBezTo>
                  <a:cubicBezTo>
                    <a:pt x="2692" y="3669"/>
                    <a:pt x="2811" y="3003"/>
                    <a:pt x="2584" y="2205"/>
                  </a:cubicBezTo>
                  <a:cubicBezTo>
                    <a:pt x="2501" y="1419"/>
                    <a:pt x="3239" y="1526"/>
                    <a:pt x="3692" y="1229"/>
                  </a:cubicBezTo>
                  <a:cubicBezTo>
                    <a:pt x="4013" y="1050"/>
                    <a:pt x="4263" y="633"/>
                    <a:pt x="4478" y="336"/>
                  </a:cubicBezTo>
                  <a:cubicBezTo>
                    <a:pt x="3878" y="112"/>
                    <a:pt x="3253" y="1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45"/>
            <p:cNvSpPr/>
            <p:nvPr/>
          </p:nvSpPr>
          <p:spPr>
            <a:xfrm>
              <a:off x="889859" y="1251956"/>
              <a:ext cx="68413" cy="94455"/>
            </a:xfrm>
            <a:custGeom>
              <a:avLst/>
              <a:gdLst/>
              <a:ahLst/>
              <a:cxnLst/>
              <a:rect l="l" t="t" r="r" b="b"/>
              <a:pathLst>
                <a:path w="2466" h="3405" extrusionOk="0">
                  <a:moveTo>
                    <a:pt x="715" y="1"/>
                  </a:moveTo>
                  <a:cubicBezTo>
                    <a:pt x="465" y="120"/>
                    <a:pt x="227" y="251"/>
                    <a:pt x="1" y="405"/>
                  </a:cubicBezTo>
                  <a:lnTo>
                    <a:pt x="346" y="608"/>
                  </a:lnTo>
                  <a:cubicBezTo>
                    <a:pt x="727" y="882"/>
                    <a:pt x="1073" y="1477"/>
                    <a:pt x="775" y="1917"/>
                  </a:cubicBezTo>
                  <a:cubicBezTo>
                    <a:pt x="322" y="2584"/>
                    <a:pt x="942" y="3251"/>
                    <a:pt x="1608" y="3358"/>
                  </a:cubicBezTo>
                  <a:cubicBezTo>
                    <a:pt x="1731" y="3389"/>
                    <a:pt x="1855" y="3404"/>
                    <a:pt x="1979" y="3404"/>
                  </a:cubicBezTo>
                  <a:cubicBezTo>
                    <a:pt x="2145" y="3404"/>
                    <a:pt x="2309" y="3377"/>
                    <a:pt x="2466" y="3322"/>
                  </a:cubicBezTo>
                  <a:cubicBezTo>
                    <a:pt x="1715" y="3191"/>
                    <a:pt x="1025" y="2453"/>
                    <a:pt x="1537" y="1703"/>
                  </a:cubicBezTo>
                  <a:cubicBezTo>
                    <a:pt x="1870" y="1191"/>
                    <a:pt x="1489" y="524"/>
                    <a:pt x="1049" y="215"/>
                  </a:cubicBezTo>
                  <a:lnTo>
                    <a:pt x="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45"/>
            <p:cNvSpPr/>
            <p:nvPr/>
          </p:nvSpPr>
          <p:spPr>
            <a:xfrm>
              <a:off x="1018695" y="1296313"/>
              <a:ext cx="63780" cy="92763"/>
            </a:xfrm>
            <a:custGeom>
              <a:avLst/>
              <a:gdLst/>
              <a:ahLst/>
              <a:cxnLst/>
              <a:rect l="l" t="t" r="r" b="b"/>
              <a:pathLst>
                <a:path w="2299" h="3344" extrusionOk="0">
                  <a:moveTo>
                    <a:pt x="735" y="0"/>
                  </a:moveTo>
                  <a:cubicBezTo>
                    <a:pt x="633" y="0"/>
                    <a:pt x="652" y="79"/>
                    <a:pt x="512" y="259"/>
                  </a:cubicBezTo>
                  <a:cubicBezTo>
                    <a:pt x="417" y="414"/>
                    <a:pt x="393" y="616"/>
                    <a:pt x="453" y="795"/>
                  </a:cubicBezTo>
                  <a:cubicBezTo>
                    <a:pt x="536" y="1235"/>
                    <a:pt x="429" y="1688"/>
                    <a:pt x="155" y="2045"/>
                  </a:cubicBezTo>
                  <a:cubicBezTo>
                    <a:pt x="48" y="2200"/>
                    <a:pt x="0" y="2402"/>
                    <a:pt x="48" y="2604"/>
                  </a:cubicBezTo>
                  <a:cubicBezTo>
                    <a:pt x="144" y="3022"/>
                    <a:pt x="308" y="3343"/>
                    <a:pt x="678" y="3343"/>
                  </a:cubicBezTo>
                  <a:cubicBezTo>
                    <a:pt x="719" y="3343"/>
                    <a:pt x="763" y="3339"/>
                    <a:pt x="810" y="3331"/>
                  </a:cubicBezTo>
                  <a:cubicBezTo>
                    <a:pt x="941" y="3319"/>
                    <a:pt x="1167" y="3343"/>
                    <a:pt x="1262" y="3283"/>
                  </a:cubicBezTo>
                  <a:cubicBezTo>
                    <a:pt x="1453" y="3128"/>
                    <a:pt x="1620" y="2938"/>
                    <a:pt x="1751" y="2724"/>
                  </a:cubicBezTo>
                  <a:cubicBezTo>
                    <a:pt x="2298" y="1938"/>
                    <a:pt x="2108" y="854"/>
                    <a:pt x="1334" y="295"/>
                  </a:cubicBezTo>
                  <a:cubicBezTo>
                    <a:pt x="1179" y="164"/>
                    <a:pt x="1001" y="57"/>
                    <a:pt x="810" y="9"/>
                  </a:cubicBezTo>
                  <a:cubicBezTo>
                    <a:pt x="779" y="3"/>
                    <a:pt x="755" y="0"/>
                    <a:pt x="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45"/>
            <p:cNvSpPr/>
            <p:nvPr/>
          </p:nvSpPr>
          <p:spPr>
            <a:xfrm>
              <a:off x="1011760" y="1296313"/>
              <a:ext cx="41974" cy="95093"/>
            </a:xfrm>
            <a:custGeom>
              <a:avLst/>
              <a:gdLst/>
              <a:ahLst/>
              <a:cxnLst/>
              <a:rect l="l" t="t" r="r" b="b"/>
              <a:pathLst>
                <a:path w="1513" h="3428" extrusionOk="0">
                  <a:moveTo>
                    <a:pt x="955" y="1"/>
                  </a:moveTo>
                  <a:cubicBezTo>
                    <a:pt x="783" y="1"/>
                    <a:pt x="615" y="84"/>
                    <a:pt x="524" y="235"/>
                  </a:cubicBezTo>
                  <a:cubicBezTo>
                    <a:pt x="417" y="390"/>
                    <a:pt x="393" y="592"/>
                    <a:pt x="453" y="771"/>
                  </a:cubicBezTo>
                  <a:cubicBezTo>
                    <a:pt x="536" y="1259"/>
                    <a:pt x="429" y="1759"/>
                    <a:pt x="155" y="2164"/>
                  </a:cubicBezTo>
                  <a:cubicBezTo>
                    <a:pt x="36" y="2319"/>
                    <a:pt x="0" y="2521"/>
                    <a:pt x="36" y="2712"/>
                  </a:cubicBezTo>
                  <a:cubicBezTo>
                    <a:pt x="132" y="3136"/>
                    <a:pt x="586" y="3428"/>
                    <a:pt x="1020" y="3428"/>
                  </a:cubicBezTo>
                  <a:cubicBezTo>
                    <a:pt x="1074" y="3428"/>
                    <a:pt x="1127" y="3423"/>
                    <a:pt x="1179" y="3414"/>
                  </a:cubicBezTo>
                  <a:cubicBezTo>
                    <a:pt x="1298" y="3390"/>
                    <a:pt x="1417" y="3355"/>
                    <a:pt x="1512" y="3283"/>
                  </a:cubicBezTo>
                  <a:cubicBezTo>
                    <a:pt x="1096" y="3259"/>
                    <a:pt x="667" y="2974"/>
                    <a:pt x="584" y="2569"/>
                  </a:cubicBezTo>
                  <a:cubicBezTo>
                    <a:pt x="536" y="2378"/>
                    <a:pt x="584" y="2176"/>
                    <a:pt x="691" y="2009"/>
                  </a:cubicBezTo>
                  <a:cubicBezTo>
                    <a:pt x="977" y="1616"/>
                    <a:pt x="1084" y="1116"/>
                    <a:pt x="1001" y="628"/>
                  </a:cubicBezTo>
                  <a:cubicBezTo>
                    <a:pt x="977" y="426"/>
                    <a:pt x="989" y="211"/>
                    <a:pt x="1048" y="9"/>
                  </a:cubicBezTo>
                  <a:cubicBezTo>
                    <a:pt x="1017" y="3"/>
                    <a:pt x="986" y="1"/>
                    <a:pt x="9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45"/>
            <p:cNvSpPr/>
            <p:nvPr/>
          </p:nvSpPr>
          <p:spPr>
            <a:xfrm>
              <a:off x="866417" y="1394207"/>
              <a:ext cx="204823" cy="116674"/>
            </a:xfrm>
            <a:custGeom>
              <a:avLst/>
              <a:gdLst/>
              <a:ahLst/>
              <a:cxnLst/>
              <a:rect l="l" t="t" r="r" b="b"/>
              <a:pathLst>
                <a:path w="7383" h="4206" extrusionOk="0">
                  <a:moveTo>
                    <a:pt x="3610" y="0"/>
                  </a:moveTo>
                  <a:cubicBezTo>
                    <a:pt x="3172" y="0"/>
                    <a:pt x="2783" y="318"/>
                    <a:pt x="2691" y="766"/>
                  </a:cubicBezTo>
                  <a:cubicBezTo>
                    <a:pt x="2632" y="1445"/>
                    <a:pt x="2858" y="2338"/>
                    <a:pt x="2013" y="2707"/>
                  </a:cubicBezTo>
                  <a:cubicBezTo>
                    <a:pt x="1905" y="2728"/>
                    <a:pt x="1789" y="2748"/>
                    <a:pt x="1675" y="2748"/>
                  </a:cubicBezTo>
                  <a:cubicBezTo>
                    <a:pt x="1538" y="2748"/>
                    <a:pt x="1404" y="2720"/>
                    <a:pt x="1287" y="2635"/>
                  </a:cubicBezTo>
                  <a:cubicBezTo>
                    <a:pt x="1159" y="2545"/>
                    <a:pt x="1040" y="2506"/>
                    <a:pt x="927" y="2506"/>
                  </a:cubicBezTo>
                  <a:cubicBezTo>
                    <a:pt x="524" y="2506"/>
                    <a:pt x="215" y="3000"/>
                    <a:pt x="1" y="3326"/>
                  </a:cubicBezTo>
                  <a:cubicBezTo>
                    <a:pt x="141" y="3474"/>
                    <a:pt x="1120" y="3500"/>
                    <a:pt x="1778" y="3500"/>
                  </a:cubicBezTo>
                  <a:cubicBezTo>
                    <a:pt x="2124" y="3500"/>
                    <a:pt x="2382" y="3493"/>
                    <a:pt x="2382" y="3493"/>
                  </a:cubicBezTo>
                  <a:cubicBezTo>
                    <a:pt x="2382" y="3493"/>
                    <a:pt x="3782" y="4206"/>
                    <a:pt x="5245" y="4206"/>
                  </a:cubicBezTo>
                  <a:cubicBezTo>
                    <a:pt x="6002" y="4206"/>
                    <a:pt x="6777" y="4014"/>
                    <a:pt x="7383" y="3433"/>
                  </a:cubicBezTo>
                  <a:lnTo>
                    <a:pt x="7383" y="3421"/>
                  </a:lnTo>
                  <a:cubicBezTo>
                    <a:pt x="6811" y="2981"/>
                    <a:pt x="5882" y="2576"/>
                    <a:pt x="5692" y="1826"/>
                  </a:cubicBezTo>
                  <a:cubicBezTo>
                    <a:pt x="5620" y="1564"/>
                    <a:pt x="5513" y="1326"/>
                    <a:pt x="5358" y="1111"/>
                  </a:cubicBezTo>
                  <a:cubicBezTo>
                    <a:pt x="5275" y="1004"/>
                    <a:pt x="5180" y="909"/>
                    <a:pt x="5073" y="838"/>
                  </a:cubicBezTo>
                  <a:cubicBezTo>
                    <a:pt x="4775" y="623"/>
                    <a:pt x="4096" y="52"/>
                    <a:pt x="3834" y="28"/>
                  </a:cubicBezTo>
                  <a:cubicBezTo>
                    <a:pt x="3759" y="9"/>
                    <a:pt x="3684" y="0"/>
                    <a:pt x="36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45"/>
            <p:cNvSpPr/>
            <p:nvPr/>
          </p:nvSpPr>
          <p:spPr>
            <a:xfrm>
              <a:off x="866417" y="1463002"/>
              <a:ext cx="204490" cy="66964"/>
            </a:xfrm>
            <a:custGeom>
              <a:avLst/>
              <a:gdLst/>
              <a:ahLst/>
              <a:cxnLst/>
              <a:rect l="l" t="t" r="r" b="b"/>
              <a:pathLst>
                <a:path w="7371" h="2414" extrusionOk="0">
                  <a:moveTo>
                    <a:pt x="2346" y="1"/>
                  </a:moveTo>
                  <a:cubicBezTo>
                    <a:pt x="2239" y="96"/>
                    <a:pt x="2132" y="167"/>
                    <a:pt x="2001" y="227"/>
                  </a:cubicBezTo>
                  <a:cubicBezTo>
                    <a:pt x="1893" y="248"/>
                    <a:pt x="1777" y="268"/>
                    <a:pt x="1663" y="268"/>
                  </a:cubicBezTo>
                  <a:cubicBezTo>
                    <a:pt x="1526" y="268"/>
                    <a:pt x="1392" y="240"/>
                    <a:pt x="1275" y="155"/>
                  </a:cubicBezTo>
                  <a:cubicBezTo>
                    <a:pt x="1150" y="65"/>
                    <a:pt x="1032" y="26"/>
                    <a:pt x="922" y="26"/>
                  </a:cubicBezTo>
                  <a:cubicBezTo>
                    <a:pt x="524" y="26"/>
                    <a:pt x="215" y="520"/>
                    <a:pt x="1" y="846"/>
                  </a:cubicBezTo>
                  <a:cubicBezTo>
                    <a:pt x="1026" y="1890"/>
                    <a:pt x="2382" y="2414"/>
                    <a:pt x="3740" y="2414"/>
                  </a:cubicBezTo>
                  <a:cubicBezTo>
                    <a:pt x="5047" y="2414"/>
                    <a:pt x="6355" y="1928"/>
                    <a:pt x="7371" y="953"/>
                  </a:cubicBezTo>
                  <a:lnTo>
                    <a:pt x="7371" y="953"/>
                  </a:lnTo>
                  <a:cubicBezTo>
                    <a:pt x="6860" y="1097"/>
                    <a:pt x="6337" y="1168"/>
                    <a:pt x="5816" y="1168"/>
                  </a:cubicBezTo>
                  <a:cubicBezTo>
                    <a:pt x="4661" y="1168"/>
                    <a:pt x="3517" y="820"/>
                    <a:pt x="2549" y="155"/>
                  </a:cubicBezTo>
                  <a:lnTo>
                    <a:pt x="2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45"/>
            <p:cNvSpPr/>
            <p:nvPr/>
          </p:nvSpPr>
          <p:spPr>
            <a:xfrm>
              <a:off x="1085416" y="1193675"/>
              <a:ext cx="45276" cy="45022"/>
            </a:xfrm>
            <a:custGeom>
              <a:avLst/>
              <a:gdLst/>
              <a:ahLst/>
              <a:cxnLst/>
              <a:rect l="l" t="t" r="r" b="b"/>
              <a:pathLst>
                <a:path w="1632" h="1623" extrusionOk="0">
                  <a:moveTo>
                    <a:pt x="816" y="0"/>
                  </a:moveTo>
                  <a:cubicBezTo>
                    <a:pt x="804" y="0"/>
                    <a:pt x="792" y="6"/>
                    <a:pt x="786" y="18"/>
                  </a:cubicBezTo>
                  <a:lnTo>
                    <a:pt x="536" y="518"/>
                  </a:lnTo>
                  <a:cubicBezTo>
                    <a:pt x="536" y="530"/>
                    <a:pt x="536" y="530"/>
                    <a:pt x="524" y="530"/>
                  </a:cubicBezTo>
                  <a:lnTo>
                    <a:pt x="24" y="792"/>
                  </a:lnTo>
                  <a:cubicBezTo>
                    <a:pt x="0" y="792"/>
                    <a:pt x="0" y="828"/>
                    <a:pt x="24" y="839"/>
                  </a:cubicBezTo>
                  <a:lnTo>
                    <a:pt x="524" y="1090"/>
                  </a:lnTo>
                  <a:cubicBezTo>
                    <a:pt x="524" y="1090"/>
                    <a:pt x="536" y="1101"/>
                    <a:pt x="536" y="1101"/>
                  </a:cubicBezTo>
                  <a:lnTo>
                    <a:pt x="786" y="1613"/>
                  </a:lnTo>
                  <a:cubicBezTo>
                    <a:pt x="792" y="1619"/>
                    <a:pt x="804" y="1622"/>
                    <a:pt x="816" y="1622"/>
                  </a:cubicBezTo>
                  <a:cubicBezTo>
                    <a:pt x="828" y="1622"/>
                    <a:pt x="840" y="1619"/>
                    <a:pt x="846" y="1613"/>
                  </a:cubicBezTo>
                  <a:lnTo>
                    <a:pt x="1096" y="1101"/>
                  </a:lnTo>
                  <a:cubicBezTo>
                    <a:pt x="1096" y="1101"/>
                    <a:pt x="1096" y="1090"/>
                    <a:pt x="1108" y="1090"/>
                  </a:cubicBezTo>
                  <a:lnTo>
                    <a:pt x="1608" y="839"/>
                  </a:lnTo>
                  <a:cubicBezTo>
                    <a:pt x="1632" y="828"/>
                    <a:pt x="1632" y="792"/>
                    <a:pt x="1608" y="792"/>
                  </a:cubicBezTo>
                  <a:lnTo>
                    <a:pt x="1108" y="530"/>
                  </a:lnTo>
                  <a:cubicBezTo>
                    <a:pt x="1096" y="530"/>
                    <a:pt x="1096" y="530"/>
                    <a:pt x="1096" y="518"/>
                  </a:cubicBezTo>
                  <a:lnTo>
                    <a:pt x="846" y="18"/>
                  </a:lnTo>
                  <a:cubicBezTo>
                    <a:pt x="840" y="6"/>
                    <a:pt x="828" y="0"/>
                    <a:pt x="8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45"/>
            <p:cNvSpPr/>
            <p:nvPr/>
          </p:nvSpPr>
          <p:spPr>
            <a:xfrm>
              <a:off x="811931" y="1515680"/>
              <a:ext cx="45609" cy="45022"/>
            </a:xfrm>
            <a:custGeom>
              <a:avLst/>
              <a:gdLst/>
              <a:ahLst/>
              <a:cxnLst/>
              <a:rect l="l" t="t" r="r" b="b"/>
              <a:pathLst>
                <a:path w="1644" h="1623" extrusionOk="0">
                  <a:moveTo>
                    <a:pt x="822" y="1"/>
                  </a:moveTo>
                  <a:cubicBezTo>
                    <a:pt x="813" y="1"/>
                    <a:pt x="804" y="7"/>
                    <a:pt x="798" y="19"/>
                  </a:cubicBezTo>
                  <a:lnTo>
                    <a:pt x="548" y="519"/>
                  </a:lnTo>
                  <a:cubicBezTo>
                    <a:pt x="536" y="531"/>
                    <a:pt x="536" y="531"/>
                    <a:pt x="536" y="531"/>
                  </a:cubicBezTo>
                  <a:lnTo>
                    <a:pt x="24" y="792"/>
                  </a:lnTo>
                  <a:cubicBezTo>
                    <a:pt x="0" y="792"/>
                    <a:pt x="0" y="828"/>
                    <a:pt x="24" y="840"/>
                  </a:cubicBezTo>
                  <a:lnTo>
                    <a:pt x="536" y="1090"/>
                  </a:lnTo>
                  <a:lnTo>
                    <a:pt x="548" y="1102"/>
                  </a:lnTo>
                  <a:lnTo>
                    <a:pt x="798" y="1614"/>
                  </a:lnTo>
                  <a:cubicBezTo>
                    <a:pt x="804" y="1620"/>
                    <a:pt x="813" y="1623"/>
                    <a:pt x="822" y="1623"/>
                  </a:cubicBezTo>
                  <a:cubicBezTo>
                    <a:pt x="831" y="1623"/>
                    <a:pt x="839" y="1620"/>
                    <a:pt x="845" y="1614"/>
                  </a:cubicBezTo>
                  <a:lnTo>
                    <a:pt x="1095" y="1102"/>
                  </a:lnTo>
                  <a:cubicBezTo>
                    <a:pt x="1107" y="1102"/>
                    <a:pt x="1107" y="1090"/>
                    <a:pt x="1119" y="1090"/>
                  </a:cubicBezTo>
                  <a:lnTo>
                    <a:pt x="1619" y="840"/>
                  </a:lnTo>
                  <a:cubicBezTo>
                    <a:pt x="1643" y="828"/>
                    <a:pt x="1643" y="792"/>
                    <a:pt x="1619" y="792"/>
                  </a:cubicBezTo>
                  <a:lnTo>
                    <a:pt x="1119" y="531"/>
                  </a:lnTo>
                  <a:cubicBezTo>
                    <a:pt x="1107" y="531"/>
                    <a:pt x="1107" y="531"/>
                    <a:pt x="1095" y="519"/>
                  </a:cubicBezTo>
                  <a:lnTo>
                    <a:pt x="845" y="19"/>
                  </a:lnTo>
                  <a:cubicBezTo>
                    <a:pt x="839" y="7"/>
                    <a:pt x="831" y="1"/>
                    <a:pt x="8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45"/>
            <p:cNvSpPr/>
            <p:nvPr/>
          </p:nvSpPr>
          <p:spPr>
            <a:xfrm>
              <a:off x="1142233" y="1338450"/>
              <a:ext cx="32736" cy="32123"/>
            </a:xfrm>
            <a:custGeom>
              <a:avLst/>
              <a:gdLst/>
              <a:ahLst/>
              <a:cxnLst/>
              <a:rect l="l" t="t" r="r" b="b"/>
              <a:pathLst>
                <a:path w="1180" h="1158" extrusionOk="0">
                  <a:moveTo>
                    <a:pt x="597" y="1"/>
                  </a:moveTo>
                  <a:cubicBezTo>
                    <a:pt x="475" y="1"/>
                    <a:pt x="369" y="93"/>
                    <a:pt x="369" y="216"/>
                  </a:cubicBezTo>
                  <a:lnTo>
                    <a:pt x="369" y="335"/>
                  </a:lnTo>
                  <a:cubicBezTo>
                    <a:pt x="369" y="347"/>
                    <a:pt x="358" y="359"/>
                    <a:pt x="346" y="359"/>
                  </a:cubicBezTo>
                  <a:lnTo>
                    <a:pt x="238" y="359"/>
                  </a:lnTo>
                  <a:cubicBezTo>
                    <a:pt x="119" y="359"/>
                    <a:pt x="24" y="443"/>
                    <a:pt x="12" y="562"/>
                  </a:cubicBezTo>
                  <a:cubicBezTo>
                    <a:pt x="0" y="681"/>
                    <a:pt x="96" y="800"/>
                    <a:pt x="227" y="800"/>
                  </a:cubicBezTo>
                  <a:lnTo>
                    <a:pt x="346" y="800"/>
                  </a:lnTo>
                  <a:cubicBezTo>
                    <a:pt x="358" y="800"/>
                    <a:pt x="369" y="812"/>
                    <a:pt x="369" y="824"/>
                  </a:cubicBezTo>
                  <a:lnTo>
                    <a:pt x="369" y="931"/>
                  </a:lnTo>
                  <a:cubicBezTo>
                    <a:pt x="369" y="1050"/>
                    <a:pt x="453" y="1145"/>
                    <a:pt x="560" y="1157"/>
                  </a:cubicBezTo>
                  <a:cubicBezTo>
                    <a:pt x="567" y="1158"/>
                    <a:pt x="575" y="1158"/>
                    <a:pt x="582" y="1158"/>
                  </a:cubicBezTo>
                  <a:cubicBezTo>
                    <a:pt x="703" y="1158"/>
                    <a:pt x="799" y="1066"/>
                    <a:pt x="810" y="943"/>
                  </a:cubicBezTo>
                  <a:lnTo>
                    <a:pt x="810" y="824"/>
                  </a:lnTo>
                  <a:cubicBezTo>
                    <a:pt x="798" y="812"/>
                    <a:pt x="822" y="800"/>
                    <a:pt x="834" y="800"/>
                  </a:cubicBezTo>
                  <a:lnTo>
                    <a:pt x="953" y="800"/>
                  </a:lnTo>
                  <a:cubicBezTo>
                    <a:pt x="1072" y="800"/>
                    <a:pt x="1179" y="681"/>
                    <a:pt x="1167" y="562"/>
                  </a:cubicBezTo>
                  <a:cubicBezTo>
                    <a:pt x="1143" y="443"/>
                    <a:pt x="1048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798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7" y="26"/>
                    <a:pt x="619" y="2"/>
                  </a:cubicBezTo>
                  <a:cubicBezTo>
                    <a:pt x="612" y="1"/>
                    <a:pt x="605" y="1"/>
                    <a:pt x="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45"/>
            <p:cNvSpPr/>
            <p:nvPr/>
          </p:nvSpPr>
          <p:spPr>
            <a:xfrm>
              <a:off x="766017" y="1348963"/>
              <a:ext cx="32708" cy="31846"/>
            </a:xfrm>
            <a:custGeom>
              <a:avLst/>
              <a:gdLst/>
              <a:ahLst/>
              <a:cxnLst/>
              <a:rect l="l" t="t" r="r" b="b"/>
              <a:pathLst>
                <a:path w="1179" h="1148" extrusionOk="0">
                  <a:moveTo>
                    <a:pt x="583" y="1"/>
                  </a:moveTo>
                  <a:cubicBezTo>
                    <a:pt x="467" y="1"/>
                    <a:pt x="369" y="100"/>
                    <a:pt x="369" y="218"/>
                  </a:cubicBezTo>
                  <a:lnTo>
                    <a:pt x="369" y="325"/>
                  </a:lnTo>
                  <a:cubicBezTo>
                    <a:pt x="369" y="337"/>
                    <a:pt x="357" y="349"/>
                    <a:pt x="345" y="349"/>
                  </a:cubicBezTo>
                  <a:lnTo>
                    <a:pt x="238" y="349"/>
                  </a:lnTo>
                  <a:cubicBezTo>
                    <a:pt x="131" y="349"/>
                    <a:pt x="36" y="433"/>
                    <a:pt x="24" y="552"/>
                  </a:cubicBezTo>
                  <a:cubicBezTo>
                    <a:pt x="0" y="671"/>
                    <a:pt x="107" y="790"/>
                    <a:pt x="238" y="790"/>
                  </a:cubicBezTo>
                  <a:lnTo>
                    <a:pt x="345" y="790"/>
                  </a:lnTo>
                  <a:cubicBezTo>
                    <a:pt x="357" y="790"/>
                    <a:pt x="381" y="802"/>
                    <a:pt x="381" y="814"/>
                  </a:cubicBezTo>
                  <a:lnTo>
                    <a:pt x="381" y="921"/>
                  </a:lnTo>
                  <a:cubicBezTo>
                    <a:pt x="369" y="1028"/>
                    <a:pt x="453" y="1123"/>
                    <a:pt x="560" y="1147"/>
                  </a:cubicBezTo>
                  <a:cubicBezTo>
                    <a:pt x="566" y="1148"/>
                    <a:pt x="573" y="1148"/>
                    <a:pt x="580" y="1148"/>
                  </a:cubicBezTo>
                  <a:cubicBezTo>
                    <a:pt x="703" y="1148"/>
                    <a:pt x="810" y="1046"/>
                    <a:pt x="810" y="933"/>
                  </a:cubicBezTo>
                  <a:lnTo>
                    <a:pt x="810" y="814"/>
                  </a:lnTo>
                  <a:cubicBezTo>
                    <a:pt x="810" y="802"/>
                    <a:pt x="822" y="790"/>
                    <a:pt x="834" y="790"/>
                  </a:cubicBezTo>
                  <a:lnTo>
                    <a:pt x="953" y="790"/>
                  </a:lnTo>
                  <a:cubicBezTo>
                    <a:pt x="1084" y="790"/>
                    <a:pt x="1179" y="671"/>
                    <a:pt x="1167" y="540"/>
                  </a:cubicBezTo>
                  <a:cubicBezTo>
                    <a:pt x="1143" y="433"/>
                    <a:pt x="1048" y="361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810" y="349"/>
                    <a:pt x="810" y="325"/>
                  </a:cubicBezTo>
                  <a:lnTo>
                    <a:pt x="810" y="218"/>
                  </a:lnTo>
                  <a:cubicBezTo>
                    <a:pt x="810" y="111"/>
                    <a:pt x="726" y="16"/>
                    <a:pt x="619" y="4"/>
                  </a:cubicBezTo>
                  <a:cubicBezTo>
                    <a:pt x="607" y="2"/>
                    <a:pt x="595" y="1"/>
                    <a:pt x="5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45"/>
            <p:cNvSpPr/>
            <p:nvPr/>
          </p:nvSpPr>
          <p:spPr>
            <a:xfrm>
              <a:off x="766017" y="1187627"/>
              <a:ext cx="417525" cy="393353"/>
            </a:xfrm>
            <a:custGeom>
              <a:avLst/>
              <a:gdLst/>
              <a:ahLst/>
              <a:cxnLst/>
              <a:rect l="l" t="t" r="r" b="b"/>
              <a:pathLst>
                <a:path w="15050" h="14180" extrusionOk="0">
                  <a:moveTo>
                    <a:pt x="1074" y="1"/>
                  </a:moveTo>
                  <a:cubicBezTo>
                    <a:pt x="830" y="1"/>
                    <a:pt x="626" y="65"/>
                    <a:pt x="476" y="212"/>
                  </a:cubicBezTo>
                  <a:cubicBezTo>
                    <a:pt x="0" y="700"/>
                    <a:pt x="310" y="1796"/>
                    <a:pt x="1405" y="3474"/>
                  </a:cubicBezTo>
                  <a:cubicBezTo>
                    <a:pt x="1727" y="3975"/>
                    <a:pt x="2108" y="4510"/>
                    <a:pt x="2524" y="5046"/>
                  </a:cubicBezTo>
                  <a:cubicBezTo>
                    <a:pt x="3524" y="6320"/>
                    <a:pt x="4608" y="7534"/>
                    <a:pt x="5763" y="8689"/>
                  </a:cubicBezTo>
                  <a:cubicBezTo>
                    <a:pt x="6906" y="9844"/>
                    <a:pt x="8120" y="10916"/>
                    <a:pt x="9406" y="11928"/>
                  </a:cubicBezTo>
                  <a:cubicBezTo>
                    <a:pt x="9644" y="12106"/>
                    <a:pt x="9859" y="12273"/>
                    <a:pt x="10085" y="12440"/>
                  </a:cubicBezTo>
                  <a:cubicBezTo>
                    <a:pt x="10240" y="12547"/>
                    <a:pt x="10478" y="12547"/>
                    <a:pt x="10621" y="12654"/>
                  </a:cubicBezTo>
                  <a:cubicBezTo>
                    <a:pt x="10859" y="12809"/>
                    <a:pt x="11085" y="12988"/>
                    <a:pt x="11299" y="13118"/>
                  </a:cubicBezTo>
                  <a:cubicBezTo>
                    <a:pt x="11716" y="13392"/>
                    <a:pt x="12168" y="13630"/>
                    <a:pt x="12621" y="13833"/>
                  </a:cubicBezTo>
                  <a:cubicBezTo>
                    <a:pt x="12823" y="13904"/>
                    <a:pt x="12966" y="14071"/>
                    <a:pt x="13133" y="14119"/>
                  </a:cubicBezTo>
                  <a:cubicBezTo>
                    <a:pt x="13288" y="14154"/>
                    <a:pt x="13454" y="14178"/>
                    <a:pt x="13633" y="14178"/>
                  </a:cubicBezTo>
                  <a:cubicBezTo>
                    <a:pt x="13648" y="14179"/>
                    <a:pt x="13663" y="14179"/>
                    <a:pt x="13679" y="14179"/>
                  </a:cubicBezTo>
                  <a:cubicBezTo>
                    <a:pt x="13879" y="14179"/>
                    <a:pt x="14084" y="14108"/>
                    <a:pt x="14228" y="13964"/>
                  </a:cubicBezTo>
                  <a:cubicBezTo>
                    <a:pt x="15050" y="13142"/>
                    <a:pt x="13347" y="10642"/>
                    <a:pt x="12264" y="9237"/>
                  </a:cubicBezTo>
                  <a:lnTo>
                    <a:pt x="12192" y="9142"/>
                  </a:lnTo>
                  <a:cubicBezTo>
                    <a:pt x="12133" y="9285"/>
                    <a:pt x="12061" y="9428"/>
                    <a:pt x="11978" y="9570"/>
                  </a:cubicBezTo>
                  <a:cubicBezTo>
                    <a:pt x="13776" y="11928"/>
                    <a:pt x="14252" y="13345"/>
                    <a:pt x="13930" y="13666"/>
                  </a:cubicBezTo>
                  <a:cubicBezTo>
                    <a:pt x="13866" y="13724"/>
                    <a:pt x="13757" y="13755"/>
                    <a:pt x="13615" y="13755"/>
                  </a:cubicBezTo>
                  <a:cubicBezTo>
                    <a:pt x="13523" y="13755"/>
                    <a:pt x="13417" y="13742"/>
                    <a:pt x="13299" y="13714"/>
                  </a:cubicBezTo>
                  <a:cubicBezTo>
                    <a:pt x="13145" y="13678"/>
                    <a:pt x="12883" y="13690"/>
                    <a:pt x="12692" y="13607"/>
                  </a:cubicBezTo>
                  <a:cubicBezTo>
                    <a:pt x="12311" y="13452"/>
                    <a:pt x="11942" y="13142"/>
                    <a:pt x="11454" y="12833"/>
                  </a:cubicBezTo>
                  <a:cubicBezTo>
                    <a:pt x="11240" y="12702"/>
                    <a:pt x="10966" y="12749"/>
                    <a:pt x="10740" y="12607"/>
                  </a:cubicBezTo>
                  <a:cubicBezTo>
                    <a:pt x="10597" y="12499"/>
                    <a:pt x="10490" y="12190"/>
                    <a:pt x="10323" y="12083"/>
                  </a:cubicBezTo>
                  <a:cubicBezTo>
                    <a:pt x="10168" y="11964"/>
                    <a:pt x="10001" y="11845"/>
                    <a:pt x="9847" y="11714"/>
                  </a:cubicBezTo>
                  <a:cubicBezTo>
                    <a:pt x="8513" y="10690"/>
                    <a:pt x="7251" y="9570"/>
                    <a:pt x="6072" y="8380"/>
                  </a:cubicBezTo>
                  <a:cubicBezTo>
                    <a:pt x="4870" y="7201"/>
                    <a:pt x="3763" y="5939"/>
                    <a:pt x="2739" y="4606"/>
                  </a:cubicBezTo>
                  <a:cubicBezTo>
                    <a:pt x="2369" y="4129"/>
                    <a:pt x="2048" y="3677"/>
                    <a:pt x="1762" y="3236"/>
                  </a:cubicBezTo>
                  <a:cubicBezTo>
                    <a:pt x="691" y="1581"/>
                    <a:pt x="572" y="736"/>
                    <a:pt x="786" y="522"/>
                  </a:cubicBezTo>
                  <a:cubicBezTo>
                    <a:pt x="847" y="461"/>
                    <a:pt x="948" y="428"/>
                    <a:pt x="1086" y="428"/>
                  </a:cubicBezTo>
                  <a:cubicBezTo>
                    <a:pt x="1679" y="428"/>
                    <a:pt x="2970" y="1016"/>
                    <a:pt x="4870" y="2462"/>
                  </a:cubicBezTo>
                  <a:cubicBezTo>
                    <a:pt x="5001" y="2391"/>
                    <a:pt x="5156" y="2320"/>
                    <a:pt x="5298" y="2260"/>
                  </a:cubicBezTo>
                  <a:lnTo>
                    <a:pt x="5239" y="2212"/>
                  </a:lnTo>
                  <a:lnTo>
                    <a:pt x="5215" y="2189"/>
                  </a:lnTo>
                  <a:cubicBezTo>
                    <a:pt x="4056" y="1302"/>
                    <a:pt x="2171" y="1"/>
                    <a:pt x="10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45"/>
            <p:cNvSpPr/>
            <p:nvPr/>
          </p:nvSpPr>
          <p:spPr>
            <a:xfrm>
              <a:off x="1045772" y="1522782"/>
              <a:ext cx="89220" cy="56174"/>
            </a:xfrm>
            <a:custGeom>
              <a:avLst/>
              <a:gdLst/>
              <a:ahLst/>
              <a:cxnLst/>
              <a:rect l="l" t="t" r="r" b="b"/>
              <a:pathLst>
                <a:path w="3216" h="2025" extrusionOk="0">
                  <a:moveTo>
                    <a:pt x="239" y="1"/>
                  </a:moveTo>
                  <a:cubicBezTo>
                    <a:pt x="144" y="108"/>
                    <a:pt x="72" y="227"/>
                    <a:pt x="1" y="358"/>
                  </a:cubicBezTo>
                  <a:cubicBezTo>
                    <a:pt x="156" y="465"/>
                    <a:pt x="310" y="572"/>
                    <a:pt x="453" y="679"/>
                  </a:cubicBezTo>
                  <a:cubicBezTo>
                    <a:pt x="691" y="834"/>
                    <a:pt x="918" y="989"/>
                    <a:pt x="1132" y="1120"/>
                  </a:cubicBezTo>
                  <a:cubicBezTo>
                    <a:pt x="1572" y="1406"/>
                    <a:pt x="2037" y="1644"/>
                    <a:pt x="2513" y="1846"/>
                  </a:cubicBezTo>
                  <a:cubicBezTo>
                    <a:pt x="2692" y="1918"/>
                    <a:pt x="2858" y="1977"/>
                    <a:pt x="3049" y="2025"/>
                  </a:cubicBezTo>
                  <a:cubicBezTo>
                    <a:pt x="3120" y="1906"/>
                    <a:pt x="3180" y="1775"/>
                    <a:pt x="3215" y="1632"/>
                  </a:cubicBezTo>
                  <a:cubicBezTo>
                    <a:pt x="3037" y="1584"/>
                    <a:pt x="2858" y="1525"/>
                    <a:pt x="2680" y="1453"/>
                  </a:cubicBezTo>
                  <a:cubicBezTo>
                    <a:pt x="2227" y="1251"/>
                    <a:pt x="1787" y="1025"/>
                    <a:pt x="1370" y="751"/>
                  </a:cubicBezTo>
                  <a:cubicBezTo>
                    <a:pt x="1144" y="620"/>
                    <a:pt x="929" y="477"/>
                    <a:pt x="703" y="322"/>
                  </a:cubicBezTo>
                  <a:cubicBezTo>
                    <a:pt x="548" y="215"/>
                    <a:pt x="394" y="108"/>
                    <a:pt x="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45"/>
            <p:cNvSpPr/>
            <p:nvPr/>
          </p:nvSpPr>
          <p:spPr>
            <a:xfrm>
              <a:off x="1054372" y="1521977"/>
              <a:ext cx="76014" cy="63441"/>
            </a:xfrm>
            <a:custGeom>
              <a:avLst/>
              <a:gdLst/>
              <a:ahLst/>
              <a:cxnLst/>
              <a:rect l="l" t="t" r="r" b="b"/>
              <a:pathLst>
                <a:path w="2740" h="2287" extrusionOk="0">
                  <a:moveTo>
                    <a:pt x="1240" y="0"/>
                  </a:moveTo>
                  <a:cubicBezTo>
                    <a:pt x="1200" y="0"/>
                    <a:pt x="1160" y="2"/>
                    <a:pt x="1119" y="6"/>
                  </a:cubicBezTo>
                  <a:cubicBezTo>
                    <a:pt x="869" y="42"/>
                    <a:pt x="655" y="268"/>
                    <a:pt x="453" y="470"/>
                  </a:cubicBezTo>
                  <a:cubicBezTo>
                    <a:pt x="0" y="923"/>
                    <a:pt x="24" y="1482"/>
                    <a:pt x="477" y="1935"/>
                  </a:cubicBezTo>
                  <a:cubicBezTo>
                    <a:pt x="709" y="2167"/>
                    <a:pt x="985" y="2286"/>
                    <a:pt x="1260" y="2286"/>
                  </a:cubicBezTo>
                  <a:cubicBezTo>
                    <a:pt x="1520" y="2286"/>
                    <a:pt x="1780" y="2179"/>
                    <a:pt x="2001" y="1958"/>
                  </a:cubicBezTo>
                  <a:cubicBezTo>
                    <a:pt x="2048" y="1911"/>
                    <a:pt x="2155" y="1887"/>
                    <a:pt x="2191" y="1839"/>
                  </a:cubicBezTo>
                  <a:cubicBezTo>
                    <a:pt x="2739" y="1051"/>
                    <a:pt x="2170" y="0"/>
                    <a:pt x="12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45"/>
            <p:cNvSpPr/>
            <p:nvPr/>
          </p:nvSpPr>
          <p:spPr>
            <a:xfrm>
              <a:off x="1050072" y="1522116"/>
              <a:ext cx="65112" cy="64385"/>
            </a:xfrm>
            <a:custGeom>
              <a:avLst/>
              <a:gdLst/>
              <a:ahLst/>
              <a:cxnLst/>
              <a:rect l="l" t="t" r="r" b="b"/>
              <a:pathLst>
                <a:path w="2347" h="2321" extrusionOk="0">
                  <a:moveTo>
                    <a:pt x="1274" y="1"/>
                  </a:moveTo>
                  <a:lnTo>
                    <a:pt x="1274" y="1"/>
                  </a:lnTo>
                  <a:cubicBezTo>
                    <a:pt x="477" y="84"/>
                    <a:pt x="1" y="930"/>
                    <a:pt x="346" y="1656"/>
                  </a:cubicBezTo>
                  <a:cubicBezTo>
                    <a:pt x="550" y="2086"/>
                    <a:pt x="973" y="2320"/>
                    <a:pt x="1399" y="2320"/>
                  </a:cubicBezTo>
                  <a:cubicBezTo>
                    <a:pt x="1692" y="2320"/>
                    <a:pt x="1987" y="2210"/>
                    <a:pt x="2215" y="1977"/>
                  </a:cubicBezTo>
                  <a:cubicBezTo>
                    <a:pt x="2263" y="1930"/>
                    <a:pt x="2310" y="1882"/>
                    <a:pt x="2346" y="1834"/>
                  </a:cubicBezTo>
                  <a:lnTo>
                    <a:pt x="2346" y="1822"/>
                  </a:lnTo>
                  <a:cubicBezTo>
                    <a:pt x="2301" y="1827"/>
                    <a:pt x="2257" y="1830"/>
                    <a:pt x="2214" y="1830"/>
                  </a:cubicBezTo>
                  <a:cubicBezTo>
                    <a:pt x="1301" y="1830"/>
                    <a:pt x="729" y="785"/>
                    <a:pt x="12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1" name="Google Shape;3701;p45"/>
          <p:cNvGrpSpPr/>
          <p:nvPr/>
        </p:nvGrpSpPr>
        <p:grpSpPr>
          <a:xfrm>
            <a:off x="3972071" y="653370"/>
            <a:ext cx="407981" cy="401731"/>
            <a:chOff x="3980235" y="1193841"/>
            <a:chExt cx="407981" cy="401731"/>
          </a:xfrm>
        </p:grpSpPr>
        <p:sp>
          <p:nvSpPr>
            <p:cNvPr id="3702" name="Google Shape;3702;p45"/>
            <p:cNvSpPr/>
            <p:nvPr/>
          </p:nvSpPr>
          <p:spPr>
            <a:xfrm>
              <a:off x="3983869" y="1297700"/>
              <a:ext cx="394748" cy="79919"/>
            </a:xfrm>
            <a:custGeom>
              <a:avLst/>
              <a:gdLst/>
              <a:ahLst/>
              <a:cxnLst/>
              <a:rect l="l" t="t" r="r" b="b"/>
              <a:pathLst>
                <a:path w="14229" h="2881" extrusionOk="0">
                  <a:moveTo>
                    <a:pt x="7357" y="1"/>
                  </a:moveTo>
                  <a:cubicBezTo>
                    <a:pt x="7247" y="1"/>
                    <a:pt x="7136" y="2"/>
                    <a:pt x="7026" y="7"/>
                  </a:cubicBezTo>
                  <a:cubicBezTo>
                    <a:pt x="5082" y="71"/>
                    <a:pt x="3139" y="312"/>
                    <a:pt x="1205" y="312"/>
                  </a:cubicBezTo>
                  <a:cubicBezTo>
                    <a:pt x="1006" y="312"/>
                    <a:pt x="807" y="310"/>
                    <a:pt x="608" y="304"/>
                  </a:cubicBezTo>
                  <a:lnTo>
                    <a:pt x="608" y="304"/>
                  </a:lnTo>
                  <a:cubicBezTo>
                    <a:pt x="441" y="626"/>
                    <a:pt x="930" y="1090"/>
                    <a:pt x="822" y="1435"/>
                  </a:cubicBezTo>
                  <a:cubicBezTo>
                    <a:pt x="739" y="1697"/>
                    <a:pt x="48" y="1828"/>
                    <a:pt x="1" y="2102"/>
                  </a:cubicBezTo>
                  <a:cubicBezTo>
                    <a:pt x="453" y="2114"/>
                    <a:pt x="918" y="2423"/>
                    <a:pt x="1370" y="2471"/>
                  </a:cubicBezTo>
                  <a:cubicBezTo>
                    <a:pt x="2656" y="2578"/>
                    <a:pt x="3918" y="2840"/>
                    <a:pt x="5204" y="2876"/>
                  </a:cubicBezTo>
                  <a:cubicBezTo>
                    <a:pt x="5308" y="2879"/>
                    <a:pt x="5411" y="2880"/>
                    <a:pt x="5515" y="2880"/>
                  </a:cubicBezTo>
                  <a:cubicBezTo>
                    <a:pt x="6697" y="2880"/>
                    <a:pt x="7879" y="2707"/>
                    <a:pt x="9061" y="2685"/>
                  </a:cubicBezTo>
                  <a:cubicBezTo>
                    <a:pt x="9259" y="2680"/>
                    <a:pt x="9457" y="2678"/>
                    <a:pt x="9656" y="2678"/>
                  </a:cubicBezTo>
                  <a:cubicBezTo>
                    <a:pt x="10283" y="2678"/>
                    <a:pt x="10915" y="2699"/>
                    <a:pt x="11547" y="2699"/>
                  </a:cubicBezTo>
                  <a:cubicBezTo>
                    <a:pt x="12004" y="2699"/>
                    <a:pt x="12463" y="2688"/>
                    <a:pt x="12919" y="2650"/>
                  </a:cubicBezTo>
                  <a:cubicBezTo>
                    <a:pt x="13360" y="2614"/>
                    <a:pt x="13788" y="2257"/>
                    <a:pt x="14229" y="2185"/>
                  </a:cubicBezTo>
                  <a:cubicBezTo>
                    <a:pt x="14110" y="1542"/>
                    <a:pt x="13907" y="911"/>
                    <a:pt x="13622" y="328"/>
                  </a:cubicBezTo>
                  <a:cubicBezTo>
                    <a:pt x="13516" y="338"/>
                    <a:pt x="13410" y="343"/>
                    <a:pt x="13305" y="343"/>
                  </a:cubicBezTo>
                  <a:cubicBezTo>
                    <a:pt x="12777" y="343"/>
                    <a:pt x="12254" y="234"/>
                    <a:pt x="11725" y="234"/>
                  </a:cubicBezTo>
                  <a:cubicBezTo>
                    <a:pt x="11635" y="234"/>
                    <a:pt x="11545" y="237"/>
                    <a:pt x="11455" y="245"/>
                  </a:cubicBezTo>
                  <a:cubicBezTo>
                    <a:pt x="11169" y="268"/>
                    <a:pt x="10895" y="280"/>
                    <a:pt x="10609" y="280"/>
                  </a:cubicBezTo>
                  <a:cubicBezTo>
                    <a:pt x="10062" y="280"/>
                    <a:pt x="9514" y="233"/>
                    <a:pt x="8966" y="137"/>
                  </a:cubicBezTo>
                  <a:cubicBezTo>
                    <a:pt x="8432" y="48"/>
                    <a:pt x="7898" y="1"/>
                    <a:pt x="7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5"/>
            <p:cNvSpPr/>
            <p:nvPr/>
          </p:nvSpPr>
          <p:spPr>
            <a:xfrm>
              <a:off x="3983869" y="1306133"/>
              <a:ext cx="82950" cy="55508"/>
            </a:xfrm>
            <a:custGeom>
              <a:avLst/>
              <a:gdLst/>
              <a:ahLst/>
              <a:cxnLst/>
              <a:rect l="l" t="t" r="r" b="b"/>
              <a:pathLst>
                <a:path w="2990" h="2001" extrusionOk="0">
                  <a:moveTo>
                    <a:pt x="608" y="0"/>
                  </a:moveTo>
                  <a:cubicBezTo>
                    <a:pt x="322" y="572"/>
                    <a:pt x="120" y="1167"/>
                    <a:pt x="1" y="1798"/>
                  </a:cubicBezTo>
                  <a:cubicBezTo>
                    <a:pt x="453" y="1810"/>
                    <a:pt x="918" y="1834"/>
                    <a:pt x="1370" y="1869"/>
                  </a:cubicBezTo>
                  <a:cubicBezTo>
                    <a:pt x="1763" y="1905"/>
                    <a:pt x="2156" y="1953"/>
                    <a:pt x="2537" y="2000"/>
                  </a:cubicBezTo>
                  <a:cubicBezTo>
                    <a:pt x="2561" y="1738"/>
                    <a:pt x="2596" y="1477"/>
                    <a:pt x="2656" y="1215"/>
                  </a:cubicBezTo>
                  <a:cubicBezTo>
                    <a:pt x="2727" y="810"/>
                    <a:pt x="2835" y="417"/>
                    <a:pt x="2989" y="48"/>
                  </a:cubicBezTo>
                  <a:cubicBezTo>
                    <a:pt x="2192" y="36"/>
                    <a:pt x="1394" y="24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5"/>
            <p:cNvSpPr/>
            <p:nvPr/>
          </p:nvSpPr>
          <p:spPr>
            <a:xfrm>
              <a:off x="3980235" y="1356009"/>
              <a:ext cx="402017" cy="66188"/>
            </a:xfrm>
            <a:custGeom>
              <a:avLst/>
              <a:gdLst/>
              <a:ahLst/>
              <a:cxnLst/>
              <a:rect l="l" t="t" r="r" b="b"/>
              <a:pathLst>
                <a:path w="14491" h="2386" extrusionOk="0">
                  <a:moveTo>
                    <a:pt x="132" y="0"/>
                  </a:moveTo>
                  <a:lnTo>
                    <a:pt x="132" y="0"/>
                  </a:lnTo>
                  <a:cubicBezTo>
                    <a:pt x="48" y="452"/>
                    <a:pt x="739" y="512"/>
                    <a:pt x="739" y="988"/>
                  </a:cubicBezTo>
                  <a:cubicBezTo>
                    <a:pt x="739" y="1060"/>
                    <a:pt x="1" y="1536"/>
                    <a:pt x="1" y="1607"/>
                  </a:cubicBezTo>
                  <a:cubicBezTo>
                    <a:pt x="513" y="1619"/>
                    <a:pt x="1013" y="1929"/>
                    <a:pt x="1513" y="1976"/>
                  </a:cubicBezTo>
                  <a:cubicBezTo>
                    <a:pt x="2787" y="2084"/>
                    <a:pt x="4061" y="2346"/>
                    <a:pt x="5347" y="2381"/>
                  </a:cubicBezTo>
                  <a:cubicBezTo>
                    <a:pt x="5456" y="2384"/>
                    <a:pt x="5565" y="2386"/>
                    <a:pt x="5675" y="2386"/>
                  </a:cubicBezTo>
                  <a:cubicBezTo>
                    <a:pt x="6849" y="2386"/>
                    <a:pt x="8016" y="2223"/>
                    <a:pt x="9192" y="2191"/>
                  </a:cubicBezTo>
                  <a:cubicBezTo>
                    <a:pt x="9328" y="2188"/>
                    <a:pt x="9464" y="2187"/>
                    <a:pt x="9600" y="2187"/>
                  </a:cubicBezTo>
                  <a:cubicBezTo>
                    <a:pt x="10305" y="2187"/>
                    <a:pt x="11013" y="2216"/>
                    <a:pt x="11717" y="2216"/>
                  </a:cubicBezTo>
                  <a:cubicBezTo>
                    <a:pt x="12163" y="2216"/>
                    <a:pt x="12608" y="2204"/>
                    <a:pt x="13050" y="2167"/>
                  </a:cubicBezTo>
                  <a:cubicBezTo>
                    <a:pt x="13526" y="2119"/>
                    <a:pt x="14003" y="1762"/>
                    <a:pt x="14479" y="1679"/>
                  </a:cubicBezTo>
                  <a:lnTo>
                    <a:pt x="14479" y="1393"/>
                  </a:lnTo>
                  <a:lnTo>
                    <a:pt x="14491" y="1393"/>
                  </a:lnTo>
                  <a:cubicBezTo>
                    <a:pt x="14491" y="953"/>
                    <a:pt x="14443" y="512"/>
                    <a:pt x="14372" y="83"/>
                  </a:cubicBezTo>
                  <a:cubicBezTo>
                    <a:pt x="13931" y="155"/>
                    <a:pt x="13503" y="226"/>
                    <a:pt x="13050" y="262"/>
                  </a:cubicBezTo>
                  <a:cubicBezTo>
                    <a:pt x="12634" y="297"/>
                    <a:pt x="12215" y="308"/>
                    <a:pt x="11795" y="308"/>
                  </a:cubicBezTo>
                  <a:cubicBezTo>
                    <a:pt x="11108" y="308"/>
                    <a:pt x="10418" y="279"/>
                    <a:pt x="9730" y="279"/>
                  </a:cubicBezTo>
                  <a:cubicBezTo>
                    <a:pt x="9551" y="279"/>
                    <a:pt x="9372" y="281"/>
                    <a:pt x="9192" y="286"/>
                  </a:cubicBezTo>
                  <a:cubicBezTo>
                    <a:pt x="8022" y="329"/>
                    <a:pt x="6852" y="481"/>
                    <a:pt x="5690" y="481"/>
                  </a:cubicBezTo>
                  <a:cubicBezTo>
                    <a:pt x="5576" y="481"/>
                    <a:pt x="5461" y="479"/>
                    <a:pt x="5347" y="476"/>
                  </a:cubicBezTo>
                  <a:cubicBezTo>
                    <a:pt x="4061" y="441"/>
                    <a:pt x="2787" y="179"/>
                    <a:pt x="1513" y="71"/>
                  </a:cubicBezTo>
                  <a:cubicBezTo>
                    <a:pt x="1049" y="36"/>
                    <a:pt x="596" y="12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5"/>
            <p:cNvSpPr/>
            <p:nvPr/>
          </p:nvSpPr>
          <p:spPr>
            <a:xfrm>
              <a:off x="4000737" y="1242608"/>
              <a:ext cx="361374" cy="71153"/>
            </a:xfrm>
            <a:custGeom>
              <a:avLst/>
              <a:gdLst/>
              <a:ahLst/>
              <a:cxnLst/>
              <a:rect l="l" t="t" r="r" b="b"/>
              <a:pathLst>
                <a:path w="13026" h="2565" extrusionOk="0">
                  <a:moveTo>
                    <a:pt x="3551" y="1"/>
                  </a:moveTo>
                  <a:cubicBezTo>
                    <a:pt x="3132" y="1"/>
                    <a:pt x="2545" y="157"/>
                    <a:pt x="1875" y="157"/>
                  </a:cubicBezTo>
                  <a:cubicBezTo>
                    <a:pt x="1784" y="157"/>
                    <a:pt x="1690" y="154"/>
                    <a:pt x="1595" y="147"/>
                  </a:cubicBezTo>
                  <a:lnTo>
                    <a:pt x="1595" y="147"/>
                  </a:lnTo>
                  <a:cubicBezTo>
                    <a:pt x="1310" y="409"/>
                    <a:pt x="1929" y="1314"/>
                    <a:pt x="1691" y="1612"/>
                  </a:cubicBezTo>
                  <a:cubicBezTo>
                    <a:pt x="1381" y="2016"/>
                    <a:pt x="226" y="1814"/>
                    <a:pt x="0" y="2278"/>
                  </a:cubicBezTo>
                  <a:cubicBezTo>
                    <a:pt x="1072" y="2314"/>
                    <a:pt x="2143" y="2332"/>
                    <a:pt x="3213" y="2332"/>
                  </a:cubicBezTo>
                  <a:cubicBezTo>
                    <a:pt x="4283" y="2332"/>
                    <a:pt x="5352" y="2314"/>
                    <a:pt x="6418" y="2278"/>
                  </a:cubicBezTo>
                  <a:cubicBezTo>
                    <a:pt x="6528" y="2274"/>
                    <a:pt x="6639" y="2272"/>
                    <a:pt x="6749" y="2272"/>
                  </a:cubicBezTo>
                  <a:cubicBezTo>
                    <a:pt x="7290" y="2272"/>
                    <a:pt x="7824" y="2320"/>
                    <a:pt x="8358" y="2409"/>
                  </a:cubicBezTo>
                  <a:cubicBezTo>
                    <a:pt x="8906" y="2504"/>
                    <a:pt x="9454" y="2564"/>
                    <a:pt x="10013" y="2564"/>
                  </a:cubicBezTo>
                  <a:cubicBezTo>
                    <a:pt x="10287" y="2564"/>
                    <a:pt x="10561" y="2552"/>
                    <a:pt x="10847" y="2528"/>
                  </a:cubicBezTo>
                  <a:cubicBezTo>
                    <a:pt x="11573" y="2469"/>
                    <a:pt x="12299" y="2397"/>
                    <a:pt x="13014" y="2314"/>
                  </a:cubicBezTo>
                  <a:lnTo>
                    <a:pt x="13025" y="2302"/>
                  </a:lnTo>
                  <a:cubicBezTo>
                    <a:pt x="12633" y="1504"/>
                    <a:pt x="12097" y="778"/>
                    <a:pt x="11454" y="171"/>
                  </a:cubicBezTo>
                  <a:cubicBezTo>
                    <a:pt x="11061" y="200"/>
                    <a:pt x="10668" y="212"/>
                    <a:pt x="10276" y="212"/>
                  </a:cubicBezTo>
                  <a:cubicBezTo>
                    <a:pt x="8910" y="212"/>
                    <a:pt x="7551" y="73"/>
                    <a:pt x="6191" y="64"/>
                  </a:cubicBezTo>
                  <a:cubicBezTo>
                    <a:pt x="5917" y="64"/>
                    <a:pt x="5667" y="183"/>
                    <a:pt x="5489" y="385"/>
                  </a:cubicBezTo>
                  <a:cubicBezTo>
                    <a:pt x="5344" y="530"/>
                    <a:pt x="5157" y="613"/>
                    <a:pt x="4967" y="613"/>
                  </a:cubicBezTo>
                  <a:cubicBezTo>
                    <a:pt x="4955" y="613"/>
                    <a:pt x="4942" y="612"/>
                    <a:pt x="4929" y="611"/>
                  </a:cubicBezTo>
                  <a:cubicBezTo>
                    <a:pt x="4916" y="612"/>
                    <a:pt x="4903" y="612"/>
                    <a:pt x="4890" y="612"/>
                  </a:cubicBezTo>
                  <a:cubicBezTo>
                    <a:pt x="4667" y="612"/>
                    <a:pt x="4469" y="518"/>
                    <a:pt x="4334" y="349"/>
                  </a:cubicBezTo>
                  <a:cubicBezTo>
                    <a:pt x="4167" y="147"/>
                    <a:pt x="3917" y="16"/>
                    <a:pt x="3655" y="4"/>
                  </a:cubicBezTo>
                  <a:cubicBezTo>
                    <a:pt x="3622" y="2"/>
                    <a:pt x="3587" y="1"/>
                    <a:pt x="35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5"/>
            <p:cNvSpPr/>
            <p:nvPr/>
          </p:nvSpPr>
          <p:spPr>
            <a:xfrm>
              <a:off x="4044653" y="1193841"/>
              <a:ext cx="273513" cy="74038"/>
            </a:xfrm>
            <a:custGeom>
              <a:avLst/>
              <a:gdLst/>
              <a:ahLst/>
              <a:cxnLst/>
              <a:rect l="l" t="t" r="r" b="b"/>
              <a:pathLst>
                <a:path w="9859" h="2669" extrusionOk="0">
                  <a:moveTo>
                    <a:pt x="4918" y="0"/>
                  </a:moveTo>
                  <a:cubicBezTo>
                    <a:pt x="4787" y="0"/>
                    <a:pt x="4656" y="12"/>
                    <a:pt x="4537" y="12"/>
                  </a:cubicBezTo>
                  <a:cubicBezTo>
                    <a:pt x="3489" y="60"/>
                    <a:pt x="2763" y="845"/>
                    <a:pt x="1882" y="1298"/>
                  </a:cubicBezTo>
                  <a:cubicBezTo>
                    <a:pt x="1286" y="1595"/>
                    <a:pt x="489" y="1465"/>
                    <a:pt x="1" y="1917"/>
                  </a:cubicBezTo>
                  <a:cubicBezTo>
                    <a:pt x="846" y="1976"/>
                    <a:pt x="1596" y="2036"/>
                    <a:pt x="2072" y="2060"/>
                  </a:cubicBezTo>
                  <a:cubicBezTo>
                    <a:pt x="2334" y="2084"/>
                    <a:pt x="2572" y="2203"/>
                    <a:pt x="2739" y="2405"/>
                  </a:cubicBezTo>
                  <a:cubicBezTo>
                    <a:pt x="2874" y="2574"/>
                    <a:pt x="3083" y="2668"/>
                    <a:pt x="3296" y="2668"/>
                  </a:cubicBezTo>
                  <a:cubicBezTo>
                    <a:pt x="3309" y="2668"/>
                    <a:pt x="3322" y="2668"/>
                    <a:pt x="3334" y="2667"/>
                  </a:cubicBezTo>
                  <a:cubicBezTo>
                    <a:pt x="3348" y="2668"/>
                    <a:pt x="3361" y="2668"/>
                    <a:pt x="3375" y="2668"/>
                  </a:cubicBezTo>
                  <a:cubicBezTo>
                    <a:pt x="3574" y="2668"/>
                    <a:pt x="3760" y="2586"/>
                    <a:pt x="3894" y="2441"/>
                  </a:cubicBezTo>
                  <a:cubicBezTo>
                    <a:pt x="4073" y="2238"/>
                    <a:pt x="4334" y="2119"/>
                    <a:pt x="4596" y="2119"/>
                  </a:cubicBezTo>
                  <a:cubicBezTo>
                    <a:pt x="4743" y="2120"/>
                    <a:pt x="4890" y="2121"/>
                    <a:pt x="5037" y="2121"/>
                  </a:cubicBezTo>
                  <a:cubicBezTo>
                    <a:pt x="6646" y="2121"/>
                    <a:pt x="8247" y="2061"/>
                    <a:pt x="9847" y="1942"/>
                  </a:cubicBezTo>
                  <a:lnTo>
                    <a:pt x="9847" y="1942"/>
                  </a:lnTo>
                  <a:cubicBezTo>
                    <a:pt x="9851" y="1945"/>
                    <a:pt x="9855" y="1949"/>
                    <a:pt x="9859" y="1953"/>
                  </a:cubicBezTo>
                  <a:lnTo>
                    <a:pt x="9859" y="1941"/>
                  </a:lnTo>
                  <a:cubicBezTo>
                    <a:pt x="9855" y="1941"/>
                    <a:pt x="9851" y="1941"/>
                    <a:pt x="9847" y="1942"/>
                  </a:cubicBezTo>
                  <a:lnTo>
                    <a:pt x="9847" y="1942"/>
                  </a:lnTo>
                  <a:cubicBezTo>
                    <a:pt x="8503" y="687"/>
                    <a:pt x="6746" y="0"/>
                    <a:pt x="4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5"/>
            <p:cNvSpPr/>
            <p:nvPr/>
          </p:nvSpPr>
          <p:spPr>
            <a:xfrm>
              <a:off x="3980235" y="1356009"/>
              <a:ext cx="75349" cy="50542"/>
            </a:xfrm>
            <a:custGeom>
              <a:avLst/>
              <a:gdLst/>
              <a:ahLst/>
              <a:cxnLst/>
              <a:rect l="l" t="t" r="r" b="b"/>
              <a:pathLst>
                <a:path w="2716" h="1822" extrusionOk="0">
                  <a:moveTo>
                    <a:pt x="132" y="0"/>
                  </a:moveTo>
                  <a:cubicBezTo>
                    <a:pt x="37" y="452"/>
                    <a:pt x="1" y="917"/>
                    <a:pt x="1" y="1393"/>
                  </a:cubicBezTo>
                  <a:lnTo>
                    <a:pt x="1" y="1607"/>
                  </a:lnTo>
                  <a:cubicBezTo>
                    <a:pt x="501" y="1619"/>
                    <a:pt x="1001" y="1643"/>
                    <a:pt x="1501" y="1679"/>
                  </a:cubicBezTo>
                  <a:cubicBezTo>
                    <a:pt x="1906" y="1715"/>
                    <a:pt x="2311" y="1762"/>
                    <a:pt x="2715" y="1822"/>
                  </a:cubicBezTo>
                  <a:cubicBezTo>
                    <a:pt x="2680" y="1548"/>
                    <a:pt x="2656" y="1286"/>
                    <a:pt x="2656" y="1024"/>
                  </a:cubicBezTo>
                  <a:lnTo>
                    <a:pt x="2656" y="810"/>
                  </a:lnTo>
                  <a:cubicBezTo>
                    <a:pt x="2656" y="607"/>
                    <a:pt x="2656" y="405"/>
                    <a:pt x="2680" y="202"/>
                  </a:cubicBezTo>
                  <a:cubicBezTo>
                    <a:pt x="2287" y="155"/>
                    <a:pt x="1894" y="107"/>
                    <a:pt x="1501" y="71"/>
                  </a:cubicBezTo>
                  <a:cubicBezTo>
                    <a:pt x="1049" y="36"/>
                    <a:pt x="596" y="12"/>
                    <a:pt x="1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4000737" y="1246991"/>
              <a:ext cx="98458" cy="60473"/>
            </a:xfrm>
            <a:custGeom>
              <a:avLst/>
              <a:gdLst/>
              <a:ahLst/>
              <a:cxnLst/>
              <a:rect l="l" t="t" r="r" b="b"/>
              <a:pathLst>
                <a:path w="3549" h="2180" extrusionOk="0">
                  <a:moveTo>
                    <a:pt x="1595" y="1"/>
                  </a:moveTo>
                  <a:cubicBezTo>
                    <a:pt x="929" y="596"/>
                    <a:pt x="393" y="1323"/>
                    <a:pt x="0" y="2132"/>
                  </a:cubicBezTo>
                  <a:cubicBezTo>
                    <a:pt x="786" y="2156"/>
                    <a:pt x="1584" y="2168"/>
                    <a:pt x="2381" y="2180"/>
                  </a:cubicBezTo>
                  <a:cubicBezTo>
                    <a:pt x="2453" y="1965"/>
                    <a:pt x="2548" y="1751"/>
                    <a:pt x="2643" y="1549"/>
                  </a:cubicBezTo>
                  <a:cubicBezTo>
                    <a:pt x="2893" y="1049"/>
                    <a:pt x="3203" y="572"/>
                    <a:pt x="3548" y="144"/>
                  </a:cubicBezTo>
                  <a:cubicBezTo>
                    <a:pt x="3084" y="108"/>
                    <a:pt x="2381" y="60"/>
                    <a:pt x="1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4044986" y="1193841"/>
              <a:ext cx="130501" cy="57144"/>
            </a:xfrm>
            <a:custGeom>
              <a:avLst/>
              <a:gdLst/>
              <a:ahLst/>
              <a:cxnLst/>
              <a:rect l="l" t="t" r="r" b="b"/>
              <a:pathLst>
                <a:path w="4704" h="2060" extrusionOk="0">
                  <a:moveTo>
                    <a:pt x="4703" y="0"/>
                  </a:moveTo>
                  <a:cubicBezTo>
                    <a:pt x="2953" y="48"/>
                    <a:pt x="1274" y="726"/>
                    <a:pt x="0" y="1905"/>
                  </a:cubicBezTo>
                  <a:cubicBezTo>
                    <a:pt x="786" y="1976"/>
                    <a:pt x="1477" y="2024"/>
                    <a:pt x="1953" y="2060"/>
                  </a:cubicBezTo>
                  <a:cubicBezTo>
                    <a:pt x="2691" y="1167"/>
                    <a:pt x="3632" y="452"/>
                    <a:pt x="47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4208805" y="1286243"/>
              <a:ext cx="43972" cy="33149"/>
            </a:xfrm>
            <a:custGeom>
              <a:avLst/>
              <a:gdLst/>
              <a:ahLst/>
              <a:cxnLst/>
              <a:rect l="l" t="t" r="r" b="b"/>
              <a:pathLst>
                <a:path w="1585" h="1195" extrusionOk="0">
                  <a:moveTo>
                    <a:pt x="681" y="1"/>
                  </a:moveTo>
                  <a:cubicBezTo>
                    <a:pt x="512" y="1"/>
                    <a:pt x="353" y="47"/>
                    <a:pt x="203" y="122"/>
                  </a:cubicBezTo>
                  <a:cubicBezTo>
                    <a:pt x="1" y="229"/>
                    <a:pt x="13" y="467"/>
                    <a:pt x="13" y="681"/>
                  </a:cubicBezTo>
                  <a:lnTo>
                    <a:pt x="25" y="681"/>
                  </a:lnTo>
                  <a:cubicBezTo>
                    <a:pt x="1" y="1039"/>
                    <a:pt x="299" y="1182"/>
                    <a:pt x="763" y="1193"/>
                  </a:cubicBezTo>
                  <a:cubicBezTo>
                    <a:pt x="783" y="1194"/>
                    <a:pt x="803" y="1194"/>
                    <a:pt x="823" y="1194"/>
                  </a:cubicBezTo>
                  <a:cubicBezTo>
                    <a:pt x="1243" y="1194"/>
                    <a:pt x="1527" y="1071"/>
                    <a:pt x="1573" y="753"/>
                  </a:cubicBezTo>
                  <a:lnTo>
                    <a:pt x="1573" y="693"/>
                  </a:lnTo>
                  <a:cubicBezTo>
                    <a:pt x="1585" y="324"/>
                    <a:pt x="1204" y="15"/>
                    <a:pt x="739" y="3"/>
                  </a:cubicBezTo>
                  <a:cubicBezTo>
                    <a:pt x="720" y="2"/>
                    <a:pt x="700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4204533" y="1287630"/>
              <a:ext cx="47911" cy="35368"/>
            </a:xfrm>
            <a:custGeom>
              <a:avLst/>
              <a:gdLst/>
              <a:ahLst/>
              <a:cxnLst/>
              <a:rect l="l" t="t" r="r" b="b"/>
              <a:pathLst>
                <a:path w="1727" h="1275" extrusionOk="0">
                  <a:moveTo>
                    <a:pt x="512" y="0"/>
                  </a:moveTo>
                  <a:cubicBezTo>
                    <a:pt x="238" y="72"/>
                    <a:pt x="48" y="298"/>
                    <a:pt x="12" y="584"/>
                  </a:cubicBezTo>
                  <a:cubicBezTo>
                    <a:pt x="0" y="941"/>
                    <a:pt x="405" y="1251"/>
                    <a:pt x="857" y="1274"/>
                  </a:cubicBezTo>
                  <a:cubicBezTo>
                    <a:pt x="868" y="1275"/>
                    <a:pt x="878" y="1275"/>
                    <a:pt x="888" y="1275"/>
                  </a:cubicBezTo>
                  <a:cubicBezTo>
                    <a:pt x="1327" y="1275"/>
                    <a:pt x="1680" y="1028"/>
                    <a:pt x="1727" y="691"/>
                  </a:cubicBezTo>
                  <a:lnTo>
                    <a:pt x="1727" y="691"/>
                  </a:lnTo>
                  <a:cubicBezTo>
                    <a:pt x="1608" y="739"/>
                    <a:pt x="1477" y="751"/>
                    <a:pt x="1358" y="751"/>
                  </a:cubicBezTo>
                  <a:cubicBezTo>
                    <a:pt x="881" y="727"/>
                    <a:pt x="500" y="417"/>
                    <a:pt x="512" y="60"/>
                  </a:cubicBezTo>
                  <a:cubicBezTo>
                    <a:pt x="512" y="36"/>
                    <a:pt x="512" y="24"/>
                    <a:pt x="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3989168" y="1203744"/>
              <a:ext cx="29407" cy="29072"/>
            </a:xfrm>
            <a:custGeom>
              <a:avLst/>
              <a:gdLst/>
              <a:ahLst/>
              <a:cxnLst/>
              <a:rect l="l" t="t" r="r" b="b"/>
              <a:pathLst>
                <a:path w="1060" h="1048" extrusionOk="0">
                  <a:moveTo>
                    <a:pt x="536" y="0"/>
                  </a:moveTo>
                  <a:cubicBezTo>
                    <a:pt x="417" y="0"/>
                    <a:pt x="310" y="95"/>
                    <a:pt x="310" y="215"/>
                  </a:cubicBezTo>
                  <a:lnTo>
                    <a:pt x="310" y="310"/>
                  </a:lnTo>
                  <a:lnTo>
                    <a:pt x="227" y="310"/>
                  </a:lnTo>
                  <a:cubicBezTo>
                    <a:pt x="96" y="310"/>
                    <a:pt x="0" y="405"/>
                    <a:pt x="0" y="536"/>
                  </a:cubicBezTo>
                  <a:cubicBezTo>
                    <a:pt x="12" y="655"/>
                    <a:pt x="107" y="738"/>
                    <a:pt x="238" y="738"/>
                  </a:cubicBezTo>
                  <a:lnTo>
                    <a:pt x="322" y="738"/>
                  </a:lnTo>
                  <a:lnTo>
                    <a:pt x="322" y="822"/>
                  </a:lnTo>
                  <a:cubicBezTo>
                    <a:pt x="310" y="941"/>
                    <a:pt x="405" y="1036"/>
                    <a:pt x="524" y="1048"/>
                  </a:cubicBezTo>
                  <a:cubicBezTo>
                    <a:pt x="643" y="1048"/>
                    <a:pt x="750" y="953"/>
                    <a:pt x="750" y="834"/>
                  </a:cubicBezTo>
                  <a:lnTo>
                    <a:pt x="750" y="738"/>
                  </a:lnTo>
                  <a:lnTo>
                    <a:pt x="834" y="738"/>
                  </a:lnTo>
                  <a:cubicBezTo>
                    <a:pt x="953" y="738"/>
                    <a:pt x="1048" y="655"/>
                    <a:pt x="1048" y="536"/>
                  </a:cubicBezTo>
                  <a:cubicBezTo>
                    <a:pt x="1060" y="405"/>
                    <a:pt x="965" y="310"/>
                    <a:pt x="834" y="310"/>
                  </a:cubicBezTo>
                  <a:lnTo>
                    <a:pt x="750" y="310"/>
                  </a:lnTo>
                  <a:lnTo>
                    <a:pt x="750" y="226"/>
                  </a:lnTo>
                  <a:cubicBezTo>
                    <a:pt x="750" y="107"/>
                    <a:pt x="655" y="12"/>
                    <a:pt x="5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5"/>
            <p:cNvSpPr/>
            <p:nvPr/>
          </p:nvSpPr>
          <p:spPr>
            <a:xfrm>
              <a:off x="4340610" y="1200443"/>
              <a:ext cx="29435" cy="29099"/>
            </a:xfrm>
            <a:custGeom>
              <a:avLst/>
              <a:gdLst/>
              <a:ahLst/>
              <a:cxnLst/>
              <a:rect l="l" t="t" r="r" b="b"/>
              <a:pathLst>
                <a:path w="1061" h="1049" extrusionOk="0">
                  <a:moveTo>
                    <a:pt x="536" y="0"/>
                  </a:moveTo>
                  <a:cubicBezTo>
                    <a:pt x="417" y="0"/>
                    <a:pt x="310" y="95"/>
                    <a:pt x="310" y="226"/>
                  </a:cubicBezTo>
                  <a:lnTo>
                    <a:pt x="310" y="310"/>
                  </a:lnTo>
                  <a:lnTo>
                    <a:pt x="227" y="310"/>
                  </a:lnTo>
                  <a:cubicBezTo>
                    <a:pt x="108" y="310"/>
                    <a:pt x="12" y="405"/>
                    <a:pt x="12" y="524"/>
                  </a:cubicBezTo>
                  <a:cubicBezTo>
                    <a:pt x="1" y="643"/>
                    <a:pt x="96" y="738"/>
                    <a:pt x="227" y="738"/>
                  </a:cubicBezTo>
                  <a:lnTo>
                    <a:pt x="310" y="738"/>
                  </a:lnTo>
                  <a:lnTo>
                    <a:pt x="310" y="834"/>
                  </a:lnTo>
                  <a:cubicBezTo>
                    <a:pt x="310" y="947"/>
                    <a:pt x="407" y="1049"/>
                    <a:pt x="518" y="1049"/>
                  </a:cubicBezTo>
                  <a:cubicBezTo>
                    <a:pt x="524" y="1049"/>
                    <a:pt x="530" y="1049"/>
                    <a:pt x="536" y="1048"/>
                  </a:cubicBezTo>
                  <a:cubicBezTo>
                    <a:pt x="655" y="1048"/>
                    <a:pt x="751" y="941"/>
                    <a:pt x="751" y="822"/>
                  </a:cubicBezTo>
                  <a:lnTo>
                    <a:pt x="751" y="738"/>
                  </a:lnTo>
                  <a:lnTo>
                    <a:pt x="822" y="738"/>
                  </a:lnTo>
                  <a:cubicBezTo>
                    <a:pt x="829" y="739"/>
                    <a:pt x="836" y="739"/>
                    <a:pt x="842" y="739"/>
                  </a:cubicBezTo>
                  <a:cubicBezTo>
                    <a:pt x="953" y="739"/>
                    <a:pt x="1048" y="648"/>
                    <a:pt x="1048" y="536"/>
                  </a:cubicBezTo>
                  <a:cubicBezTo>
                    <a:pt x="1060" y="417"/>
                    <a:pt x="953" y="310"/>
                    <a:pt x="834" y="310"/>
                  </a:cubicBezTo>
                  <a:lnTo>
                    <a:pt x="739" y="310"/>
                  </a:lnTo>
                  <a:lnTo>
                    <a:pt x="739" y="226"/>
                  </a:lnTo>
                  <a:cubicBezTo>
                    <a:pt x="751" y="107"/>
                    <a:pt x="655" y="12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5"/>
            <p:cNvSpPr/>
            <p:nvPr/>
          </p:nvSpPr>
          <p:spPr>
            <a:xfrm>
              <a:off x="4359114" y="1525112"/>
              <a:ext cx="29102" cy="28739"/>
            </a:xfrm>
            <a:custGeom>
              <a:avLst/>
              <a:gdLst/>
              <a:ahLst/>
              <a:cxnLst/>
              <a:rect l="l" t="t" r="r" b="b"/>
              <a:pathLst>
                <a:path w="1049" h="1036" extrusionOk="0">
                  <a:moveTo>
                    <a:pt x="524" y="0"/>
                  </a:moveTo>
                  <a:cubicBezTo>
                    <a:pt x="405" y="0"/>
                    <a:pt x="310" y="95"/>
                    <a:pt x="310" y="214"/>
                  </a:cubicBezTo>
                  <a:lnTo>
                    <a:pt x="310" y="298"/>
                  </a:lnTo>
                  <a:lnTo>
                    <a:pt x="227" y="298"/>
                  </a:lnTo>
                  <a:cubicBezTo>
                    <a:pt x="107" y="298"/>
                    <a:pt x="12" y="393"/>
                    <a:pt x="0" y="512"/>
                  </a:cubicBezTo>
                  <a:cubicBezTo>
                    <a:pt x="0" y="631"/>
                    <a:pt x="96" y="738"/>
                    <a:pt x="227" y="738"/>
                  </a:cubicBezTo>
                  <a:lnTo>
                    <a:pt x="310" y="738"/>
                  </a:lnTo>
                  <a:lnTo>
                    <a:pt x="310" y="810"/>
                  </a:lnTo>
                  <a:cubicBezTo>
                    <a:pt x="310" y="929"/>
                    <a:pt x="393" y="1024"/>
                    <a:pt x="512" y="1036"/>
                  </a:cubicBezTo>
                  <a:cubicBezTo>
                    <a:pt x="643" y="1036"/>
                    <a:pt x="739" y="941"/>
                    <a:pt x="739" y="822"/>
                  </a:cubicBezTo>
                  <a:lnTo>
                    <a:pt x="739" y="738"/>
                  </a:lnTo>
                  <a:lnTo>
                    <a:pt x="822" y="738"/>
                  </a:lnTo>
                  <a:cubicBezTo>
                    <a:pt x="941" y="738"/>
                    <a:pt x="1048" y="631"/>
                    <a:pt x="1036" y="512"/>
                  </a:cubicBezTo>
                  <a:cubicBezTo>
                    <a:pt x="1036" y="393"/>
                    <a:pt x="929" y="298"/>
                    <a:pt x="810" y="298"/>
                  </a:cubicBezTo>
                  <a:lnTo>
                    <a:pt x="739" y="298"/>
                  </a:lnTo>
                  <a:lnTo>
                    <a:pt x="739" y="226"/>
                  </a:lnTo>
                  <a:cubicBezTo>
                    <a:pt x="739" y="107"/>
                    <a:pt x="643" y="12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5"/>
            <p:cNvSpPr/>
            <p:nvPr/>
          </p:nvSpPr>
          <p:spPr>
            <a:xfrm>
              <a:off x="3980235" y="1400587"/>
              <a:ext cx="401684" cy="89545"/>
            </a:xfrm>
            <a:custGeom>
              <a:avLst/>
              <a:gdLst/>
              <a:ahLst/>
              <a:cxnLst/>
              <a:rect l="l" t="t" r="r" b="b"/>
              <a:pathLst>
                <a:path w="14479" h="3228" extrusionOk="0">
                  <a:moveTo>
                    <a:pt x="1" y="0"/>
                  </a:moveTo>
                  <a:cubicBezTo>
                    <a:pt x="13" y="536"/>
                    <a:pt x="822" y="929"/>
                    <a:pt x="953" y="1429"/>
                  </a:cubicBezTo>
                  <a:cubicBezTo>
                    <a:pt x="1037" y="1798"/>
                    <a:pt x="418" y="2263"/>
                    <a:pt x="560" y="2620"/>
                  </a:cubicBezTo>
                  <a:cubicBezTo>
                    <a:pt x="2311" y="2786"/>
                    <a:pt x="4073" y="3191"/>
                    <a:pt x="5835" y="3227"/>
                  </a:cubicBezTo>
                  <a:cubicBezTo>
                    <a:pt x="5851" y="3227"/>
                    <a:pt x="5867" y="3227"/>
                    <a:pt x="5883" y="3227"/>
                  </a:cubicBezTo>
                  <a:cubicBezTo>
                    <a:pt x="6437" y="3227"/>
                    <a:pt x="6978" y="3026"/>
                    <a:pt x="7407" y="2655"/>
                  </a:cubicBezTo>
                  <a:cubicBezTo>
                    <a:pt x="7799" y="2346"/>
                    <a:pt x="8276" y="2167"/>
                    <a:pt x="8776" y="2155"/>
                  </a:cubicBezTo>
                  <a:lnTo>
                    <a:pt x="8859" y="2155"/>
                  </a:lnTo>
                  <a:cubicBezTo>
                    <a:pt x="8876" y="2155"/>
                    <a:pt x="8893" y="2155"/>
                    <a:pt x="8909" y="2155"/>
                  </a:cubicBezTo>
                  <a:cubicBezTo>
                    <a:pt x="9392" y="2155"/>
                    <a:pt x="9861" y="2321"/>
                    <a:pt x="10252" y="2620"/>
                  </a:cubicBezTo>
                  <a:cubicBezTo>
                    <a:pt x="10654" y="2934"/>
                    <a:pt x="11154" y="3101"/>
                    <a:pt x="11672" y="3101"/>
                  </a:cubicBezTo>
                  <a:cubicBezTo>
                    <a:pt x="11722" y="3101"/>
                    <a:pt x="11773" y="3099"/>
                    <a:pt x="11824" y="3096"/>
                  </a:cubicBezTo>
                  <a:cubicBezTo>
                    <a:pt x="12514" y="3048"/>
                    <a:pt x="13205" y="2703"/>
                    <a:pt x="13907" y="2632"/>
                  </a:cubicBezTo>
                  <a:cubicBezTo>
                    <a:pt x="14253" y="1822"/>
                    <a:pt x="14443" y="953"/>
                    <a:pt x="14479" y="72"/>
                  </a:cubicBezTo>
                  <a:lnTo>
                    <a:pt x="14479" y="72"/>
                  </a:lnTo>
                  <a:cubicBezTo>
                    <a:pt x="14003" y="155"/>
                    <a:pt x="13526" y="227"/>
                    <a:pt x="13050" y="274"/>
                  </a:cubicBezTo>
                  <a:cubicBezTo>
                    <a:pt x="12630" y="309"/>
                    <a:pt x="12209" y="320"/>
                    <a:pt x="11787" y="320"/>
                  </a:cubicBezTo>
                  <a:cubicBezTo>
                    <a:pt x="11098" y="320"/>
                    <a:pt x="10409" y="291"/>
                    <a:pt x="9726" y="291"/>
                  </a:cubicBezTo>
                  <a:cubicBezTo>
                    <a:pt x="9548" y="291"/>
                    <a:pt x="9370" y="293"/>
                    <a:pt x="9192" y="298"/>
                  </a:cubicBezTo>
                  <a:cubicBezTo>
                    <a:pt x="8016" y="331"/>
                    <a:pt x="6839" y="493"/>
                    <a:pt x="5663" y="493"/>
                  </a:cubicBezTo>
                  <a:cubicBezTo>
                    <a:pt x="5554" y="493"/>
                    <a:pt x="5444" y="492"/>
                    <a:pt x="5335" y="489"/>
                  </a:cubicBezTo>
                  <a:cubicBezTo>
                    <a:pt x="4049" y="453"/>
                    <a:pt x="2787" y="191"/>
                    <a:pt x="1501" y="84"/>
                  </a:cubicBezTo>
                  <a:cubicBezTo>
                    <a:pt x="1001" y="36"/>
                    <a:pt x="501" y="2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5"/>
            <p:cNvSpPr/>
            <p:nvPr/>
          </p:nvSpPr>
          <p:spPr>
            <a:xfrm>
              <a:off x="3980235" y="1400587"/>
              <a:ext cx="100456" cy="78643"/>
            </a:xfrm>
            <a:custGeom>
              <a:avLst/>
              <a:gdLst/>
              <a:ahLst/>
              <a:cxnLst/>
              <a:rect l="l" t="t" r="r" b="b"/>
              <a:pathLst>
                <a:path w="3621" h="2835" extrusionOk="0">
                  <a:moveTo>
                    <a:pt x="1" y="0"/>
                  </a:moveTo>
                  <a:cubicBezTo>
                    <a:pt x="25" y="893"/>
                    <a:pt x="215" y="1774"/>
                    <a:pt x="560" y="2596"/>
                  </a:cubicBezTo>
                  <a:cubicBezTo>
                    <a:pt x="1584" y="2703"/>
                    <a:pt x="2608" y="2786"/>
                    <a:pt x="3620" y="2834"/>
                  </a:cubicBezTo>
                  <a:cubicBezTo>
                    <a:pt x="3156" y="2024"/>
                    <a:pt x="2846" y="1131"/>
                    <a:pt x="2715" y="215"/>
                  </a:cubicBezTo>
                  <a:cubicBezTo>
                    <a:pt x="2311" y="155"/>
                    <a:pt x="1906" y="108"/>
                    <a:pt x="1501" y="72"/>
                  </a:cubicBezTo>
                  <a:cubicBezTo>
                    <a:pt x="1001" y="36"/>
                    <a:pt x="501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5"/>
            <p:cNvSpPr/>
            <p:nvPr/>
          </p:nvSpPr>
          <p:spPr>
            <a:xfrm>
              <a:off x="4043321" y="1391516"/>
              <a:ext cx="36370" cy="27795"/>
            </a:xfrm>
            <a:custGeom>
              <a:avLst/>
              <a:gdLst/>
              <a:ahLst/>
              <a:cxnLst/>
              <a:rect l="l" t="t" r="r" b="b"/>
              <a:pathLst>
                <a:path w="1311" h="1002" extrusionOk="0">
                  <a:moveTo>
                    <a:pt x="545" y="1"/>
                  </a:moveTo>
                  <a:cubicBezTo>
                    <a:pt x="495" y="1"/>
                    <a:pt x="444" y="9"/>
                    <a:pt x="394" y="18"/>
                  </a:cubicBezTo>
                  <a:cubicBezTo>
                    <a:pt x="96" y="77"/>
                    <a:pt x="25" y="292"/>
                    <a:pt x="13" y="542"/>
                  </a:cubicBezTo>
                  <a:cubicBezTo>
                    <a:pt x="1" y="839"/>
                    <a:pt x="144" y="970"/>
                    <a:pt x="537" y="994"/>
                  </a:cubicBezTo>
                  <a:cubicBezTo>
                    <a:pt x="597" y="999"/>
                    <a:pt x="656" y="1002"/>
                    <a:pt x="713" y="1002"/>
                  </a:cubicBezTo>
                  <a:cubicBezTo>
                    <a:pt x="935" y="1002"/>
                    <a:pt x="1121" y="958"/>
                    <a:pt x="1215" y="816"/>
                  </a:cubicBezTo>
                  <a:cubicBezTo>
                    <a:pt x="1263" y="744"/>
                    <a:pt x="1287" y="673"/>
                    <a:pt x="1287" y="601"/>
                  </a:cubicBezTo>
                  <a:cubicBezTo>
                    <a:pt x="1311" y="304"/>
                    <a:pt x="1001" y="30"/>
                    <a:pt x="608" y="6"/>
                  </a:cubicBezTo>
                  <a:cubicBezTo>
                    <a:pt x="587" y="2"/>
                    <a:pt x="566" y="1"/>
                    <a:pt x="5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5"/>
            <p:cNvSpPr/>
            <p:nvPr/>
          </p:nvSpPr>
          <p:spPr>
            <a:xfrm>
              <a:off x="4039049" y="1391655"/>
              <a:ext cx="38340" cy="30514"/>
            </a:xfrm>
            <a:custGeom>
              <a:avLst/>
              <a:gdLst/>
              <a:ahLst/>
              <a:cxnLst/>
              <a:rect l="l" t="t" r="r" b="b"/>
              <a:pathLst>
                <a:path w="1382" h="1100" extrusionOk="0">
                  <a:moveTo>
                    <a:pt x="548" y="1"/>
                  </a:moveTo>
                  <a:lnTo>
                    <a:pt x="548" y="1"/>
                  </a:lnTo>
                  <a:cubicBezTo>
                    <a:pt x="250" y="49"/>
                    <a:pt x="24" y="251"/>
                    <a:pt x="12" y="501"/>
                  </a:cubicBezTo>
                  <a:cubicBezTo>
                    <a:pt x="0" y="811"/>
                    <a:pt x="298" y="1072"/>
                    <a:pt x="691" y="1096"/>
                  </a:cubicBezTo>
                  <a:cubicBezTo>
                    <a:pt x="716" y="1098"/>
                    <a:pt x="741" y="1100"/>
                    <a:pt x="765" y="1100"/>
                  </a:cubicBezTo>
                  <a:cubicBezTo>
                    <a:pt x="1010" y="1100"/>
                    <a:pt x="1230" y="993"/>
                    <a:pt x="1381" y="799"/>
                  </a:cubicBezTo>
                  <a:lnTo>
                    <a:pt x="1381" y="799"/>
                  </a:lnTo>
                  <a:cubicBezTo>
                    <a:pt x="1346" y="805"/>
                    <a:pt x="1310" y="808"/>
                    <a:pt x="1274" y="808"/>
                  </a:cubicBezTo>
                  <a:cubicBezTo>
                    <a:pt x="1238" y="808"/>
                    <a:pt x="1203" y="805"/>
                    <a:pt x="1167" y="799"/>
                  </a:cubicBezTo>
                  <a:cubicBezTo>
                    <a:pt x="762" y="775"/>
                    <a:pt x="465" y="501"/>
                    <a:pt x="476" y="203"/>
                  </a:cubicBezTo>
                  <a:cubicBezTo>
                    <a:pt x="488" y="132"/>
                    <a:pt x="512" y="60"/>
                    <a:pt x="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5"/>
            <p:cNvSpPr/>
            <p:nvPr/>
          </p:nvSpPr>
          <p:spPr>
            <a:xfrm>
              <a:off x="3989168" y="1561424"/>
              <a:ext cx="29407" cy="29099"/>
            </a:xfrm>
            <a:custGeom>
              <a:avLst/>
              <a:gdLst/>
              <a:ahLst/>
              <a:cxnLst/>
              <a:rect l="l" t="t" r="r" b="b"/>
              <a:pathLst>
                <a:path w="1060" h="1049" extrusionOk="0">
                  <a:moveTo>
                    <a:pt x="536" y="1"/>
                  </a:moveTo>
                  <a:cubicBezTo>
                    <a:pt x="417" y="1"/>
                    <a:pt x="310" y="96"/>
                    <a:pt x="322" y="215"/>
                  </a:cubicBezTo>
                  <a:lnTo>
                    <a:pt x="322" y="310"/>
                  </a:lnTo>
                  <a:lnTo>
                    <a:pt x="238" y="310"/>
                  </a:lnTo>
                  <a:cubicBezTo>
                    <a:pt x="107" y="310"/>
                    <a:pt x="12" y="405"/>
                    <a:pt x="12" y="525"/>
                  </a:cubicBezTo>
                  <a:cubicBezTo>
                    <a:pt x="0" y="644"/>
                    <a:pt x="107" y="739"/>
                    <a:pt x="227" y="739"/>
                  </a:cubicBezTo>
                  <a:lnTo>
                    <a:pt x="322" y="739"/>
                  </a:lnTo>
                  <a:lnTo>
                    <a:pt x="322" y="822"/>
                  </a:lnTo>
                  <a:cubicBezTo>
                    <a:pt x="310" y="941"/>
                    <a:pt x="405" y="1037"/>
                    <a:pt x="524" y="1048"/>
                  </a:cubicBezTo>
                  <a:cubicBezTo>
                    <a:pt x="643" y="1048"/>
                    <a:pt x="750" y="953"/>
                    <a:pt x="750" y="834"/>
                  </a:cubicBezTo>
                  <a:lnTo>
                    <a:pt x="750" y="739"/>
                  </a:lnTo>
                  <a:lnTo>
                    <a:pt x="834" y="739"/>
                  </a:lnTo>
                  <a:cubicBezTo>
                    <a:pt x="965" y="739"/>
                    <a:pt x="1060" y="644"/>
                    <a:pt x="1060" y="525"/>
                  </a:cubicBezTo>
                  <a:cubicBezTo>
                    <a:pt x="1048" y="405"/>
                    <a:pt x="953" y="310"/>
                    <a:pt x="834" y="310"/>
                  </a:cubicBezTo>
                  <a:lnTo>
                    <a:pt x="750" y="310"/>
                  </a:lnTo>
                  <a:lnTo>
                    <a:pt x="750" y="227"/>
                  </a:lnTo>
                  <a:cubicBezTo>
                    <a:pt x="750" y="108"/>
                    <a:pt x="655" y="13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5"/>
            <p:cNvSpPr/>
            <p:nvPr/>
          </p:nvSpPr>
          <p:spPr>
            <a:xfrm>
              <a:off x="3995771" y="1451768"/>
              <a:ext cx="370307" cy="109379"/>
            </a:xfrm>
            <a:custGeom>
              <a:avLst/>
              <a:gdLst/>
              <a:ahLst/>
              <a:cxnLst/>
              <a:rect l="l" t="t" r="r" b="b"/>
              <a:pathLst>
                <a:path w="13348" h="3943" extrusionOk="0">
                  <a:moveTo>
                    <a:pt x="8204" y="1"/>
                  </a:moveTo>
                  <a:cubicBezTo>
                    <a:pt x="7704" y="13"/>
                    <a:pt x="7228" y="191"/>
                    <a:pt x="6835" y="501"/>
                  </a:cubicBezTo>
                  <a:cubicBezTo>
                    <a:pt x="6406" y="860"/>
                    <a:pt x="5877" y="1061"/>
                    <a:pt x="5323" y="1061"/>
                  </a:cubicBezTo>
                  <a:cubicBezTo>
                    <a:pt x="5307" y="1061"/>
                    <a:pt x="5291" y="1061"/>
                    <a:pt x="5275" y="1060"/>
                  </a:cubicBezTo>
                  <a:cubicBezTo>
                    <a:pt x="3513" y="1025"/>
                    <a:pt x="1751" y="918"/>
                    <a:pt x="0" y="739"/>
                  </a:cubicBezTo>
                  <a:lnTo>
                    <a:pt x="0" y="739"/>
                  </a:lnTo>
                  <a:cubicBezTo>
                    <a:pt x="131" y="1060"/>
                    <a:pt x="1024" y="1072"/>
                    <a:pt x="1191" y="1358"/>
                  </a:cubicBezTo>
                  <a:cubicBezTo>
                    <a:pt x="1358" y="1644"/>
                    <a:pt x="810" y="2192"/>
                    <a:pt x="1024" y="2454"/>
                  </a:cubicBezTo>
                  <a:cubicBezTo>
                    <a:pt x="2501" y="2573"/>
                    <a:pt x="3977" y="2942"/>
                    <a:pt x="5454" y="2977"/>
                  </a:cubicBezTo>
                  <a:cubicBezTo>
                    <a:pt x="5965" y="2977"/>
                    <a:pt x="6466" y="3156"/>
                    <a:pt x="6858" y="3477"/>
                  </a:cubicBezTo>
                  <a:cubicBezTo>
                    <a:pt x="7250" y="3777"/>
                    <a:pt x="7719" y="3942"/>
                    <a:pt x="8201" y="3942"/>
                  </a:cubicBezTo>
                  <a:cubicBezTo>
                    <a:pt x="8218" y="3942"/>
                    <a:pt x="8235" y="3942"/>
                    <a:pt x="8251" y="3942"/>
                  </a:cubicBezTo>
                  <a:lnTo>
                    <a:pt x="8335" y="3942"/>
                  </a:lnTo>
                  <a:cubicBezTo>
                    <a:pt x="8835" y="3930"/>
                    <a:pt x="9323" y="3751"/>
                    <a:pt x="9704" y="3442"/>
                  </a:cubicBezTo>
                  <a:lnTo>
                    <a:pt x="9752" y="3406"/>
                  </a:lnTo>
                  <a:cubicBezTo>
                    <a:pt x="10133" y="3073"/>
                    <a:pt x="10621" y="2870"/>
                    <a:pt x="11121" y="2846"/>
                  </a:cubicBezTo>
                  <a:cubicBezTo>
                    <a:pt x="11526" y="2823"/>
                    <a:pt x="11919" y="2501"/>
                    <a:pt x="12323" y="2465"/>
                  </a:cubicBezTo>
                  <a:cubicBezTo>
                    <a:pt x="12740" y="1953"/>
                    <a:pt x="13085" y="1382"/>
                    <a:pt x="13347" y="775"/>
                  </a:cubicBezTo>
                  <a:lnTo>
                    <a:pt x="13335" y="775"/>
                  </a:lnTo>
                  <a:cubicBezTo>
                    <a:pt x="12633" y="846"/>
                    <a:pt x="11942" y="894"/>
                    <a:pt x="11252" y="941"/>
                  </a:cubicBezTo>
                  <a:cubicBezTo>
                    <a:pt x="11191" y="946"/>
                    <a:pt x="11130" y="949"/>
                    <a:pt x="11069" y="949"/>
                  </a:cubicBezTo>
                  <a:cubicBezTo>
                    <a:pt x="10562" y="949"/>
                    <a:pt x="10074" y="774"/>
                    <a:pt x="9680" y="465"/>
                  </a:cubicBezTo>
                  <a:cubicBezTo>
                    <a:pt x="9275" y="156"/>
                    <a:pt x="8787" y="1"/>
                    <a:pt x="82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5"/>
            <p:cNvSpPr/>
            <p:nvPr/>
          </p:nvSpPr>
          <p:spPr>
            <a:xfrm>
              <a:off x="3996770" y="1473238"/>
              <a:ext cx="120264" cy="52207"/>
            </a:xfrm>
            <a:custGeom>
              <a:avLst/>
              <a:gdLst/>
              <a:ahLst/>
              <a:cxnLst/>
              <a:rect l="l" t="t" r="r" b="b"/>
              <a:pathLst>
                <a:path w="4335" h="1882" extrusionOk="0">
                  <a:moveTo>
                    <a:pt x="0" y="1"/>
                  </a:moveTo>
                  <a:lnTo>
                    <a:pt x="0" y="1"/>
                  </a:lnTo>
                  <a:cubicBezTo>
                    <a:pt x="250" y="596"/>
                    <a:pt x="595" y="1168"/>
                    <a:pt x="1000" y="1680"/>
                  </a:cubicBezTo>
                  <a:cubicBezTo>
                    <a:pt x="2108" y="1775"/>
                    <a:pt x="3227" y="1834"/>
                    <a:pt x="4334" y="1882"/>
                  </a:cubicBezTo>
                  <a:cubicBezTo>
                    <a:pt x="4072" y="1644"/>
                    <a:pt x="3834" y="1382"/>
                    <a:pt x="3620" y="1108"/>
                  </a:cubicBezTo>
                  <a:cubicBezTo>
                    <a:pt x="3393" y="834"/>
                    <a:pt x="3191" y="537"/>
                    <a:pt x="3024" y="227"/>
                  </a:cubicBezTo>
                  <a:cubicBezTo>
                    <a:pt x="2012" y="167"/>
                    <a:pt x="1000" y="96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5"/>
            <p:cNvSpPr/>
            <p:nvPr/>
          </p:nvSpPr>
          <p:spPr>
            <a:xfrm>
              <a:off x="4195267" y="1478509"/>
              <a:ext cx="64779" cy="43718"/>
            </a:xfrm>
            <a:custGeom>
              <a:avLst/>
              <a:gdLst/>
              <a:ahLst/>
              <a:cxnLst/>
              <a:rect l="l" t="t" r="r" b="b"/>
              <a:pathLst>
                <a:path w="2335" h="1576" extrusionOk="0">
                  <a:moveTo>
                    <a:pt x="1124" y="0"/>
                  </a:moveTo>
                  <a:cubicBezTo>
                    <a:pt x="1103" y="0"/>
                    <a:pt x="1082" y="0"/>
                    <a:pt x="1060" y="1"/>
                  </a:cubicBezTo>
                  <a:cubicBezTo>
                    <a:pt x="846" y="1"/>
                    <a:pt x="632" y="49"/>
                    <a:pt x="441" y="132"/>
                  </a:cubicBezTo>
                  <a:cubicBezTo>
                    <a:pt x="72" y="299"/>
                    <a:pt x="1" y="620"/>
                    <a:pt x="13" y="942"/>
                  </a:cubicBezTo>
                  <a:cubicBezTo>
                    <a:pt x="35" y="1400"/>
                    <a:pt x="435" y="1575"/>
                    <a:pt x="1055" y="1575"/>
                  </a:cubicBezTo>
                  <a:cubicBezTo>
                    <a:pt x="1096" y="1575"/>
                    <a:pt x="1137" y="1574"/>
                    <a:pt x="1180" y="1573"/>
                  </a:cubicBezTo>
                  <a:cubicBezTo>
                    <a:pt x="1775" y="1561"/>
                    <a:pt x="2215" y="1418"/>
                    <a:pt x="2323" y="1013"/>
                  </a:cubicBezTo>
                  <a:cubicBezTo>
                    <a:pt x="2334" y="954"/>
                    <a:pt x="2334" y="894"/>
                    <a:pt x="2334" y="835"/>
                  </a:cubicBezTo>
                  <a:cubicBezTo>
                    <a:pt x="2323" y="361"/>
                    <a:pt x="1786" y="0"/>
                    <a:pt x="11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5"/>
            <p:cNvSpPr/>
            <p:nvPr/>
          </p:nvSpPr>
          <p:spPr>
            <a:xfrm>
              <a:off x="4190329" y="1481838"/>
              <a:ext cx="69051" cy="45299"/>
            </a:xfrm>
            <a:custGeom>
              <a:avLst/>
              <a:gdLst/>
              <a:ahLst/>
              <a:cxnLst/>
              <a:rect l="l" t="t" r="r" b="b"/>
              <a:pathLst>
                <a:path w="2489" h="1633" extrusionOk="0">
                  <a:moveTo>
                    <a:pt x="619" y="0"/>
                  </a:moveTo>
                  <a:lnTo>
                    <a:pt x="619" y="0"/>
                  </a:lnTo>
                  <a:cubicBezTo>
                    <a:pt x="250" y="167"/>
                    <a:pt x="0" y="465"/>
                    <a:pt x="12" y="798"/>
                  </a:cubicBezTo>
                  <a:cubicBezTo>
                    <a:pt x="35" y="1260"/>
                    <a:pt x="574" y="1632"/>
                    <a:pt x="1237" y="1632"/>
                  </a:cubicBezTo>
                  <a:cubicBezTo>
                    <a:pt x="1257" y="1632"/>
                    <a:pt x="1277" y="1632"/>
                    <a:pt x="1298" y="1631"/>
                  </a:cubicBezTo>
                  <a:cubicBezTo>
                    <a:pt x="1881" y="1608"/>
                    <a:pt x="2370" y="1310"/>
                    <a:pt x="2489" y="917"/>
                  </a:cubicBezTo>
                  <a:lnTo>
                    <a:pt x="2489" y="917"/>
                  </a:lnTo>
                  <a:cubicBezTo>
                    <a:pt x="2298" y="1000"/>
                    <a:pt x="2084" y="1036"/>
                    <a:pt x="1881" y="1048"/>
                  </a:cubicBezTo>
                  <a:cubicBezTo>
                    <a:pt x="1860" y="1049"/>
                    <a:pt x="1839" y="1049"/>
                    <a:pt x="1818" y="1049"/>
                  </a:cubicBezTo>
                  <a:cubicBezTo>
                    <a:pt x="1156" y="1049"/>
                    <a:pt x="619" y="688"/>
                    <a:pt x="596" y="215"/>
                  </a:cubicBezTo>
                  <a:cubicBezTo>
                    <a:pt x="596" y="143"/>
                    <a:pt x="607" y="72"/>
                    <a:pt x="6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4058191" y="1520480"/>
              <a:ext cx="279478" cy="65244"/>
            </a:xfrm>
            <a:custGeom>
              <a:avLst/>
              <a:gdLst/>
              <a:ahLst/>
              <a:cxnLst/>
              <a:rect l="l" t="t" r="r" b="b"/>
              <a:pathLst>
                <a:path w="10074" h="2352" extrusionOk="0">
                  <a:moveTo>
                    <a:pt x="10073" y="0"/>
                  </a:moveTo>
                  <a:cubicBezTo>
                    <a:pt x="9669" y="36"/>
                    <a:pt x="9276" y="60"/>
                    <a:pt x="8871" y="84"/>
                  </a:cubicBezTo>
                  <a:cubicBezTo>
                    <a:pt x="8371" y="119"/>
                    <a:pt x="7883" y="310"/>
                    <a:pt x="7502" y="643"/>
                  </a:cubicBezTo>
                  <a:lnTo>
                    <a:pt x="7454" y="679"/>
                  </a:lnTo>
                  <a:cubicBezTo>
                    <a:pt x="7073" y="1000"/>
                    <a:pt x="6585" y="1179"/>
                    <a:pt x="6085" y="1191"/>
                  </a:cubicBezTo>
                  <a:lnTo>
                    <a:pt x="6001" y="1191"/>
                  </a:lnTo>
                  <a:cubicBezTo>
                    <a:pt x="5501" y="1191"/>
                    <a:pt x="5013" y="1024"/>
                    <a:pt x="4608" y="715"/>
                  </a:cubicBezTo>
                  <a:cubicBezTo>
                    <a:pt x="4216" y="405"/>
                    <a:pt x="3715" y="227"/>
                    <a:pt x="3204" y="215"/>
                  </a:cubicBezTo>
                  <a:cubicBezTo>
                    <a:pt x="2858" y="215"/>
                    <a:pt x="2501" y="203"/>
                    <a:pt x="2156" y="191"/>
                  </a:cubicBezTo>
                  <a:cubicBezTo>
                    <a:pt x="2102" y="189"/>
                    <a:pt x="2050" y="188"/>
                    <a:pt x="2001" y="188"/>
                  </a:cubicBezTo>
                  <a:cubicBezTo>
                    <a:pt x="1153" y="188"/>
                    <a:pt x="1082" y="433"/>
                    <a:pt x="354" y="433"/>
                  </a:cubicBezTo>
                  <a:cubicBezTo>
                    <a:pt x="251" y="433"/>
                    <a:pt x="135" y="428"/>
                    <a:pt x="1" y="417"/>
                  </a:cubicBezTo>
                  <a:lnTo>
                    <a:pt x="1" y="417"/>
                  </a:lnTo>
                  <a:cubicBezTo>
                    <a:pt x="1334" y="2072"/>
                    <a:pt x="2132" y="2298"/>
                    <a:pt x="4418" y="2298"/>
                  </a:cubicBezTo>
                  <a:cubicBezTo>
                    <a:pt x="4945" y="2298"/>
                    <a:pt x="5457" y="2352"/>
                    <a:pt x="5950" y="2352"/>
                  </a:cubicBezTo>
                  <a:cubicBezTo>
                    <a:pt x="6413" y="2352"/>
                    <a:pt x="6860" y="2304"/>
                    <a:pt x="7287" y="2120"/>
                  </a:cubicBezTo>
                  <a:cubicBezTo>
                    <a:pt x="8371" y="1655"/>
                    <a:pt x="9335" y="917"/>
                    <a:pt x="10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5"/>
            <p:cNvSpPr/>
            <p:nvPr/>
          </p:nvSpPr>
          <p:spPr>
            <a:xfrm>
              <a:off x="4024179" y="1520147"/>
              <a:ext cx="236200" cy="75425"/>
            </a:xfrm>
            <a:custGeom>
              <a:avLst/>
              <a:gdLst/>
              <a:ahLst/>
              <a:cxnLst/>
              <a:rect l="l" t="t" r="r" b="b"/>
              <a:pathLst>
                <a:path w="8514" h="2719" extrusionOk="0">
                  <a:moveTo>
                    <a:pt x="0" y="0"/>
                  </a:moveTo>
                  <a:cubicBezTo>
                    <a:pt x="1409" y="1756"/>
                    <a:pt x="3509" y="2718"/>
                    <a:pt x="5662" y="2718"/>
                  </a:cubicBezTo>
                  <a:cubicBezTo>
                    <a:pt x="6621" y="2718"/>
                    <a:pt x="7590" y="2528"/>
                    <a:pt x="8513" y="2132"/>
                  </a:cubicBezTo>
                  <a:lnTo>
                    <a:pt x="8311" y="2132"/>
                  </a:lnTo>
                  <a:cubicBezTo>
                    <a:pt x="6477" y="2132"/>
                    <a:pt x="4715" y="1441"/>
                    <a:pt x="3382" y="203"/>
                  </a:cubicBezTo>
                  <a:cubicBezTo>
                    <a:pt x="2251" y="167"/>
                    <a:pt x="1131" y="9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6" name="Google Shape;3726;p45"/>
          <p:cNvGrpSpPr/>
          <p:nvPr/>
        </p:nvGrpSpPr>
        <p:grpSpPr>
          <a:xfrm>
            <a:off x="6392576" y="1394500"/>
            <a:ext cx="390143" cy="408250"/>
            <a:chOff x="6400740" y="1934971"/>
            <a:chExt cx="390143" cy="408250"/>
          </a:xfrm>
        </p:grpSpPr>
        <p:sp>
          <p:nvSpPr>
            <p:cNvPr id="3727" name="Google Shape;3727;p45"/>
            <p:cNvSpPr/>
            <p:nvPr/>
          </p:nvSpPr>
          <p:spPr>
            <a:xfrm>
              <a:off x="6483663" y="1934971"/>
              <a:ext cx="225630" cy="76646"/>
            </a:xfrm>
            <a:custGeom>
              <a:avLst/>
              <a:gdLst/>
              <a:ahLst/>
              <a:cxnLst/>
              <a:rect l="l" t="t" r="r" b="b"/>
              <a:pathLst>
                <a:path w="8133" h="2763" extrusionOk="0">
                  <a:moveTo>
                    <a:pt x="4060" y="1"/>
                  </a:moveTo>
                  <a:cubicBezTo>
                    <a:pt x="2274" y="1"/>
                    <a:pt x="655" y="1096"/>
                    <a:pt x="0" y="2763"/>
                  </a:cubicBezTo>
                  <a:lnTo>
                    <a:pt x="8132" y="2763"/>
                  </a:lnTo>
                  <a:cubicBezTo>
                    <a:pt x="7466" y="1096"/>
                    <a:pt x="5858" y="1"/>
                    <a:pt x="406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5"/>
            <p:cNvSpPr/>
            <p:nvPr/>
          </p:nvSpPr>
          <p:spPr>
            <a:xfrm>
              <a:off x="6606534" y="1965318"/>
              <a:ext cx="26577" cy="23524"/>
            </a:xfrm>
            <a:custGeom>
              <a:avLst/>
              <a:gdLst/>
              <a:ahLst/>
              <a:cxnLst/>
              <a:rect l="l" t="t" r="r" b="b"/>
              <a:pathLst>
                <a:path w="958" h="848" extrusionOk="0">
                  <a:moveTo>
                    <a:pt x="640" y="0"/>
                  </a:moveTo>
                  <a:cubicBezTo>
                    <a:pt x="589" y="0"/>
                    <a:pt x="537" y="19"/>
                    <a:pt x="489" y="62"/>
                  </a:cubicBezTo>
                  <a:lnTo>
                    <a:pt x="358" y="204"/>
                  </a:lnTo>
                  <a:lnTo>
                    <a:pt x="131" y="514"/>
                  </a:lnTo>
                  <a:cubicBezTo>
                    <a:pt x="48" y="597"/>
                    <a:pt x="0" y="693"/>
                    <a:pt x="84" y="776"/>
                  </a:cubicBezTo>
                  <a:cubicBezTo>
                    <a:pt x="131" y="824"/>
                    <a:pt x="191" y="847"/>
                    <a:pt x="250" y="847"/>
                  </a:cubicBezTo>
                  <a:cubicBezTo>
                    <a:pt x="298" y="847"/>
                    <a:pt x="274" y="752"/>
                    <a:pt x="322" y="716"/>
                  </a:cubicBezTo>
                  <a:lnTo>
                    <a:pt x="762" y="419"/>
                  </a:lnTo>
                  <a:lnTo>
                    <a:pt x="810" y="371"/>
                  </a:lnTo>
                  <a:cubicBezTo>
                    <a:pt x="958" y="214"/>
                    <a:pt x="812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5"/>
            <p:cNvSpPr/>
            <p:nvPr/>
          </p:nvSpPr>
          <p:spPr>
            <a:xfrm>
              <a:off x="6558956" y="1965041"/>
              <a:ext cx="27132" cy="23801"/>
            </a:xfrm>
            <a:custGeom>
              <a:avLst/>
              <a:gdLst/>
              <a:ahLst/>
              <a:cxnLst/>
              <a:rect l="l" t="t" r="r" b="b"/>
              <a:pathLst>
                <a:path w="978" h="858" extrusionOk="0">
                  <a:moveTo>
                    <a:pt x="319" y="1"/>
                  </a:moveTo>
                  <a:cubicBezTo>
                    <a:pt x="146" y="1"/>
                    <a:pt x="1" y="226"/>
                    <a:pt x="156" y="381"/>
                  </a:cubicBezTo>
                  <a:lnTo>
                    <a:pt x="203" y="429"/>
                  </a:lnTo>
                  <a:lnTo>
                    <a:pt x="692" y="703"/>
                  </a:lnTo>
                  <a:cubicBezTo>
                    <a:pt x="739" y="750"/>
                    <a:pt x="668" y="857"/>
                    <a:pt x="727" y="857"/>
                  </a:cubicBezTo>
                  <a:cubicBezTo>
                    <a:pt x="787" y="857"/>
                    <a:pt x="846" y="834"/>
                    <a:pt x="882" y="786"/>
                  </a:cubicBezTo>
                  <a:cubicBezTo>
                    <a:pt x="977" y="703"/>
                    <a:pt x="787" y="655"/>
                    <a:pt x="703" y="572"/>
                  </a:cubicBezTo>
                  <a:lnTo>
                    <a:pt x="620" y="214"/>
                  </a:lnTo>
                  <a:lnTo>
                    <a:pt x="477" y="72"/>
                  </a:lnTo>
                  <a:cubicBezTo>
                    <a:pt x="427" y="22"/>
                    <a:pt x="372" y="1"/>
                    <a:pt x="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45"/>
            <p:cNvSpPr/>
            <p:nvPr/>
          </p:nvSpPr>
          <p:spPr>
            <a:xfrm>
              <a:off x="6564588" y="1970977"/>
              <a:ext cx="21168" cy="17865"/>
            </a:xfrm>
            <a:custGeom>
              <a:avLst/>
              <a:gdLst/>
              <a:ahLst/>
              <a:cxnLst/>
              <a:rect l="l" t="t" r="r" b="b"/>
              <a:pathLst>
                <a:path w="763" h="644" extrusionOk="0">
                  <a:moveTo>
                    <a:pt x="417" y="0"/>
                  </a:moveTo>
                  <a:cubicBezTo>
                    <a:pt x="262" y="24"/>
                    <a:pt x="119" y="96"/>
                    <a:pt x="0" y="215"/>
                  </a:cubicBezTo>
                  <a:lnTo>
                    <a:pt x="369" y="572"/>
                  </a:lnTo>
                  <a:cubicBezTo>
                    <a:pt x="405" y="620"/>
                    <a:pt x="465" y="631"/>
                    <a:pt x="524" y="643"/>
                  </a:cubicBezTo>
                  <a:cubicBezTo>
                    <a:pt x="572" y="643"/>
                    <a:pt x="631" y="620"/>
                    <a:pt x="679" y="572"/>
                  </a:cubicBezTo>
                  <a:cubicBezTo>
                    <a:pt x="762" y="489"/>
                    <a:pt x="762" y="346"/>
                    <a:pt x="679" y="262"/>
                  </a:cubicBezTo>
                  <a:lnTo>
                    <a:pt x="4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45"/>
            <p:cNvSpPr/>
            <p:nvPr/>
          </p:nvSpPr>
          <p:spPr>
            <a:xfrm>
              <a:off x="6606534" y="1970977"/>
              <a:ext cx="21168" cy="17615"/>
            </a:xfrm>
            <a:custGeom>
              <a:avLst/>
              <a:gdLst/>
              <a:ahLst/>
              <a:cxnLst/>
              <a:rect l="l" t="t" r="r" b="b"/>
              <a:pathLst>
                <a:path w="763" h="635" extrusionOk="0">
                  <a:moveTo>
                    <a:pt x="358" y="0"/>
                  </a:moveTo>
                  <a:lnTo>
                    <a:pt x="84" y="262"/>
                  </a:lnTo>
                  <a:cubicBezTo>
                    <a:pt x="0" y="346"/>
                    <a:pt x="0" y="489"/>
                    <a:pt x="84" y="572"/>
                  </a:cubicBezTo>
                  <a:cubicBezTo>
                    <a:pt x="131" y="614"/>
                    <a:pt x="188" y="634"/>
                    <a:pt x="245" y="634"/>
                  </a:cubicBezTo>
                  <a:cubicBezTo>
                    <a:pt x="301" y="634"/>
                    <a:pt x="358" y="614"/>
                    <a:pt x="405" y="572"/>
                  </a:cubicBezTo>
                  <a:lnTo>
                    <a:pt x="762" y="215"/>
                  </a:lnTo>
                  <a:cubicBezTo>
                    <a:pt x="655" y="96"/>
                    <a:pt x="512" y="24"/>
                    <a:pt x="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45"/>
            <p:cNvSpPr/>
            <p:nvPr/>
          </p:nvSpPr>
          <p:spPr>
            <a:xfrm>
              <a:off x="6564255" y="1976581"/>
              <a:ext cx="63114" cy="41638"/>
            </a:xfrm>
            <a:custGeom>
              <a:avLst/>
              <a:gdLst/>
              <a:ahLst/>
              <a:cxnLst/>
              <a:rect l="l" t="t" r="r" b="b"/>
              <a:pathLst>
                <a:path w="2275" h="1501" extrusionOk="0">
                  <a:moveTo>
                    <a:pt x="882" y="1"/>
                  </a:moveTo>
                  <a:lnTo>
                    <a:pt x="608" y="72"/>
                  </a:lnTo>
                  <a:cubicBezTo>
                    <a:pt x="322" y="72"/>
                    <a:pt x="96" y="298"/>
                    <a:pt x="96" y="584"/>
                  </a:cubicBezTo>
                  <a:lnTo>
                    <a:pt x="0" y="1501"/>
                  </a:lnTo>
                  <a:lnTo>
                    <a:pt x="2275" y="1501"/>
                  </a:lnTo>
                  <a:lnTo>
                    <a:pt x="2275" y="525"/>
                  </a:lnTo>
                  <a:cubicBezTo>
                    <a:pt x="2275" y="239"/>
                    <a:pt x="2048" y="1"/>
                    <a:pt x="1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45"/>
            <p:cNvSpPr/>
            <p:nvPr/>
          </p:nvSpPr>
          <p:spPr>
            <a:xfrm>
              <a:off x="6483663" y="1935636"/>
              <a:ext cx="225630" cy="90516"/>
            </a:xfrm>
            <a:custGeom>
              <a:avLst/>
              <a:gdLst/>
              <a:ahLst/>
              <a:cxnLst/>
              <a:rect l="l" t="t" r="r" b="b"/>
              <a:pathLst>
                <a:path w="8133" h="3263" extrusionOk="0">
                  <a:moveTo>
                    <a:pt x="4060" y="0"/>
                  </a:moveTo>
                  <a:cubicBezTo>
                    <a:pt x="2453" y="0"/>
                    <a:pt x="989" y="882"/>
                    <a:pt x="215" y="2286"/>
                  </a:cubicBezTo>
                  <a:cubicBezTo>
                    <a:pt x="131" y="2441"/>
                    <a:pt x="60" y="2596"/>
                    <a:pt x="0" y="2763"/>
                  </a:cubicBezTo>
                  <a:lnTo>
                    <a:pt x="3870" y="3263"/>
                  </a:lnTo>
                  <a:lnTo>
                    <a:pt x="8132" y="2763"/>
                  </a:lnTo>
                  <a:cubicBezTo>
                    <a:pt x="8061" y="2596"/>
                    <a:pt x="7989" y="2441"/>
                    <a:pt x="7906" y="2286"/>
                  </a:cubicBezTo>
                  <a:lnTo>
                    <a:pt x="1227" y="2286"/>
                  </a:lnTo>
                  <a:cubicBezTo>
                    <a:pt x="1131" y="2286"/>
                    <a:pt x="1072" y="2179"/>
                    <a:pt x="1120" y="2108"/>
                  </a:cubicBezTo>
                  <a:cubicBezTo>
                    <a:pt x="1846" y="917"/>
                    <a:pt x="3084" y="143"/>
                    <a:pt x="4465" y="24"/>
                  </a:cubicBezTo>
                  <a:cubicBezTo>
                    <a:pt x="4334" y="12"/>
                    <a:pt x="4203" y="0"/>
                    <a:pt x="4060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5"/>
            <p:cNvSpPr/>
            <p:nvPr/>
          </p:nvSpPr>
          <p:spPr>
            <a:xfrm>
              <a:off x="6561952" y="2011588"/>
              <a:ext cx="65417" cy="6630"/>
            </a:xfrm>
            <a:custGeom>
              <a:avLst/>
              <a:gdLst/>
              <a:ahLst/>
              <a:cxnLst/>
              <a:rect l="l" t="t" r="r" b="b"/>
              <a:pathLst>
                <a:path w="2358" h="239" extrusionOk="0">
                  <a:moveTo>
                    <a:pt x="24" y="1"/>
                  </a:moveTo>
                  <a:lnTo>
                    <a:pt x="0" y="239"/>
                  </a:lnTo>
                  <a:lnTo>
                    <a:pt x="2358" y="239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5"/>
            <p:cNvSpPr/>
            <p:nvPr/>
          </p:nvSpPr>
          <p:spPr>
            <a:xfrm>
              <a:off x="6564255" y="1976581"/>
              <a:ext cx="63114" cy="41638"/>
            </a:xfrm>
            <a:custGeom>
              <a:avLst/>
              <a:gdLst/>
              <a:ahLst/>
              <a:cxnLst/>
              <a:rect l="l" t="t" r="r" b="b"/>
              <a:pathLst>
                <a:path w="2275" h="1501" extrusionOk="0">
                  <a:moveTo>
                    <a:pt x="512" y="1"/>
                  </a:moveTo>
                  <a:cubicBezTo>
                    <a:pt x="227" y="1"/>
                    <a:pt x="0" y="239"/>
                    <a:pt x="0" y="525"/>
                  </a:cubicBezTo>
                  <a:lnTo>
                    <a:pt x="0" y="1501"/>
                  </a:lnTo>
                  <a:lnTo>
                    <a:pt x="489" y="1477"/>
                  </a:lnTo>
                  <a:lnTo>
                    <a:pt x="489" y="1263"/>
                  </a:lnTo>
                  <a:lnTo>
                    <a:pt x="2275" y="1263"/>
                  </a:lnTo>
                  <a:lnTo>
                    <a:pt x="2275" y="810"/>
                  </a:lnTo>
                  <a:lnTo>
                    <a:pt x="631" y="810"/>
                  </a:lnTo>
                  <a:cubicBezTo>
                    <a:pt x="572" y="810"/>
                    <a:pt x="512" y="751"/>
                    <a:pt x="512" y="691"/>
                  </a:cubicBezTo>
                  <a:lnTo>
                    <a:pt x="512" y="560"/>
                  </a:lnTo>
                  <a:cubicBezTo>
                    <a:pt x="501" y="251"/>
                    <a:pt x="739" y="1"/>
                    <a:pt x="10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5"/>
            <p:cNvSpPr/>
            <p:nvPr/>
          </p:nvSpPr>
          <p:spPr>
            <a:xfrm>
              <a:off x="6482664" y="2171121"/>
              <a:ext cx="228265" cy="172099"/>
            </a:xfrm>
            <a:custGeom>
              <a:avLst/>
              <a:gdLst/>
              <a:ahLst/>
              <a:cxnLst/>
              <a:rect l="l" t="t" r="r" b="b"/>
              <a:pathLst>
                <a:path w="8228" h="6204" extrusionOk="0">
                  <a:moveTo>
                    <a:pt x="2584" y="1"/>
                  </a:moveTo>
                  <a:lnTo>
                    <a:pt x="36" y="6001"/>
                  </a:lnTo>
                  <a:cubicBezTo>
                    <a:pt x="1" y="6097"/>
                    <a:pt x="72" y="6204"/>
                    <a:pt x="179" y="6204"/>
                  </a:cubicBezTo>
                  <a:lnTo>
                    <a:pt x="1977" y="6204"/>
                  </a:lnTo>
                  <a:lnTo>
                    <a:pt x="4061" y="4954"/>
                  </a:lnTo>
                  <a:lnTo>
                    <a:pt x="6263" y="6204"/>
                  </a:lnTo>
                  <a:lnTo>
                    <a:pt x="8049" y="6204"/>
                  </a:lnTo>
                  <a:cubicBezTo>
                    <a:pt x="8156" y="6204"/>
                    <a:pt x="8228" y="6097"/>
                    <a:pt x="8192" y="6001"/>
                  </a:cubicBezTo>
                  <a:lnTo>
                    <a:pt x="56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5"/>
            <p:cNvSpPr/>
            <p:nvPr/>
          </p:nvSpPr>
          <p:spPr>
            <a:xfrm>
              <a:off x="6537511" y="2191593"/>
              <a:ext cx="118599" cy="151627"/>
            </a:xfrm>
            <a:custGeom>
              <a:avLst/>
              <a:gdLst/>
              <a:ahLst/>
              <a:cxnLst/>
              <a:rect l="l" t="t" r="r" b="b"/>
              <a:pathLst>
                <a:path w="4275" h="5466" extrusionOk="0">
                  <a:moveTo>
                    <a:pt x="2572" y="1"/>
                  </a:moveTo>
                  <a:lnTo>
                    <a:pt x="1679" y="84"/>
                  </a:lnTo>
                  <a:lnTo>
                    <a:pt x="0" y="5466"/>
                  </a:lnTo>
                  <a:lnTo>
                    <a:pt x="4274" y="5466"/>
                  </a:lnTo>
                  <a:lnTo>
                    <a:pt x="2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5"/>
            <p:cNvSpPr/>
            <p:nvPr/>
          </p:nvSpPr>
          <p:spPr>
            <a:xfrm>
              <a:off x="6544114" y="2162217"/>
              <a:ext cx="105061" cy="41638"/>
            </a:xfrm>
            <a:custGeom>
              <a:avLst/>
              <a:gdLst/>
              <a:ahLst/>
              <a:cxnLst/>
              <a:rect l="l" t="t" r="r" b="b"/>
              <a:pathLst>
                <a:path w="3787" h="1501" extrusionOk="0">
                  <a:moveTo>
                    <a:pt x="250" y="0"/>
                  </a:moveTo>
                  <a:lnTo>
                    <a:pt x="250" y="322"/>
                  </a:lnTo>
                  <a:cubicBezTo>
                    <a:pt x="250" y="512"/>
                    <a:pt x="0" y="703"/>
                    <a:pt x="95" y="869"/>
                  </a:cubicBezTo>
                  <a:cubicBezTo>
                    <a:pt x="298" y="1250"/>
                    <a:pt x="703" y="1500"/>
                    <a:pt x="1143" y="1500"/>
                  </a:cubicBezTo>
                  <a:lnTo>
                    <a:pt x="2643" y="1500"/>
                  </a:lnTo>
                  <a:cubicBezTo>
                    <a:pt x="3084" y="1500"/>
                    <a:pt x="3489" y="1250"/>
                    <a:pt x="3691" y="869"/>
                  </a:cubicBezTo>
                  <a:cubicBezTo>
                    <a:pt x="3786" y="703"/>
                    <a:pt x="3524" y="512"/>
                    <a:pt x="3524" y="322"/>
                  </a:cubicBezTo>
                  <a:lnTo>
                    <a:pt x="35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5"/>
            <p:cNvSpPr/>
            <p:nvPr/>
          </p:nvSpPr>
          <p:spPr>
            <a:xfrm>
              <a:off x="6542782" y="2162217"/>
              <a:ext cx="107696" cy="26103"/>
            </a:xfrm>
            <a:custGeom>
              <a:avLst/>
              <a:gdLst/>
              <a:ahLst/>
              <a:cxnLst/>
              <a:rect l="l" t="t" r="r" b="b"/>
              <a:pathLst>
                <a:path w="3882" h="941" extrusionOk="0">
                  <a:moveTo>
                    <a:pt x="1" y="0"/>
                  </a:moveTo>
                  <a:lnTo>
                    <a:pt x="1" y="322"/>
                  </a:lnTo>
                  <a:cubicBezTo>
                    <a:pt x="1" y="512"/>
                    <a:pt x="48" y="691"/>
                    <a:pt x="143" y="869"/>
                  </a:cubicBezTo>
                  <a:cubicBezTo>
                    <a:pt x="727" y="917"/>
                    <a:pt x="1322" y="941"/>
                    <a:pt x="1929" y="941"/>
                  </a:cubicBezTo>
                  <a:cubicBezTo>
                    <a:pt x="2537" y="941"/>
                    <a:pt x="3144" y="917"/>
                    <a:pt x="3751" y="869"/>
                  </a:cubicBezTo>
                  <a:cubicBezTo>
                    <a:pt x="3834" y="691"/>
                    <a:pt x="3882" y="512"/>
                    <a:pt x="3882" y="322"/>
                  </a:cubicBezTo>
                  <a:lnTo>
                    <a:pt x="3882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5"/>
            <p:cNvSpPr/>
            <p:nvPr/>
          </p:nvSpPr>
          <p:spPr>
            <a:xfrm>
              <a:off x="6405040" y="2111342"/>
              <a:ext cx="385843" cy="60640"/>
            </a:xfrm>
            <a:custGeom>
              <a:avLst/>
              <a:gdLst/>
              <a:ahLst/>
              <a:cxnLst/>
              <a:rect l="l" t="t" r="r" b="b"/>
              <a:pathLst>
                <a:path w="13908" h="2186" extrusionOk="0">
                  <a:moveTo>
                    <a:pt x="13336" y="1"/>
                  </a:moveTo>
                  <a:lnTo>
                    <a:pt x="13324" y="36"/>
                  </a:lnTo>
                  <a:cubicBezTo>
                    <a:pt x="11699" y="622"/>
                    <a:pt x="10030" y="668"/>
                    <a:pt x="8345" y="668"/>
                  </a:cubicBezTo>
                  <a:cubicBezTo>
                    <a:pt x="8030" y="668"/>
                    <a:pt x="7714" y="666"/>
                    <a:pt x="7398" y="666"/>
                  </a:cubicBezTo>
                  <a:cubicBezTo>
                    <a:pt x="7274" y="666"/>
                    <a:pt x="7149" y="667"/>
                    <a:pt x="7025" y="667"/>
                  </a:cubicBezTo>
                  <a:cubicBezTo>
                    <a:pt x="6266" y="671"/>
                    <a:pt x="5528" y="696"/>
                    <a:pt x="4799" y="696"/>
                  </a:cubicBezTo>
                  <a:cubicBezTo>
                    <a:pt x="3403" y="696"/>
                    <a:pt x="2044" y="604"/>
                    <a:pt x="644" y="96"/>
                  </a:cubicBezTo>
                  <a:lnTo>
                    <a:pt x="310" y="453"/>
                  </a:lnTo>
                  <a:cubicBezTo>
                    <a:pt x="96" y="655"/>
                    <a:pt x="1" y="834"/>
                    <a:pt x="203" y="1001"/>
                  </a:cubicBezTo>
                  <a:cubicBezTo>
                    <a:pt x="251" y="1048"/>
                    <a:pt x="298" y="1072"/>
                    <a:pt x="358" y="1096"/>
                  </a:cubicBezTo>
                  <a:cubicBezTo>
                    <a:pt x="2483" y="1822"/>
                    <a:pt x="4701" y="2185"/>
                    <a:pt x="6918" y="2185"/>
                  </a:cubicBezTo>
                  <a:cubicBezTo>
                    <a:pt x="9136" y="2185"/>
                    <a:pt x="11353" y="1822"/>
                    <a:pt x="13479" y="1096"/>
                  </a:cubicBezTo>
                  <a:cubicBezTo>
                    <a:pt x="13812" y="977"/>
                    <a:pt x="13907" y="548"/>
                    <a:pt x="13645" y="298"/>
                  </a:cubicBezTo>
                  <a:lnTo>
                    <a:pt x="13336" y="1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5"/>
            <p:cNvSpPr/>
            <p:nvPr/>
          </p:nvSpPr>
          <p:spPr>
            <a:xfrm>
              <a:off x="6424543" y="2055862"/>
              <a:ext cx="350804" cy="88574"/>
            </a:xfrm>
            <a:custGeom>
              <a:avLst/>
              <a:gdLst/>
              <a:ahLst/>
              <a:cxnLst/>
              <a:rect l="l" t="t" r="r" b="b"/>
              <a:pathLst>
                <a:path w="12645" h="3193" extrusionOk="0">
                  <a:moveTo>
                    <a:pt x="2084" y="0"/>
                  </a:moveTo>
                  <a:lnTo>
                    <a:pt x="0" y="1977"/>
                  </a:lnTo>
                  <a:cubicBezTo>
                    <a:pt x="191" y="2048"/>
                    <a:pt x="131" y="2191"/>
                    <a:pt x="322" y="2251"/>
                  </a:cubicBezTo>
                  <a:cubicBezTo>
                    <a:pt x="2223" y="2879"/>
                    <a:pt x="4203" y="3192"/>
                    <a:pt x="6181" y="3192"/>
                  </a:cubicBezTo>
                  <a:cubicBezTo>
                    <a:pt x="8365" y="3192"/>
                    <a:pt x="10547" y="2810"/>
                    <a:pt x="12621" y="2048"/>
                  </a:cubicBezTo>
                  <a:lnTo>
                    <a:pt x="12645" y="2024"/>
                  </a:lnTo>
                  <a:lnTo>
                    <a:pt x="11073" y="524"/>
                  </a:lnTo>
                  <a:lnTo>
                    <a:pt x="10263" y="119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5"/>
            <p:cNvSpPr/>
            <p:nvPr/>
          </p:nvSpPr>
          <p:spPr>
            <a:xfrm>
              <a:off x="6404375" y="2108984"/>
              <a:ext cx="29102" cy="30459"/>
            </a:xfrm>
            <a:custGeom>
              <a:avLst/>
              <a:gdLst/>
              <a:ahLst/>
              <a:cxnLst/>
              <a:rect l="l" t="t" r="r" b="b"/>
              <a:pathLst>
                <a:path w="1049" h="1098" extrusionOk="0">
                  <a:moveTo>
                    <a:pt x="853" y="0"/>
                  </a:moveTo>
                  <a:cubicBezTo>
                    <a:pt x="769" y="0"/>
                    <a:pt x="604" y="126"/>
                    <a:pt x="515" y="126"/>
                  </a:cubicBezTo>
                  <a:cubicBezTo>
                    <a:pt x="505" y="126"/>
                    <a:pt x="497" y="125"/>
                    <a:pt x="489" y="121"/>
                  </a:cubicBezTo>
                  <a:lnTo>
                    <a:pt x="203" y="395"/>
                  </a:lnTo>
                  <a:cubicBezTo>
                    <a:pt x="1" y="586"/>
                    <a:pt x="13" y="907"/>
                    <a:pt x="227" y="1098"/>
                  </a:cubicBezTo>
                  <a:lnTo>
                    <a:pt x="1049" y="324"/>
                  </a:lnTo>
                  <a:cubicBezTo>
                    <a:pt x="941" y="288"/>
                    <a:pt x="977" y="38"/>
                    <a:pt x="870" y="2"/>
                  </a:cubicBezTo>
                  <a:cubicBezTo>
                    <a:pt x="865" y="1"/>
                    <a:pt x="859" y="0"/>
                    <a:pt x="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5"/>
            <p:cNvSpPr/>
            <p:nvPr/>
          </p:nvSpPr>
          <p:spPr>
            <a:xfrm>
              <a:off x="6417913" y="2049259"/>
              <a:ext cx="313490" cy="68712"/>
            </a:xfrm>
            <a:custGeom>
              <a:avLst/>
              <a:gdLst/>
              <a:ahLst/>
              <a:cxnLst/>
              <a:rect l="l" t="t" r="r" b="b"/>
              <a:pathLst>
                <a:path w="11300" h="2477" extrusionOk="0">
                  <a:moveTo>
                    <a:pt x="6240" y="0"/>
                  </a:moveTo>
                  <a:lnTo>
                    <a:pt x="2085" y="274"/>
                  </a:lnTo>
                  <a:lnTo>
                    <a:pt x="1" y="2286"/>
                  </a:lnTo>
                  <a:cubicBezTo>
                    <a:pt x="191" y="2346"/>
                    <a:pt x="370" y="2417"/>
                    <a:pt x="561" y="2477"/>
                  </a:cubicBezTo>
                  <a:lnTo>
                    <a:pt x="775" y="2286"/>
                  </a:lnTo>
                  <a:lnTo>
                    <a:pt x="2311" y="798"/>
                  </a:lnTo>
                  <a:cubicBezTo>
                    <a:pt x="2347" y="762"/>
                    <a:pt x="2394" y="738"/>
                    <a:pt x="2454" y="738"/>
                  </a:cubicBezTo>
                  <a:lnTo>
                    <a:pt x="11300" y="738"/>
                  </a:lnTo>
                  <a:lnTo>
                    <a:pt x="10812" y="274"/>
                  </a:lnTo>
                  <a:lnTo>
                    <a:pt x="624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5"/>
            <p:cNvSpPr/>
            <p:nvPr/>
          </p:nvSpPr>
          <p:spPr>
            <a:xfrm>
              <a:off x="6403404" y="1973779"/>
              <a:ext cx="46580" cy="46603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841" y="1"/>
                  </a:moveTo>
                  <a:cubicBezTo>
                    <a:pt x="831" y="1"/>
                    <a:pt x="822" y="7"/>
                    <a:pt x="822" y="18"/>
                  </a:cubicBezTo>
                  <a:lnTo>
                    <a:pt x="560" y="542"/>
                  </a:lnTo>
                  <a:cubicBezTo>
                    <a:pt x="548" y="554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0" y="828"/>
                    <a:pt x="0" y="864"/>
                    <a:pt x="24" y="876"/>
                  </a:cubicBezTo>
                  <a:lnTo>
                    <a:pt x="548" y="1126"/>
                  </a:lnTo>
                  <a:cubicBezTo>
                    <a:pt x="548" y="1138"/>
                    <a:pt x="560" y="1138"/>
                    <a:pt x="560" y="1138"/>
                  </a:cubicBezTo>
                  <a:lnTo>
                    <a:pt x="822" y="1662"/>
                  </a:lnTo>
                  <a:cubicBezTo>
                    <a:pt x="828" y="1673"/>
                    <a:pt x="837" y="1679"/>
                    <a:pt x="845" y="1679"/>
                  </a:cubicBezTo>
                  <a:cubicBezTo>
                    <a:pt x="854" y="1679"/>
                    <a:pt x="863" y="1673"/>
                    <a:pt x="869" y="1662"/>
                  </a:cubicBezTo>
                  <a:lnTo>
                    <a:pt x="1131" y="1138"/>
                  </a:lnTo>
                  <a:cubicBezTo>
                    <a:pt x="1131" y="1138"/>
                    <a:pt x="1143" y="1138"/>
                    <a:pt x="1143" y="1126"/>
                  </a:cubicBezTo>
                  <a:lnTo>
                    <a:pt x="1667" y="876"/>
                  </a:lnTo>
                  <a:cubicBezTo>
                    <a:pt x="1679" y="852"/>
                    <a:pt x="1679" y="828"/>
                    <a:pt x="1667" y="816"/>
                  </a:cubicBezTo>
                  <a:lnTo>
                    <a:pt x="1143" y="554"/>
                  </a:lnTo>
                  <a:cubicBezTo>
                    <a:pt x="1143" y="554"/>
                    <a:pt x="1131" y="554"/>
                    <a:pt x="1131" y="542"/>
                  </a:cubicBezTo>
                  <a:lnTo>
                    <a:pt x="869" y="18"/>
                  </a:lnTo>
                  <a:cubicBezTo>
                    <a:pt x="863" y="7"/>
                    <a:pt x="851" y="1"/>
                    <a:pt x="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5"/>
            <p:cNvSpPr/>
            <p:nvPr/>
          </p:nvSpPr>
          <p:spPr>
            <a:xfrm>
              <a:off x="6734039" y="2261526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3" y="1"/>
                  </a:moveTo>
                  <a:cubicBezTo>
                    <a:pt x="469" y="1"/>
                    <a:pt x="381" y="100"/>
                    <a:pt x="381" y="218"/>
                  </a:cubicBezTo>
                  <a:lnTo>
                    <a:pt x="381" y="325"/>
                  </a:lnTo>
                  <a:cubicBezTo>
                    <a:pt x="381" y="349"/>
                    <a:pt x="357" y="361"/>
                    <a:pt x="346" y="361"/>
                  </a:cubicBezTo>
                  <a:lnTo>
                    <a:pt x="238" y="361"/>
                  </a:lnTo>
                  <a:cubicBezTo>
                    <a:pt x="232" y="360"/>
                    <a:pt x="225" y="360"/>
                    <a:pt x="218" y="360"/>
                  </a:cubicBezTo>
                  <a:cubicBezTo>
                    <a:pt x="119" y="360"/>
                    <a:pt x="35" y="440"/>
                    <a:pt x="24" y="552"/>
                  </a:cubicBezTo>
                  <a:cubicBezTo>
                    <a:pt x="0" y="671"/>
                    <a:pt x="107" y="790"/>
                    <a:pt x="226" y="790"/>
                  </a:cubicBezTo>
                  <a:lnTo>
                    <a:pt x="346" y="790"/>
                  </a:lnTo>
                  <a:cubicBezTo>
                    <a:pt x="357" y="790"/>
                    <a:pt x="381" y="802"/>
                    <a:pt x="381" y="814"/>
                  </a:cubicBezTo>
                  <a:lnTo>
                    <a:pt x="381" y="921"/>
                  </a:lnTo>
                  <a:cubicBezTo>
                    <a:pt x="369" y="1028"/>
                    <a:pt x="453" y="1135"/>
                    <a:pt x="560" y="1147"/>
                  </a:cubicBezTo>
                  <a:cubicBezTo>
                    <a:pt x="567" y="1148"/>
                    <a:pt x="575" y="1148"/>
                    <a:pt x="582" y="1148"/>
                  </a:cubicBezTo>
                  <a:cubicBezTo>
                    <a:pt x="704" y="1148"/>
                    <a:pt x="810" y="1056"/>
                    <a:pt x="810" y="933"/>
                  </a:cubicBezTo>
                  <a:lnTo>
                    <a:pt x="810" y="814"/>
                  </a:lnTo>
                  <a:cubicBezTo>
                    <a:pt x="810" y="802"/>
                    <a:pt x="822" y="790"/>
                    <a:pt x="834" y="790"/>
                  </a:cubicBezTo>
                  <a:lnTo>
                    <a:pt x="953" y="790"/>
                  </a:lnTo>
                  <a:cubicBezTo>
                    <a:pt x="1072" y="790"/>
                    <a:pt x="1167" y="683"/>
                    <a:pt x="1167" y="563"/>
                  </a:cubicBezTo>
                  <a:cubicBezTo>
                    <a:pt x="1155" y="444"/>
                    <a:pt x="1060" y="361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810" y="349"/>
                    <a:pt x="810" y="325"/>
                  </a:cubicBezTo>
                  <a:lnTo>
                    <a:pt x="810" y="218"/>
                  </a:lnTo>
                  <a:cubicBezTo>
                    <a:pt x="810" y="111"/>
                    <a:pt x="727" y="16"/>
                    <a:pt x="619" y="4"/>
                  </a:cubicBezTo>
                  <a:cubicBezTo>
                    <a:pt x="607" y="2"/>
                    <a:pt x="595" y="1"/>
                    <a:pt x="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5"/>
            <p:cNvSpPr/>
            <p:nvPr/>
          </p:nvSpPr>
          <p:spPr>
            <a:xfrm>
              <a:off x="6687792" y="2192176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3" y="0"/>
                  </a:moveTo>
                  <a:cubicBezTo>
                    <a:pt x="469" y="0"/>
                    <a:pt x="381" y="99"/>
                    <a:pt x="381" y="218"/>
                  </a:cubicBezTo>
                  <a:lnTo>
                    <a:pt x="381" y="325"/>
                  </a:lnTo>
                  <a:cubicBezTo>
                    <a:pt x="381" y="349"/>
                    <a:pt x="358" y="361"/>
                    <a:pt x="346" y="361"/>
                  </a:cubicBezTo>
                  <a:lnTo>
                    <a:pt x="239" y="361"/>
                  </a:lnTo>
                  <a:cubicBezTo>
                    <a:pt x="131" y="361"/>
                    <a:pt x="36" y="432"/>
                    <a:pt x="24" y="551"/>
                  </a:cubicBezTo>
                  <a:cubicBezTo>
                    <a:pt x="0" y="670"/>
                    <a:pt x="108" y="789"/>
                    <a:pt x="239" y="789"/>
                  </a:cubicBezTo>
                  <a:lnTo>
                    <a:pt x="346" y="789"/>
                  </a:lnTo>
                  <a:cubicBezTo>
                    <a:pt x="358" y="789"/>
                    <a:pt x="381" y="801"/>
                    <a:pt x="381" y="813"/>
                  </a:cubicBezTo>
                  <a:lnTo>
                    <a:pt x="381" y="920"/>
                  </a:lnTo>
                  <a:cubicBezTo>
                    <a:pt x="369" y="1039"/>
                    <a:pt x="453" y="1135"/>
                    <a:pt x="572" y="1147"/>
                  </a:cubicBezTo>
                  <a:cubicBezTo>
                    <a:pt x="579" y="1147"/>
                    <a:pt x="585" y="1148"/>
                    <a:pt x="592" y="1148"/>
                  </a:cubicBezTo>
                  <a:cubicBezTo>
                    <a:pt x="704" y="1148"/>
                    <a:pt x="810" y="1056"/>
                    <a:pt x="810" y="932"/>
                  </a:cubicBezTo>
                  <a:lnTo>
                    <a:pt x="810" y="813"/>
                  </a:lnTo>
                  <a:cubicBezTo>
                    <a:pt x="810" y="801"/>
                    <a:pt x="822" y="789"/>
                    <a:pt x="834" y="789"/>
                  </a:cubicBezTo>
                  <a:lnTo>
                    <a:pt x="953" y="789"/>
                  </a:lnTo>
                  <a:cubicBezTo>
                    <a:pt x="1072" y="789"/>
                    <a:pt x="1167" y="694"/>
                    <a:pt x="1167" y="563"/>
                  </a:cubicBezTo>
                  <a:cubicBezTo>
                    <a:pt x="1155" y="444"/>
                    <a:pt x="1060" y="361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810" y="349"/>
                    <a:pt x="810" y="325"/>
                  </a:cubicBezTo>
                  <a:lnTo>
                    <a:pt x="810" y="230"/>
                  </a:lnTo>
                  <a:cubicBezTo>
                    <a:pt x="810" y="111"/>
                    <a:pt x="727" y="15"/>
                    <a:pt x="620" y="4"/>
                  </a:cubicBezTo>
                  <a:cubicBezTo>
                    <a:pt x="607" y="1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5"/>
            <p:cNvSpPr/>
            <p:nvPr/>
          </p:nvSpPr>
          <p:spPr>
            <a:xfrm>
              <a:off x="6400740" y="2251706"/>
              <a:ext cx="32070" cy="32095"/>
            </a:xfrm>
            <a:custGeom>
              <a:avLst/>
              <a:gdLst/>
              <a:ahLst/>
              <a:cxnLst/>
              <a:rect l="l" t="t" r="r" b="b"/>
              <a:pathLst>
                <a:path w="1156" h="1157" extrusionOk="0">
                  <a:moveTo>
                    <a:pt x="572" y="1"/>
                  </a:moveTo>
                  <a:cubicBezTo>
                    <a:pt x="453" y="1"/>
                    <a:pt x="358" y="108"/>
                    <a:pt x="358" y="227"/>
                  </a:cubicBezTo>
                  <a:lnTo>
                    <a:pt x="358" y="346"/>
                  </a:lnTo>
                  <a:cubicBezTo>
                    <a:pt x="358" y="358"/>
                    <a:pt x="346" y="370"/>
                    <a:pt x="334" y="370"/>
                  </a:cubicBezTo>
                  <a:lnTo>
                    <a:pt x="227" y="370"/>
                  </a:lnTo>
                  <a:cubicBezTo>
                    <a:pt x="108" y="370"/>
                    <a:pt x="1" y="465"/>
                    <a:pt x="1" y="584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34" y="798"/>
                  </a:lnTo>
                  <a:cubicBezTo>
                    <a:pt x="346" y="798"/>
                    <a:pt x="358" y="810"/>
                    <a:pt x="358" y="834"/>
                  </a:cubicBezTo>
                  <a:lnTo>
                    <a:pt x="358" y="941"/>
                  </a:lnTo>
                  <a:cubicBezTo>
                    <a:pt x="358" y="1060"/>
                    <a:pt x="453" y="1156"/>
                    <a:pt x="572" y="1156"/>
                  </a:cubicBezTo>
                  <a:cubicBezTo>
                    <a:pt x="579" y="1156"/>
                    <a:pt x="586" y="1157"/>
                    <a:pt x="592" y="1157"/>
                  </a:cubicBezTo>
                  <a:cubicBezTo>
                    <a:pt x="702" y="1157"/>
                    <a:pt x="787" y="1065"/>
                    <a:pt x="787" y="941"/>
                  </a:cubicBezTo>
                  <a:lnTo>
                    <a:pt x="787" y="822"/>
                  </a:lnTo>
                  <a:cubicBezTo>
                    <a:pt x="787" y="813"/>
                    <a:pt x="794" y="795"/>
                    <a:pt x="810" y="795"/>
                  </a:cubicBezTo>
                  <a:cubicBezTo>
                    <a:pt x="814" y="795"/>
                    <a:pt x="818" y="796"/>
                    <a:pt x="822" y="798"/>
                  </a:cubicBezTo>
                  <a:lnTo>
                    <a:pt x="930" y="798"/>
                  </a:lnTo>
                  <a:cubicBezTo>
                    <a:pt x="1049" y="798"/>
                    <a:pt x="1156" y="691"/>
                    <a:pt x="1144" y="572"/>
                  </a:cubicBezTo>
                  <a:cubicBezTo>
                    <a:pt x="1144" y="460"/>
                    <a:pt x="1049" y="369"/>
                    <a:pt x="938" y="369"/>
                  </a:cubicBezTo>
                  <a:cubicBezTo>
                    <a:pt x="931" y="369"/>
                    <a:pt x="924" y="369"/>
                    <a:pt x="918" y="370"/>
                  </a:cubicBezTo>
                  <a:lnTo>
                    <a:pt x="810" y="370"/>
                  </a:lnTo>
                  <a:cubicBezTo>
                    <a:pt x="799" y="370"/>
                    <a:pt x="787" y="358"/>
                    <a:pt x="787" y="334"/>
                  </a:cubicBezTo>
                  <a:lnTo>
                    <a:pt x="787" y="227"/>
                  </a:lnTo>
                  <a:cubicBezTo>
                    <a:pt x="787" y="108"/>
                    <a:pt x="691" y="13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5"/>
            <p:cNvSpPr/>
            <p:nvPr/>
          </p:nvSpPr>
          <p:spPr>
            <a:xfrm>
              <a:off x="6644014" y="2085571"/>
              <a:ext cx="38507" cy="32289"/>
            </a:xfrm>
            <a:custGeom>
              <a:avLst/>
              <a:gdLst/>
              <a:ahLst/>
              <a:cxnLst/>
              <a:rect l="l" t="t" r="r" b="b"/>
              <a:pathLst>
                <a:path w="1388" h="1164" extrusionOk="0">
                  <a:moveTo>
                    <a:pt x="745" y="1"/>
                  </a:moveTo>
                  <a:lnTo>
                    <a:pt x="447" y="251"/>
                  </a:lnTo>
                  <a:cubicBezTo>
                    <a:pt x="0" y="574"/>
                    <a:pt x="320" y="1163"/>
                    <a:pt x="740" y="1163"/>
                  </a:cubicBezTo>
                  <a:cubicBezTo>
                    <a:pt x="846" y="1163"/>
                    <a:pt x="958" y="1125"/>
                    <a:pt x="1066" y="1037"/>
                  </a:cubicBezTo>
                  <a:lnTo>
                    <a:pt x="1388" y="787"/>
                  </a:lnTo>
                  <a:lnTo>
                    <a:pt x="1233" y="763"/>
                  </a:lnTo>
                  <a:cubicBezTo>
                    <a:pt x="1245" y="727"/>
                    <a:pt x="1245" y="691"/>
                    <a:pt x="1245" y="656"/>
                  </a:cubicBezTo>
                  <a:cubicBezTo>
                    <a:pt x="1245" y="382"/>
                    <a:pt x="1031" y="156"/>
                    <a:pt x="757" y="156"/>
                  </a:cubicBezTo>
                  <a:lnTo>
                    <a:pt x="745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5"/>
            <p:cNvSpPr/>
            <p:nvPr/>
          </p:nvSpPr>
          <p:spPr>
            <a:xfrm>
              <a:off x="6659717" y="2082270"/>
              <a:ext cx="27770" cy="28101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74" y="1013"/>
                    <a:pt x="1000" y="787"/>
                    <a:pt x="1000" y="513"/>
                  </a:cubicBezTo>
                  <a:cubicBezTo>
                    <a:pt x="1000" y="227"/>
                    <a:pt x="774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5"/>
            <p:cNvSpPr/>
            <p:nvPr/>
          </p:nvSpPr>
          <p:spPr>
            <a:xfrm>
              <a:off x="6566224" y="2094836"/>
              <a:ext cx="39006" cy="32484"/>
            </a:xfrm>
            <a:custGeom>
              <a:avLst/>
              <a:gdLst/>
              <a:ahLst/>
              <a:cxnLst/>
              <a:rect l="l" t="t" r="r" b="b"/>
              <a:pathLst>
                <a:path w="1406" h="1171" extrusionOk="0">
                  <a:moveTo>
                    <a:pt x="763" y="0"/>
                  </a:moveTo>
                  <a:lnTo>
                    <a:pt x="465" y="238"/>
                  </a:lnTo>
                  <a:cubicBezTo>
                    <a:pt x="1" y="561"/>
                    <a:pt x="329" y="1170"/>
                    <a:pt x="753" y="1170"/>
                  </a:cubicBezTo>
                  <a:cubicBezTo>
                    <a:pt x="861" y="1170"/>
                    <a:pt x="975" y="1131"/>
                    <a:pt x="1084" y="1036"/>
                  </a:cubicBezTo>
                  <a:lnTo>
                    <a:pt x="1406" y="774"/>
                  </a:lnTo>
                  <a:lnTo>
                    <a:pt x="1251" y="750"/>
                  </a:lnTo>
                  <a:cubicBezTo>
                    <a:pt x="1263" y="715"/>
                    <a:pt x="1263" y="679"/>
                    <a:pt x="1263" y="655"/>
                  </a:cubicBezTo>
                  <a:cubicBezTo>
                    <a:pt x="1263" y="369"/>
                    <a:pt x="1049" y="155"/>
                    <a:pt x="775" y="143"/>
                  </a:cubicBezTo>
                  <a:lnTo>
                    <a:pt x="763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5"/>
            <p:cNvSpPr/>
            <p:nvPr/>
          </p:nvSpPr>
          <p:spPr>
            <a:xfrm>
              <a:off x="6582426" y="2091535"/>
              <a:ext cx="27770" cy="27768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0"/>
                  </a:moveTo>
                  <a:cubicBezTo>
                    <a:pt x="227" y="0"/>
                    <a:pt x="0" y="226"/>
                    <a:pt x="0" y="500"/>
                  </a:cubicBezTo>
                  <a:cubicBezTo>
                    <a:pt x="0" y="774"/>
                    <a:pt x="227" y="1000"/>
                    <a:pt x="500" y="1000"/>
                  </a:cubicBezTo>
                  <a:cubicBezTo>
                    <a:pt x="774" y="1000"/>
                    <a:pt x="1000" y="774"/>
                    <a:pt x="1000" y="500"/>
                  </a:cubicBezTo>
                  <a:cubicBezTo>
                    <a:pt x="1000" y="226"/>
                    <a:pt x="77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5"/>
            <p:cNvSpPr/>
            <p:nvPr/>
          </p:nvSpPr>
          <p:spPr>
            <a:xfrm>
              <a:off x="6489738" y="2085904"/>
              <a:ext cx="38201" cy="32234"/>
            </a:xfrm>
            <a:custGeom>
              <a:avLst/>
              <a:gdLst/>
              <a:ahLst/>
              <a:cxnLst/>
              <a:rect l="l" t="t" r="r" b="b"/>
              <a:pathLst>
                <a:path w="1377" h="1162" extrusionOk="0">
                  <a:moveTo>
                    <a:pt x="734" y="1"/>
                  </a:moveTo>
                  <a:lnTo>
                    <a:pt x="448" y="239"/>
                  </a:lnTo>
                  <a:cubicBezTo>
                    <a:pt x="0" y="563"/>
                    <a:pt x="323" y="1162"/>
                    <a:pt x="744" y="1162"/>
                  </a:cubicBezTo>
                  <a:cubicBezTo>
                    <a:pt x="849" y="1162"/>
                    <a:pt x="960" y="1124"/>
                    <a:pt x="1067" y="1037"/>
                  </a:cubicBezTo>
                  <a:lnTo>
                    <a:pt x="1377" y="775"/>
                  </a:lnTo>
                  <a:lnTo>
                    <a:pt x="1234" y="763"/>
                  </a:lnTo>
                  <a:cubicBezTo>
                    <a:pt x="1234" y="727"/>
                    <a:pt x="1246" y="691"/>
                    <a:pt x="1246" y="656"/>
                  </a:cubicBezTo>
                  <a:cubicBezTo>
                    <a:pt x="1246" y="382"/>
                    <a:pt x="1020" y="156"/>
                    <a:pt x="746" y="156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5"/>
            <p:cNvSpPr/>
            <p:nvPr/>
          </p:nvSpPr>
          <p:spPr>
            <a:xfrm>
              <a:off x="6505135" y="2082603"/>
              <a:ext cx="28103" cy="2810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1"/>
                  </a:moveTo>
                  <a:cubicBezTo>
                    <a:pt x="226" y="1"/>
                    <a:pt x="0" y="227"/>
                    <a:pt x="0" y="513"/>
                  </a:cubicBezTo>
                  <a:cubicBezTo>
                    <a:pt x="0" y="787"/>
                    <a:pt x="226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5"/>
            <p:cNvSpPr/>
            <p:nvPr/>
          </p:nvSpPr>
          <p:spPr>
            <a:xfrm>
              <a:off x="6481027" y="2011588"/>
              <a:ext cx="236200" cy="44634"/>
            </a:xfrm>
            <a:custGeom>
              <a:avLst/>
              <a:gdLst/>
              <a:ahLst/>
              <a:cxnLst/>
              <a:rect l="l" t="t" r="r" b="b"/>
              <a:pathLst>
                <a:path w="8514" h="1609" extrusionOk="0">
                  <a:moveTo>
                    <a:pt x="893" y="1"/>
                  </a:moveTo>
                  <a:lnTo>
                    <a:pt x="95" y="156"/>
                  </a:lnTo>
                  <a:cubicBezTo>
                    <a:pt x="0" y="406"/>
                    <a:pt x="512" y="584"/>
                    <a:pt x="464" y="846"/>
                  </a:cubicBezTo>
                  <a:cubicBezTo>
                    <a:pt x="417" y="1108"/>
                    <a:pt x="60" y="1203"/>
                    <a:pt x="60" y="1477"/>
                  </a:cubicBezTo>
                  <a:lnTo>
                    <a:pt x="595" y="1608"/>
                  </a:lnTo>
                  <a:lnTo>
                    <a:pt x="8513" y="1608"/>
                  </a:lnTo>
                  <a:cubicBezTo>
                    <a:pt x="8513" y="1061"/>
                    <a:pt x="8406" y="513"/>
                    <a:pt x="8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5"/>
            <p:cNvSpPr/>
            <p:nvPr/>
          </p:nvSpPr>
          <p:spPr>
            <a:xfrm>
              <a:off x="6475395" y="2011588"/>
              <a:ext cx="30434" cy="44634"/>
            </a:xfrm>
            <a:custGeom>
              <a:avLst/>
              <a:gdLst/>
              <a:ahLst/>
              <a:cxnLst/>
              <a:rect l="l" t="t" r="r" b="b"/>
              <a:pathLst>
                <a:path w="1097" h="1609" extrusionOk="0">
                  <a:moveTo>
                    <a:pt x="298" y="1"/>
                  </a:moveTo>
                  <a:cubicBezTo>
                    <a:pt x="96" y="513"/>
                    <a:pt x="1" y="1061"/>
                    <a:pt x="1" y="1608"/>
                  </a:cubicBezTo>
                  <a:lnTo>
                    <a:pt x="798" y="1608"/>
                  </a:lnTo>
                  <a:cubicBezTo>
                    <a:pt x="786" y="1061"/>
                    <a:pt x="894" y="513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5"/>
            <p:cNvSpPr/>
            <p:nvPr/>
          </p:nvSpPr>
          <p:spPr>
            <a:xfrm>
              <a:off x="6493567" y="2028454"/>
              <a:ext cx="11929" cy="11568"/>
            </a:xfrm>
            <a:custGeom>
              <a:avLst/>
              <a:gdLst/>
              <a:ahLst/>
              <a:cxnLst/>
              <a:rect l="l" t="t" r="r" b="b"/>
              <a:pathLst>
                <a:path w="430" h="417" extrusionOk="0">
                  <a:moveTo>
                    <a:pt x="215" y="0"/>
                  </a:moveTo>
                  <a:cubicBezTo>
                    <a:pt x="96" y="0"/>
                    <a:pt x="1" y="95"/>
                    <a:pt x="1" y="202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2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5"/>
            <p:cNvSpPr/>
            <p:nvPr/>
          </p:nvSpPr>
          <p:spPr>
            <a:xfrm>
              <a:off x="6491042" y="2028427"/>
              <a:ext cx="9488" cy="11595"/>
            </a:xfrm>
            <a:custGeom>
              <a:avLst/>
              <a:gdLst/>
              <a:ahLst/>
              <a:cxnLst/>
              <a:rect l="l" t="t" r="r" b="b"/>
              <a:pathLst>
                <a:path w="342" h="418" extrusionOk="0">
                  <a:moveTo>
                    <a:pt x="294" y="1"/>
                  </a:moveTo>
                  <a:cubicBezTo>
                    <a:pt x="42" y="1"/>
                    <a:pt x="0" y="371"/>
                    <a:pt x="258" y="418"/>
                  </a:cubicBezTo>
                  <a:cubicBezTo>
                    <a:pt x="282" y="275"/>
                    <a:pt x="306" y="132"/>
                    <a:pt x="342" y="1"/>
                  </a:cubicBezTo>
                  <a:lnTo>
                    <a:pt x="306" y="1"/>
                  </a:lnTo>
                  <a:cubicBezTo>
                    <a:pt x="302" y="1"/>
                    <a:pt x="298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5"/>
            <p:cNvSpPr/>
            <p:nvPr/>
          </p:nvSpPr>
          <p:spPr>
            <a:xfrm>
              <a:off x="6518008" y="202845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3" y="0"/>
                  </a:moveTo>
                  <a:cubicBezTo>
                    <a:pt x="96" y="0"/>
                    <a:pt x="1" y="95"/>
                    <a:pt x="1" y="202"/>
                  </a:cubicBezTo>
                  <a:cubicBezTo>
                    <a:pt x="1" y="322"/>
                    <a:pt x="96" y="417"/>
                    <a:pt x="203" y="417"/>
                  </a:cubicBezTo>
                  <a:cubicBezTo>
                    <a:pt x="322" y="417"/>
                    <a:pt x="417" y="322"/>
                    <a:pt x="417" y="202"/>
                  </a:cubicBezTo>
                  <a:cubicBezTo>
                    <a:pt x="417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5"/>
            <p:cNvSpPr/>
            <p:nvPr/>
          </p:nvSpPr>
          <p:spPr>
            <a:xfrm>
              <a:off x="6542116" y="2028454"/>
              <a:ext cx="11929" cy="11568"/>
            </a:xfrm>
            <a:custGeom>
              <a:avLst/>
              <a:gdLst/>
              <a:ahLst/>
              <a:cxnLst/>
              <a:rect l="l" t="t" r="r" b="b"/>
              <a:pathLst>
                <a:path w="430" h="417" extrusionOk="0">
                  <a:moveTo>
                    <a:pt x="215" y="0"/>
                  </a:moveTo>
                  <a:cubicBezTo>
                    <a:pt x="96" y="0"/>
                    <a:pt x="1" y="95"/>
                    <a:pt x="1" y="202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34" y="417"/>
                    <a:pt x="429" y="322"/>
                    <a:pt x="429" y="202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5"/>
            <p:cNvSpPr/>
            <p:nvPr/>
          </p:nvSpPr>
          <p:spPr>
            <a:xfrm>
              <a:off x="6566557" y="202845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15" y="0"/>
                  </a:moveTo>
                  <a:cubicBezTo>
                    <a:pt x="96" y="0"/>
                    <a:pt x="1" y="95"/>
                    <a:pt x="1" y="202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22" y="417"/>
                    <a:pt x="418" y="322"/>
                    <a:pt x="418" y="202"/>
                  </a:cubicBezTo>
                  <a:cubicBezTo>
                    <a:pt x="418" y="95"/>
                    <a:pt x="322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5"/>
            <p:cNvSpPr/>
            <p:nvPr/>
          </p:nvSpPr>
          <p:spPr>
            <a:xfrm>
              <a:off x="6590998" y="202845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3" y="0"/>
                  </a:moveTo>
                  <a:cubicBezTo>
                    <a:pt x="84" y="0"/>
                    <a:pt x="1" y="95"/>
                    <a:pt x="1" y="202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22" y="417"/>
                    <a:pt x="418" y="322"/>
                    <a:pt x="418" y="202"/>
                  </a:cubicBezTo>
                  <a:cubicBezTo>
                    <a:pt x="418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5"/>
            <p:cNvSpPr/>
            <p:nvPr/>
          </p:nvSpPr>
          <p:spPr>
            <a:xfrm>
              <a:off x="6615134" y="2028454"/>
              <a:ext cx="11902" cy="11568"/>
            </a:xfrm>
            <a:custGeom>
              <a:avLst/>
              <a:gdLst/>
              <a:ahLst/>
              <a:cxnLst/>
              <a:rect l="l" t="t" r="r" b="b"/>
              <a:pathLst>
                <a:path w="429" h="417" extrusionOk="0">
                  <a:moveTo>
                    <a:pt x="214" y="0"/>
                  </a:moveTo>
                  <a:cubicBezTo>
                    <a:pt x="95" y="0"/>
                    <a:pt x="0" y="95"/>
                    <a:pt x="0" y="202"/>
                  </a:cubicBezTo>
                  <a:cubicBezTo>
                    <a:pt x="0" y="322"/>
                    <a:pt x="95" y="417"/>
                    <a:pt x="214" y="417"/>
                  </a:cubicBezTo>
                  <a:cubicBezTo>
                    <a:pt x="333" y="417"/>
                    <a:pt x="429" y="322"/>
                    <a:pt x="429" y="202"/>
                  </a:cubicBezTo>
                  <a:cubicBezTo>
                    <a:pt x="429" y="95"/>
                    <a:pt x="333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5"/>
            <p:cNvSpPr/>
            <p:nvPr/>
          </p:nvSpPr>
          <p:spPr>
            <a:xfrm>
              <a:off x="6639576" y="2028454"/>
              <a:ext cx="11569" cy="11568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95"/>
                    <a:pt x="0" y="202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2"/>
                  </a:cubicBezTo>
                  <a:cubicBezTo>
                    <a:pt x="417" y="95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5"/>
            <p:cNvSpPr/>
            <p:nvPr/>
          </p:nvSpPr>
          <p:spPr>
            <a:xfrm>
              <a:off x="6663684" y="2028454"/>
              <a:ext cx="11902" cy="11568"/>
            </a:xfrm>
            <a:custGeom>
              <a:avLst/>
              <a:gdLst/>
              <a:ahLst/>
              <a:cxnLst/>
              <a:rect l="l" t="t" r="r" b="b"/>
              <a:pathLst>
                <a:path w="429" h="417" extrusionOk="0">
                  <a:moveTo>
                    <a:pt x="215" y="0"/>
                  </a:moveTo>
                  <a:cubicBezTo>
                    <a:pt x="95" y="0"/>
                    <a:pt x="0" y="95"/>
                    <a:pt x="0" y="202"/>
                  </a:cubicBezTo>
                  <a:cubicBezTo>
                    <a:pt x="0" y="322"/>
                    <a:pt x="95" y="417"/>
                    <a:pt x="215" y="417"/>
                  </a:cubicBezTo>
                  <a:cubicBezTo>
                    <a:pt x="334" y="417"/>
                    <a:pt x="429" y="322"/>
                    <a:pt x="429" y="202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45"/>
            <p:cNvSpPr/>
            <p:nvPr/>
          </p:nvSpPr>
          <p:spPr>
            <a:xfrm>
              <a:off x="6688125" y="2028454"/>
              <a:ext cx="11569" cy="11568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15" y="0"/>
                  </a:moveTo>
                  <a:cubicBezTo>
                    <a:pt x="96" y="0"/>
                    <a:pt x="0" y="95"/>
                    <a:pt x="0" y="202"/>
                  </a:cubicBezTo>
                  <a:cubicBezTo>
                    <a:pt x="0" y="322"/>
                    <a:pt x="96" y="417"/>
                    <a:pt x="215" y="417"/>
                  </a:cubicBezTo>
                  <a:cubicBezTo>
                    <a:pt x="334" y="417"/>
                    <a:pt x="417" y="322"/>
                    <a:pt x="417" y="202"/>
                  </a:cubicBezTo>
                  <a:cubicBezTo>
                    <a:pt x="417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45"/>
          <p:cNvGrpSpPr/>
          <p:nvPr/>
        </p:nvGrpSpPr>
        <p:grpSpPr>
          <a:xfrm>
            <a:off x="7988630" y="1394832"/>
            <a:ext cx="408286" cy="407917"/>
            <a:chOff x="7996794" y="1935303"/>
            <a:chExt cx="408286" cy="407917"/>
          </a:xfrm>
        </p:grpSpPr>
        <p:sp>
          <p:nvSpPr>
            <p:cNvPr id="3767" name="Google Shape;3767;p45"/>
            <p:cNvSpPr/>
            <p:nvPr/>
          </p:nvSpPr>
          <p:spPr>
            <a:xfrm>
              <a:off x="8101522" y="2285077"/>
              <a:ext cx="205461" cy="53233"/>
            </a:xfrm>
            <a:custGeom>
              <a:avLst/>
              <a:gdLst/>
              <a:ahLst/>
              <a:cxnLst/>
              <a:rect l="l" t="t" r="r" b="b"/>
              <a:pathLst>
                <a:path w="7406" h="1919" extrusionOk="0">
                  <a:moveTo>
                    <a:pt x="3977" y="0"/>
                  </a:moveTo>
                  <a:lnTo>
                    <a:pt x="357" y="596"/>
                  </a:lnTo>
                  <a:lnTo>
                    <a:pt x="310" y="596"/>
                  </a:lnTo>
                  <a:cubicBezTo>
                    <a:pt x="0" y="619"/>
                    <a:pt x="24" y="1096"/>
                    <a:pt x="24" y="1405"/>
                  </a:cubicBezTo>
                  <a:lnTo>
                    <a:pt x="24" y="1560"/>
                  </a:lnTo>
                  <a:cubicBezTo>
                    <a:pt x="24" y="1888"/>
                    <a:pt x="242" y="1919"/>
                    <a:pt x="547" y="1919"/>
                  </a:cubicBezTo>
                  <a:cubicBezTo>
                    <a:pt x="618" y="1919"/>
                    <a:pt x="695" y="1917"/>
                    <a:pt x="774" y="1917"/>
                  </a:cubicBezTo>
                  <a:lnTo>
                    <a:pt x="6656" y="1917"/>
                  </a:lnTo>
                  <a:cubicBezTo>
                    <a:pt x="6977" y="1917"/>
                    <a:pt x="7263" y="1870"/>
                    <a:pt x="7358" y="1596"/>
                  </a:cubicBezTo>
                  <a:cubicBezTo>
                    <a:pt x="7394" y="1512"/>
                    <a:pt x="7406" y="1429"/>
                    <a:pt x="7406" y="1346"/>
                  </a:cubicBezTo>
                  <a:lnTo>
                    <a:pt x="7406" y="1191"/>
                  </a:lnTo>
                  <a:cubicBezTo>
                    <a:pt x="7406" y="869"/>
                    <a:pt x="7132" y="596"/>
                    <a:pt x="6811" y="596"/>
                  </a:cubicBezTo>
                  <a:lnTo>
                    <a:pt x="397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45"/>
            <p:cNvSpPr/>
            <p:nvPr/>
          </p:nvSpPr>
          <p:spPr>
            <a:xfrm>
              <a:off x="8094586" y="2301915"/>
              <a:ext cx="211426" cy="41305"/>
            </a:xfrm>
            <a:custGeom>
              <a:avLst/>
              <a:gdLst/>
              <a:ahLst/>
              <a:cxnLst/>
              <a:rect l="l" t="t" r="r" b="b"/>
              <a:pathLst>
                <a:path w="7621" h="1489" extrusionOk="0">
                  <a:moveTo>
                    <a:pt x="548" y="0"/>
                  </a:moveTo>
                  <a:lnTo>
                    <a:pt x="548" y="0"/>
                  </a:lnTo>
                  <a:cubicBezTo>
                    <a:pt x="238" y="24"/>
                    <a:pt x="0" y="286"/>
                    <a:pt x="12" y="596"/>
                  </a:cubicBezTo>
                  <a:lnTo>
                    <a:pt x="12" y="739"/>
                  </a:lnTo>
                  <a:cubicBezTo>
                    <a:pt x="0" y="1155"/>
                    <a:pt x="333" y="1489"/>
                    <a:pt x="738" y="1489"/>
                  </a:cubicBezTo>
                  <a:lnTo>
                    <a:pt x="1072" y="1489"/>
                  </a:lnTo>
                  <a:lnTo>
                    <a:pt x="1286" y="1334"/>
                  </a:lnTo>
                  <a:lnTo>
                    <a:pt x="1512" y="1489"/>
                  </a:lnTo>
                  <a:lnTo>
                    <a:pt x="2346" y="1489"/>
                  </a:lnTo>
                  <a:lnTo>
                    <a:pt x="2572" y="1334"/>
                  </a:lnTo>
                  <a:lnTo>
                    <a:pt x="2786" y="1489"/>
                  </a:lnTo>
                  <a:lnTo>
                    <a:pt x="3608" y="1489"/>
                  </a:lnTo>
                  <a:lnTo>
                    <a:pt x="3834" y="1334"/>
                  </a:lnTo>
                  <a:lnTo>
                    <a:pt x="4060" y="1489"/>
                  </a:lnTo>
                  <a:lnTo>
                    <a:pt x="4882" y="1489"/>
                  </a:lnTo>
                  <a:lnTo>
                    <a:pt x="5108" y="1334"/>
                  </a:lnTo>
                  <a:lnTo>
                    <a:pt x="5322" y="1489"/>
                  </a:lnTo>
                  <a:lnTo>
                    <a:pt x="6144" y="1489"/>
                  </a:lnTo>
                  <a:lnTo>
                    <a:pt x="6370" y="1334"/>
                  </a:lnTo>
                  <a:lnTo>
                    <a:pt x="6596" y="1489"/>
                  </a:lnTo>
                  <a:lnTo>
                    <a:pt x="6918" y="1489"/>
                  </a:lnTo>
                  <a:cubicBezTo>
                    <a:pt x="7227" y="1489"/>
                    <a:pt x="7513" y="1286"/>
                    <a:pt x="7620" y="989"/>
                  </a:cubicBezTo>
                  <a:lnTo>
                    <a:pt x="7608" y="989"/>
                  </a:lnTo>
                  <a:cubicBezTo>
                    <a:pt x="7549" y="1001"/>
                    <a:pt x="7501" y="1001"/>
                    <a:pt x="7442" y="1024"/>
                  </a:cubicBezTo>
                  <a:lnTo>
                    <a:pt x="1274" y="1024"/>
                  </a:lnTo>
                  <a:cubicBezTo>
                    <a:pt x="869" y="1012"/>
                    <a:pt x="548" y="667"/>
                    <a:pt x="560" y="262"/>
                  </a:cubicBezTo>
                  <a:lnTo>
                    <a:pt x="560" y="120"/>
                  </a:lnTo>
                  <a:cubicBezTo>
                    <a:pt x="536" y="84"/>
                    <a:pt x="536" y="36"/>
                    <a:pt x="548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45"/>
            <p:cNvSpPr/>
            <p:nvPr/>
          </p:nvSpPr>
          <p:spPr>
            <a:xfrm>
              <a:off x="8124299" y="2298614"/>
              <a:ext cx="12262" cy="40639"/>
            </a:xfrm>
            <a:custGeom>
              <a:avLst/>
              <a:gdLst/>
              <a:ahLst/>
              <a:cxnLst/>
              <a:rect l="l" t="t" r="r" b="b"/>
              <a:pathLst>
                <a:path w="442" h="1465" extrusionOk="0">
                  <a:moveTo>
                    <a:pt x="1" y="0"/>
                  </a:moveTo>
                  <a:lnTo>
                    <a:pt x="13" y="1465"/>
                  </a:lnTo>
                  <a:lnTo>
                    <a:pt x="441" y="146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45"/>
            <p:cNvSpPr/>
            <p:nvPr/>
          </p:nvSpPr>
          <p:spPr>
            <a:xfrm>
              <a:off x="8159643" y="2298614"/>
              <a:ext cx="11929" cy="40639"/>
            </a:xfrm>
            <a:custGeom>
              <a:avLst/>
              <a:gdLst/>
              <a:ahLst/>
              <a:cxnLst/>
              <a:rect l="l" t="t" r="r" b="b"/>
              <a:pathLst>
                <a:path w="430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429" y="1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5"/>
            <p:cNvSpPr/>
            <p:nvPr/>
          </p:nvSpPr>
          <p:spPr>
            <a:xfrm>
              <a:off x="8194654" y="2298614"/>
              <a:ext cx="11929" cy="40639"/>
            </a:xfrm>
            <a:custGeom>
              <a:avLst/>
              <a:gdLst/>
              <a:ahLst/>
              <a:cxnLst/>
              <a:rect l="l" t="t" r="r" b="b"/>
              <a:pathLst>
                <a:path w="430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429" y="1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5"/>
            <p:cNvSpPr/>
            <p:nvPr/>
          </p:nvSpPr>
          <p:spPr>
            <a:xfrm>
              <a:off x="8229665" y="2298614"/>
              <a:ext cx="11929" cy="40639"/>
            </a:xfrm>
            <a:custGeom>
              <a:avLst/>
              <a:gdLst/>
              <a:ahLst/>
              <a:cxnLst/>
              <a:rect l="l" t="t" r="r" b="b"/>
              <a:pathLst>
                <a:path w="430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429" y="1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5"/>
            <p:cNvSpPr/>
            <p:nvPr/>
          </p:nvSpPr>
          <p:spPr>
            <a:xfrm>
              <a:off x="8265342" y="2298614"/>
              <a:ext cx="12262" cy="40639"/>
            </a:xfrm>
            <a:custGeom>
              <a:avLst/>
              <a:gdLst/>
              <a:ahLst/>
              <a:cxnLst/>
              <a:rect l="l" t="t" r="r" b="b"/>
              <a:pathLst>
                <a:path w="442" h="1465" extrusionOk="0">
                  <a:moveTo>
                    <a:pt x="1" y="0"/>
                  </a:moveTo>
                  <a:lnTo>
                    <a:pt x="1" y="1465"/>
                  </a:lnTo>
                  <a:lnTo>
                    <a:pt x="441" y="146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5"/>
            <p:cNvSpPr/>
            <p:nvPr/>
          </p:nvSpPr>
          <p:spPr>
            <a:xfrm>
              <a:off x="8124632" y="2329655"/>
              <a:ext cx="11929" cy="13565"/>
            </a:xfrm>
            <a:custGeom>
              <a:avLst/>
              <a:gdLst/>
              <a:ahLst/>
              <a:cxnLst/>
              <a:rect l="l" t="t" r="r" b="b"/>
              <a:pathLst>
                <a:path w="430" h="489" extrusionOk="0">
                  <a:moveTo>
                    <a:pt x="1" y="1"/>
                  </a:moveTo>
                  <a:lnTo>
                    <a:pt x="1" y="489"/>
                  </a:lnTo>
                  <a:lnTo>
                    <a:pt x="429" y="489"/>
                  </a:lnTo>
                  <a:lnTo>
                    <a:pt x="429" y="24"/>
                  </a:lnTo>
                  <a:lnTo>
                    <a:pt x="203" y="24"/>
                  </a:lnTo>
                  <a:cubicBezTo>
                    <a:pt x="132" y="24"/>
                    <a:pt x="60" y="1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5"/>
            <p:cNvSpPr/>
            <p:nvPr/>
          </p:nvSpPr>
          <p:spPr>
            <a:xfrm>
              <a:off x="8159643" y="2330321"/>
              <a:ext cx="11929" cy="12899"/>
            </a:xfrm>
            <a:custGeom>
              <a:avLst/>
              <a:gdLst/>
              <a:ahLst/>
              <a:cxnLst/>
              <a:rect l="l" t="t" r="r" b="b"/>
              <a:pathLst>
                <a:path w="430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29" y="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5"/>
            <p:cNvSpPr/>
            <p:nvPr/>
          </p:nvSpPr>
          <p:spPr>
            <a:xfrm>
              <a:off x="8194654" y="2330321"/>
              <a:ext cx="11929" cy="12899"/>
            </a:xfrm>
            <a:custGeom>
              <a:avLst/>
              <a:gdLst/>
              <a:ahLst/>
              <a:cxnLst/>
              <a:rect l="l" t="t" r="r" b="b"/>
              <a:pathLst>
                <a:path w="430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29" y="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5"/>
            <p:cNvSpPr/>
            <p:nvPr/>
          </p:nvSpPr>
          <p:spPr>
            <a:xfrm>
              <a:off x="8229665" y="2330321"/>
              <a:ext cx="11929" cy="12899"/>
            </a:xfrm>
            <a:custGeom>
              <a:avLst/>
              <a:gdLst/>
              <a:ahLst/>
              <a:cxnLst/>
              <a:rect l="l" t="t" r="r" b="b"/>
              <a:pathLst>
                <a:path w="430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29" y="465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5"/>
            <p:cNvSpPr/>
            <p:nvPr/>
          </p:nvSpPr>
          <p:spPr>
            <a:xfrm>
              <a:off x="8265342" y="2330321"/>
              <a:ext cx="12262" cy="12899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1" y="465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5"/>
            <p:cNvSpPr/>
            <p:nvPr/>
          </p:nvSpPr>
          <p:spPr>
            <a:xfrm>
              <a:off x="8061878" y="1939021"/>
              <a:ext cx="274512" cy="103664"/>
            </a:xfrm>
            <a:custGeom>
              <a:avLst/>
              <a:gdLst/>
              <a:ahLst/>
              <a:cxnLst/>
              <a:rect l="l" t="t" r="r" b="b"/>
              <a:pathLst>
                <a:path w="9895" h="3737" extrusionOk="0">
                  <a:moveTo>
                    <a:pt x="6486" y="1"/>
                  </a:moveTo>
                  <a:cubicBezTo>
                    <a:pt x="6151" y="1"/>
                    <a:pt x="5795" y="45"/>
                    <a:pt x="5489" y="45"/>
                  </a:cubicBezTo>
                  <a:lnTo>
                    <a:pt x="4275" y="93"/>
                  </a:lnTo>
                  <a:cubicBezTo>
                    <a:pt x="2108" y="93"/>
                    <a:pt x="560" y="1343"/>
                    <a:pt x="179" y="3224"/>
                  </a:cubicBezTo>
                  <a:lnTo>
                    <a:pt x="0" y="3736"/>
                  </a:lnTo>
                  <a:lnTo>
                    <a:pt x="9883" y="3736"/>
                  </a:lnTo>
                  <a:cubicBezTo>
                    <a:pt x="9883" y="3736"/>
                    <a:pt x="9894" y="2664"/>
                    <a:pt x="9811" y="2450"/>
                  </a:cubicBezTo>
                  <a:cubicBezTo>
                    <a:pt x="9335" y="1307"/>
                    <a:pt x="8299" y="438"/>
                    <a:pt x="7013" y="57"/>
                  </a:cubicBezTo>
                  <a:cubicBezTo>
                    <a:pt x="6852" y="15"/>
                    <a:pt x="6672" y="1"/>
                    <a:pt x="64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5"/>
            <p:cNvSpPr/>
            <p:nvPr/>
          </p:nvSpPr>
          <p:spPr>
            <a:xfrm>
              <a:off x="8061545" y="2232232"/>
              <a:ext cx="272542" cy="70376"/>
            </a:xfrm>
            <a:custGeom>
              <a:avLst/>
              <a:gdLst/>
              <a:ahLst/>
              <a:cxnLst/>
              <a:rect l="l" t="t" r="r" b="b"/>
              <a:pathLst>
                <a:path w="9824" h="2537" extrusionOk="0">
                  <a:moveTo>
                    <a:pt x="0" y="0"/>
                  </a:moveTo>
                  <a:lnTo>
                    <a:pt x="572" y="1536"/>
                  </a:lnTo>
                  <a:cubicBezTo>
                    <a:pt x="713" y="2087"/>
                    <a:pt x="1211" y="2465"/>
                    <a:pt x="1784" y="2465"/>
                  </a:cubicBezTo>
                  <a:cubicBezTo>
                    <a:pt x="1792" y="2465"/>
                    <a:pt x="1801" y="2465"/>
                    <a:pt x="1810" y="2465"/>
                  </a:cubicBezTo>
                  <a:lnTo>
                    <a:pt x="2715" y="2536"/>
                  </a:lnTo>
                  <a:lnTo>
                    <a:pt x="8263" y="2536"/>
                  </a:lnTo>
                  <a:cubicBezTo>
                    <a:pt x="8894" y="2536"/>
                    <a:pt x="9454" y="2155"/>
                    <a:pt x="9597" y="1619"/>
                  </a:cubicBezTo>
                  <a:lnTo>
                    <a:pt x="9740" y="1108"/>
                  </a:lnTo>
                  <a:lnTo>
                    <a:pt x="98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5"/>
            <p:cNvSpPr/>
            <p:nvPr/>
          </p:nvSpPr>
          <p:spPr>
            <a:xfrm>
              <a:off x="8145106" y="1935303"/>
              <a:ext cx="111691" cy="106716"/>
            </a:xfrm>
            <a:custGeom>
              <a:avLst/>
              <a:gdLst/>
              <a:ahLst/>
              <a:cxnLst/>
              <a:rect l="l" t="t" r="r" b="b"/>
              <a:pathLst>
                <a:path w="4026" h="3847" extrusionOk="0">
                  <a:moveTo>
                    <a:pt x="1394" y="1"/>
                  </a:moveTo>
                  <a:cubicBezTo>
                    <a:pt x="941" y="1"/>
                    <a:pt x="489" y="60"/>
                    <a:pt x="48" y="179"/>
                  </a:cubicBezTo>
                  <a:lnTo>
                    <a:pt x="1" y="191"/>
                  </a:lnTo>
                  <a:lnTo>
                    <a:pt x="1" y="715"/>
                  </a:lnTo>
                  <a:lnTo>
                    <a:pt x="322" y="905"/>
                  </a:lnTo>
                  <a:lnTo>
                    <a:pt x="1" y="1167"/>
                  </a:lnTo>
                  <a:lnTo>
                    <a:pt x="1" y="1655"/>
                  </a:lnTo>
                  <a:lnTo>
                    <a:pt x="322" y="1846"/>
                  </a:lnTo>
                  <a:lnTo>
                    <a:pt x="1" y="2096"/>
                  </a:lnTo>
                  <a:lnTo>
                    <a:pt x="1" y="2370"/>
                  </a:lnTo>
                  <a:lnTo>
                    <a:pt x="322" y="3846"/>
                  </a:lnTo>
                  <a:lnTo>
                    <a:pt x="3656" y="3822"/>
                  </a:lnTo>
                  <a:lnTo>
                    <a:pt x="4025" y="2370"/>
                  </a:lnTo>
                  <a:lnTo>
                    <a:pt x="4025" y="2096"/>
                  </a:lnTo>
                  <a:lnTo>
                    <a:pt x="3656" y="1810"/>
                  </a:lnTo>
                  <a:lnTo>
                    <a:pt x="4025" y="1667"/>
                  </a:lnTo>
                  <a:lnTo>
                    <a:pt x="4025" y="1155"/>
                  </a:lnTo>
                  <a:lnTo>
                    <a:pt x="3656" y="941"/>
                  </a:lnTo>
                  <a:lnTo>
                    <a:pt x="4025" y="715"/>
                  </a:lnTo>
                  <a:lnTo>
                    <a:pt x="4025" y="191"/>
                  </a:lnTo>
                  <a:cubicBezTo>
                    <a:pt x="3573" y="60"/>
                    <a:pt x="3096" y="1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5"/>
            <p:cNvSpPr/>
            <p:nvPr/>
          </p:nvSpPr>
          <p:spPr>
            <a:xfrm>
              <a:off x="7996794" y="2076334"/>
              <a:ext cx="408286" cy="116952"/>
            </a:xfrm>
            <a:custGeom>
              <a:avLst/>
              <a:gdLst/>
              <a:ahLst/>
              <a:cxnLst/>
              <a:rect l="l" t="t" r="r" b="b"/>
              <a:pathLst>
                <a:path w="14717" h="4216" extrusionOk="0">
                  <a:moveTo>
                    <a:pt x="1692" y="0"/>
                  </a:moveTo>
                  <a:cubicBezTo>
                    <a:pt x="1632" y="0"/>
                    <a:pt x="1561" y="0"/>
                    <a:pt x="1501" y="12"/>
                  </a:cubicBezTo>
                  <a:lnTo>
                    <a:pt x="1001" y="393"/>
                  </a:lnTo>
                  <a:cubicBezTo>
                    <a:pt x="1000" y="394"/>
                    <a:pt x="999" y="394"/>
                    <a:pt x="997" y="394"/>
                  </a:cubicBezTo>
                  <a:cubicBezTo>
                    <a:pt x="942" y="394"/>
                    <a:pt x="692" y="179"/>
                    <a:pt x="647" y="179"/>
                  </a:cubicBezTo>
                  <a:cubicBezTo>
                    <a:pt x="646" y="179"/>
                    <a:pt x="645" y="179"/>
                    <a:pt x="644" y="179"/>
                  </a:cubicBezTo>
                  <a:cubicBezTo>
                    <a:pt x="275" y="298"/>
                    <a:pt x="13" y="632"/>
                    <a:pt x="1" y="1024"/>
                  </a:cubicBezTo>
                  <a:lnTo>
                    <a:pt x="1" y="3191"/>
                  </a:lnTo>
                  <a:cubicBezTo>
                    <a:pt x="13" y="3584"/>
                    <a:pt x="275" y="3930"/>
                    <a:pt x="644" y="4037"/>
                  </a:cubicBezTo>
                  <a:cubicBezTo>
                    <a:pt x="644" y="4037"/>
                    <a:pt x="645" y="4037"/>
                    <a:pt x="646" y="4037"/>
                  </a:cubicBezTo>
                  <a:cubicBezTo>
                    <a:pt x="690" y="4037"/>
                    <a:pt x="942" y="3751"/>
                    <a:pt x="977" y="3751"/>
                  </a:cubicBezTo>
                  <a:lnTo>
                    <a:pt x="1501" y="4203"/>
                  </a:lnTo>
                  <a:cubicBezTo>
                    <a:pt x="1561" y="4215"/>
                    <a:pt x="1632" y="4215"/>
                    <a:pt x="1692" y="4215"/>
                  </a:cubicBezTo>
                  <a:lnTo>
                    <a:pt x="12693" y="4215"/>
                  </a:lnTo>
                  <a:cubicBezTo>
                    <a:pt x="12741" y="4215"/>
                    <a:pt x="12788" y="4215"/>
                    <a:pt x="12836" y="4203"/>
                  </a:cubicBezTo>
                  <a:lnTo>
                    <a:pt x="13598" y="3727"/>
                  </a:lnTo>
                  <a:cubicBezTo>
                    <a:pt x="13655" y="3727"/>
                    <a:pt x="13998" y="4002"/>
                    <a:pt x="14078" y="4002"/>
                  </a:cubicBezTo>
                  <a:cubicBezTo>
                    <a:pt x="14081" y="4002"/>
                    <a:pt x="14084" y="4002"/>
                    <a:pt x="14086" y="4001"/>
                  </a:cubicBezTo>
                  <a:cubicBezTo>
                    <a:pt x="14455" y="3882"/>
                    <a:pt x="14705" y="3549"/>
                    <a:pt x="14717" y="3168"/>
                  </a:cubicBezTo>
                  <a:lnTo>
                    <a:pt x="14717" y="1048"/>
                  </a:lnTo>
                  <a:cubicBezTo>
                    <a:pt x="14705" y="655"/>
                    <a:pt x="14443" y="322"/>
                    <a:pt x="14074" y="215"/>
                  </a:cubicBezTo>
                  <a:cubicBezTo>
                    <a:pt x="14072" y="214"/>
                    <a:pt x="14070" y="214"/>
                    <a:pt x="14068" y="214"/>
                  </a:cubicBezTo>
                  <a:cubicBezTo>
                    <a:pt x="14001" y="214"/>
                    <a:pt x="13655" y="524"/>
                    <a:pt x="13598" y="524"/>
                  </a:cubicBezTo>
                  <a:lnTo>
                    <a:pt x="12836" y="12"/>
                  </a:lnTo>
                  <a:cubicBezTo>
                    <a:pt x="12788" y="0"/>
                    <a:pt x="12741" y="0"/>
                    <a:pt x="12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5"/>
            <p:cNvSpPr/>
            <p:nvPr/>
          </p:nvSpPr>
          <p:spPr>
            <a:xfrm>
              <a:off x="8010665" y="2076334"/>
              <a:ext cx="380877" cy="116952"/>
            </a:xfrm>
            <a:custGeom>
              <a:avLst/>
              <a:gdLst/>
              <a:ahLst/>
              <a:cxnLst/>
              <a:rect l="l" t="t" r="r" b="b"/>
              <a:pathLst>
                <a:path w="13729" h="4216" extrusionOk="0">
                  <a:moveTo>
                    <a:pt x="1215" y="0"/>
                  </a:moveTo>
                  <a:cubicBezTo>
                    <a:pt x="1144" y="0"/>
                    <a:pt x="1084" y="0"/>
                    <a:pt x="1025" y="12"/>
                  </a:cubicBezTo>
                  <a:lnTo>
                    <a:pt x="287" y="155"/>
                  </a:lnTo>
                  <a:cubicBezTo>
                    <a:pt x="239" y="155"/>
                    <a:pt x="203" y="167"/>
                    <a:pt x="156" y="179"/>
                  </a:cubicBezTo>
                  <a:cubicBezTo>
                    <a:pt x="1" y="1465"/>
                    <a:pt x="1" y="2751"/>
                    <a:pt x="156" y="4037"/>
                  </a:cubicBezTo>
                  <a:cubicBezTo>
                    <a:pt x="203" y="4049"/>
                    <a:pt x="239" y="4061"/>
                    <a:pt x="275" y="4061"/>
                  </a:cubicBezTo>
                  <a:lnTo>
                    <a:pt x="1025" y="4203"/>
                  </a:lnTo>
                  <a:cubicBezTo>
                    <a:pt x="1084" y="4215"/>
                    <a:pt x="1144" y="4215"/>
                    <a:pt x="1203" y="4215"/>
                  </a:cubicBezTo>
                  <a:lnTo>
                    <a:pt x="12181" y="4215"/>
                  </a:lnTo>
                  <a:cubicBezTo>
                    <a:pt x="12229" y="4215"/>
                    <a:pt x="12276" y="4215"/>
                    <a:pt x="12336" y="4203"/>
                  </a:cubicBezTo>
                  <a:lnTo>
                    <a:pt x="13407" y="4049"/>
                  </a:lnTo>
                  <a:cubicBezTo>
                    <a:pt x="13455" y="4037"/>
                    <a:pt x="13503" y="4025"/>
                    <a:pt x="13550" y="4013"/>
                  </a:cubicBezTo>
                  <a:lnTo>
                    <a:pt x="13562" y="4001"/>
                  </a:lnTo>
                  <a:cubicBezTo>
                    <a:pt x="13729" y="2751"/>
                    <a:pt x="13729" y="1465"/>
                    <a:pt x="13562" y="215"/>
                  </a:cubicBezTo>
                  <a:cubicBezTo>
                    <a:pt x="13515" y="191"/>
                    <a:pt x="13467" y="179"/>
                    <a:pt x="13407" y="167"/>
                  </a:cubicBezTo>
                  <a:lnTo>
                    <a:pt x="12336" y="12"/>
                  </a:lnTo>
                  <a:cubicBezTo>
                    <a:pt x="12288" y="0"/>
                    <a:pt x="12241" y="0"/>
                    <a:pt x="12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5"/>
            <p:cNvSpPr/>
            <p:nvPr/>
          </p:nvSpPr>
          <p:spPr>
            <a:xfrm>
              <a:off x="8061545" y="1935303"/>
              <a:ext cx="277813" cy="107382"/>
            </a:xfrm>
            <a:custGeom>
              <a:avLst/>
              <a:gdLst/>
              <a:ahLst/>
              <a:cxnLst/>
              <a:rect l="l" t="t" r="r" b="b"/>
              <a:pathLst>
                <a:path w="10014" h="3871" extrusionOk="0">
                  <a:moveTo>
                    <a:pt x="4394" y="1"/>
                  </a:moveTo>
                  <a:cubicBezTo>
                    <a:pt x="2441" y="1"/>
                    <a:pt x="727" y="1132"/>
                    <a:pt x="143" y="2739"/>
                  </a:cubicBezTo>
                  <a:cubicBezTo>
                    <a:pt x="0" y="3060"/>
                    <a:pt x="0" y="3537"/>
                    <a:pt x="0" y="3870"/>
                  </a:cubicBezTo>
                  <a:lnTo>
                    <a:pt x="10014" y="3870"/>
                  </a:lnTo>
                  <a:lnTo>
                    <a:pt x="10014" y="3251"/>
                  </a:lnTo>
                  <a:cubicBezTo>
                    <a:pt x="9966" y="3025"/>
                    <a:pt x="9906" y="2798"/>
                    <a:pt x="9811" y="2584"/>
                  </a:cubicBezTo>
                  <a:lnTo>
                    <a:pt x="9823" y="2584"/>
                  </a:lnTo>
                  <a:cubicBezTo>
                    <a:pt x="8228" y="2406"/>
                    <a:pt x="6620" y="2322"/>
                    <a:pt x="5013" y="2322"/>
                  </a:cubicBezTo>
                  <a:cubicBezTo>
                    <a:pt x="3977" y="2322"/>
                    <a:pt x="2929" y="2358"/>
                    <a:pt x="1882" y="2429"/>
                  </a:cubicBezTo>
                  <a:cubicBezTo>
                    <a:pt x="1876" y="2430"/>
                    <a:pt x="1870" y="2430"/>
                    <a:pt x="1865" y="2430"/>
                  </a:cubicBezTo>
                  <a:cubicBezTo>
                    <a:pt x="1673" y="2430"/>
                    <a:pt x="1563" y="2234"/>
                    <a:pt x="1655" y="2072"/>
                  </a:cubicBezTo>
                  <a:cubicBezTo>
                    <a:pt x="2417" y="822"/>
                    <a:pt x="3906" y="1"/>
                    <a:pt x="5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5"/>
            <p:cNvSpPr/>
            <p:nvPr/>
          </p:nvSpPr>
          <p:spPr>
            <a:xfrm>
              <a:off x="8145106" y="1999716"/>
              <a:ext cx="111691" cy="42969"/>
            </a:xfrm>
            <a:custGeom>
              <a:avLst/>
              <a:gdLst/>
              <a:ahLst/>
              <a:cxnLst/>
              <a:rect l="l" t="t" r="r" b="b"/>
              <a:pathLst>
                <a:path w="4026" h="1549" extrusionOk="0">
                  <a:moveTo>
                    <a:pt x="2013" y="0"/>
                  </a:moveTo>
                  <a:cubicBezTo>
                    <a:pt x="1346" y="0"/>
                    <a:pt x="679" y="12"/>
                    <a:pt x="1" y="48"/>
                  </a:cubicBezTo>
                  <a:lnTo>
                    <a:pt x="1" y="1548"/>
                  </a:lnTo>
                  <a:lnTo>
                    <a:pt x="4025" y="1548"/>
                  </a:lnTo>
                  <a:lnTo>
                    <a:pt x="4025" y="48"/>
                  </a:lnTo>
                  <a:cubicBezTo>
                    <a:pt x="3346" y="12"/>
                    <a:pt x="2680" y="0"/>
                    <a:pt x="20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5"/>
            <p:cNvSpPr/>
            <p:nvPr/>
          </p:nvSpPr>
          <p:spPr>
            <a:xfrm>
              <a:off x="8061212" y="2232565"/>
              <a:ext cx="278812" cy="70044"/>
            </a:xfrm>
            <a:custGeom>
              <a:avLst/>
              <a:gdLst/>
              <a:ahLst/>
              <a:cxnLst/>
              <a:rect l="l" t="t" r="r" b="b"/>
              <a:pathLst>
                <a:path w="10050" h="2525" extrusionOk="0">
                  <a:moveTo>
                    <a:pt x="1" y="0"/>
                  </a:moveTo>
                  <a:lnTo>
                    <a:pt x="453" y="1607"/>
                  </a:lnTo>
                  <a:cubicBezTo>
                    <a:pt x="596" y="2143"/>
                    <a:pt x="1155" y="2524"/>
                    <a:pt x="1787" y="2524"/>
                  </a:cubicBezTo>
                  <a:lnTo>
                    <a:pt x="2977" y="2524"/>
                  </a:lnTo>
                  <a:cubicBezTo>
                    <a:pt x="2906" y="2524"/>
                    <a:pt x="2834" y="2512"/>
                    <a:pt x="2763" y="2500"/>
                  </a:cubicBezTo>
                  <a:cubicBezTo>
                    <a:pt x="2239" y="2453"/>
                    <a:pt x="1798" y="2108"/>
                    <a:pt x="1632" y="1607"/>
                  </a:cubicBezTo>
                  <a:cubicBezTo>
                    <a:pt x="1584" y="1417"/>
                    <a:pt x="1739" y="1238"/>
                    <a:pt x="1929" y="1238"/>
                  </a:cubicBezTo>
                  <a:cubicBezTo>
                    <a:pt x="2965" y="1310"/>
                    <a:pt x="4001" y="1357"/>
                    <a:pt x="5025" y="1357"/>
                  </a:cubicBezTo>
                  <a:cubicBezTo>
                    <a:pt x="6609" y="1357"/>
                    <a:pt x="8180" y="1262"/>
                    <a:pt x="9752" y="1096"/>
                  </a:cubicBezTo>
                  <a:lnTo>
                    <a:pt x="10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5"/>
            <p:cNvSpPr/>
            <p:nvPr/>
          </p:nvSpPr>
          <p:spPr>
            <a:xfrm>
              <a:off x="8024231" y="2013586"/>
              <a:ext cx="353107" cy="242031"/>
            </a:xfrm>
            <a:custGeom>
              <a:avLst/>
              <a:gdLst/>
              <a:ahLst/>
              <a:cxnLst/>
              <a:rect l="l" t="t" r="r" b="b"/>
              <a:pathLst>
                <a:path w="12728" h="8725" extrusionOk="0">
                  <a:moveTo>
                    <a:pt x="6365" y="0"/>
                  </a:moveTo>
                  <a:cubicBezTo>
                    <a:pt x="4792" y="0"/>
                    <a:pt x="3221" y="84"/>
                    <a:pt x="1655" y="250"/>
                  </a:cubicBezTo>
                  <a:cubicBezTo>
                    <a:pt x="1060" y="322"/>
                    <a:pt x="572" y="703"/>
                    <a:pt x="464" y="1203"/>
                  </a:cubicBezTo>
                  <a:cubicBezTo>
                    <a:pt x="0" y="3286"/>
                    <a:pt x="0" y="5441"/>
                    <a:pt x="464" y="7525"/>
                  </a:cubicBezTo>
                  <a:cubicBezTo>
                    <a:pt x="583" y="8025"/>
                    <a:pt x="1060" y="8406"/>
                    <a:pt x="1655" y="8466"/>
                  </a:cubicBezTo>
                  <a:cubicBezTo>
                    <a:pt x="3221" y="8638"/>
                    <a:pt x="4792" y="8725"/>
                    <a:pt x="6365" y="8725"/>
                  </a:cubicBezTo>
                  <a:cubicBezTo>
                    <a:pt x="7939" y="8725"/>
                    <a:pt x="9513" y="8638"/>
                    <a:pt x="11085" y="8466"/>
                  </a:cubicBezTo>
                  <a:cubicBezTo>
                    <a:pt x="11680" y="8406"/>
                    <a:pt x="12156" y="8025"/>
                    <a:pt x="12275" y="7525"/>
                  </a:cubicBezTo>
                  <a:cubicBezTo>
                    <a:pt x="12728" y="5441"/>
                    <a:pt x="12728" y="3286"/>
                    <a:pt x="12275" y="1203"/>
                  </a:cubicBezTo>
                  <a:cubicBezTo>
                    <a:pt x="12144" y="703"/>
                    <a:pt x="11680" y="322"/>
                    <a:pt x="11085" y="250"/>
                  </a:cubicBezTo>
                  <a:cubicBezTo>
                    <a:pt x="9513" y="84"/>
                    <a:pt x="7939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5"/>
            <p:cNvSpPr/>
            <p:nvPr/>
          </p:nvSpPr>
          <p:spPr>
            <a:xfrm>
              <a:off x="8056579" y="2038025"/>
              <a:ext cx="291712" cy="180698"/>
            </a:xfrm>
            <a:custGeom>
              <a:avLst/>
              <a:gdLst/>
              <a:ahLst/>
              <a:cxnLst/>
              <a:rect l="l" t="t" r="r" b="b"/>
              <a:pathLst>
                <a:path w="10515" h="6514" extrusionOk="0">
                  <a:moveTo>
                    <a:pt x="5204" y="0"/>
                  </a:moveTo>
                  <a:cubicBezTo>
                    <a:pt x="3763" y="0"/>
                    <a:pt x="2311" y="72"/>
                    <a:pt x="870" y="215"/>
                  </a:cubicBezTo>
                  <a:cubicBezTo>
                    <a:pt x="787" y="227"/>
                    <a:pt x="811" y="310"/>
                    <a:pt x="727" y="322"/>
                  </a:cubicBezTo>
                  <a:cubicBezTo>
                    <a:pt x="584" y="322"/>
                    <a:pt x="477" y="417"/>
                    <a:pt x="430" y="548"/>
                  </a:cubicBezTo>
                  <a:cubicBezTo>
                    <a:pt x="1" y="2334"/>
                    <a:pt x="25" y="4191"/>
                    <a:pt x="465" y="5977"/>
                  </a:cubicBezTo>
                  <a:cubicBezTo>
                    <a:pt x="513" y="6096"/>
                    <a:pt x="620" y="6192"/>
                    <a:pt x="763" y="6192"/>
                  </a:cubicBezTo>
                  <a:cubicBezTo>
                    <a:pt x="2287" y="6346"/>
                    <a:pt x="3680" y="6513"/>
                    <a:pt x="5204" y="6513"/>
                  </a:cubicBezTo>
                  <a:cubicBezTo>
                    <a:pt x="6728" y="6513"/>
                    <a:pt x="8192" y="6323"/>
                    <a:pt x="9716" y="6168"/>
                  </a:cubicBezTo>
                  <a:cubicBezTo>
                    <a:pt x="9847" y="6168"/>
                    <a:pt x="9966" y="6073"/>
                    <a:pt x="10014" y="5953"/>
                  </a:cubicBezTo>
                  <a:cubicBezTo>
                    <a:pt x="10038" y="5846"/>
                    <a:pt x="10133" y="5846"/>
                    <a:pt x="10157" y="5739"/>
                  </a:cubicBezTo>
                  <a:cubicBezTo>
                    <a:pt x="10514" y="3989"/>
                    <a:pt x="10490" y="2191"/>
                    <a:pt x="10085" y="465"/>
                  </a:cubicBezTo>
                  <a:cubicBezTo>
                    <a:pt x="10038" y="334"/>
                    <a:pt x="9919" y="238"/>
                    <a:pt x="9788" y="238"/>
                  </a:cubicBezTo>
                  <a:cubicBezTo>
                    <a:pt x="8264" y="84"/>
                    <a:pt x="6728" y="0"/>
                    <a:pt x="520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5"/>
            <p:cNvSpPr/>
            <p:nvPr/>
          </p:nvSpPr>
          <p:spPr>
            <a:xfrm>
              <a:off x="8053278" y="2043961"/>
              <a:ext cx="285082" cy="174845"/>
            </a:xfrm>
            <a:custGeom>
              <a:avLst/>
              <a:gdLst/>
              <a:ahLst/>
              <a:cxnLst/>
              <a:rect l="l" t="t" r="r" b="b"/>
              <a:pathLst>
                <a:path w="10276" h="6303" extrusionOk="0">
                  <a:moveTo>
                    <a:pt x="989" y="1"/>
                  </a:moveTo>
                  <a:lnTo>
                    <a:pt x="739" y="24"/>
                  </a:lnTo>
                  <a:cubicBezTo>
                    <a:pt x="596" y="24"/>
                    <a:pt x="477" y="120"/>
                    <a:pt x="441" y="251"/>
                  </a:cubicBezTo>
                  <a:cubicBezTo>
                    <a:pt x="1" y="2084"/>
                    <a:pt x="1" y="4001"/>
                    <a:pt x="441" y="5847"/>
                  </a:cubicBezTo>
                  <a:cubicBezTo>
                    <a:pt x="477" y="5966"/>
                    <a:pt x="596" y="6061"/>
                    <a:pt x="739" y="6061"/>
                  </a:cubicBezTo>
                  <a:cubicBezTo>
                    <a:pt x="2263" y="6222"/>
                    <a:pt x="3793" y="6302"/>
                    <a:pt x="5323" y="6302"/>
                  </a:cubicBezTo>
                  <a:cubicBezTo>
                    <a:pt x="6853" y="6302"/>
                    <a:pt x="8383" y="6222"/>
                    <a:pt x="9907" y="6061"/>
                  </a:cubicBezTo>
                  <a:cubicBezTo>
                    <a:pt x="10038" y="6061"/>
                    <a:pt x="10157" y="5966"/>
                    <a:pt x="10204" y="5847"/>
                  </a:cubicBezTo>
                  <a:cubicBezTo>
                    <a:pt x="10228" y="5739"/>
                    <a:pt x="10252" y="5632"/>
                    <a:pt x="10276" y="5525"/>
                  </a:cubicBezTo>
                  <a:lnTo>
                    <a:pt x="10264" y="5525"/>
                  </a:lnTo>
                  <a:cubicBezTo>
                    <a:pt x="8811" y="5668"/>
                    <a:pt x="6764" y="5763"/>
                    <a:pt x="5311" y="5763"/>
                  </a:cubicBezTo>
                  <a:cubicBezTo>
                    <a:pt x="3894" y="5763"/>
                    <a:pt x="2454" y="5704"/>
                    <a:pt x="1037" y="5561"/>
                  </a:cubicBezTo>
                  <a:cubicBezTo>
                    <a:pt x="953" y="5549"/>
                    <a:pt x="894" y="5489"/>
                    <a:pt x="882" y="5418"/>
                  </a:cubicBezTo>
                  <a:cubicBezTo>
                    <a:pt x="560" y="3834"/>
                    <a:pt x="644" y="1560"/>
                    <a:pt x="989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5"/>
            <p:cNvSpPr/>
            <p:nvPr/>
          </p:nvSpPr>
          <p:spPr>
            <a:xfrm>
              <a:off x="8084655" y="2064433"/>
              <a:ext cx="233564" cy="126217"/>
            </a:xfrm>
            <a:custGeom>
              <a:avLst/>
              <a:gdLst/>
              <a:ahLst/>
              <a:cxnLst/>
              <a:rect l="l" t="t" r="r" b="b"/>
              <a:pathLst>
                <a:path w="8419" h="4550" extrusionOk="0">
                  <a:moveTo>
                    <a:pt x="4192" y="1"/>
                  </a:moveTo>
                  <a:cubicBezTo>
                    <a:pt x="3061" y="1"/>
                    <a:pt x="1918" y="37"/>
                    <a:pt x="787" y="132"/>
                  </a:cubicBezTo>
                  <a:cubicBezTo>
                    <a:pt x="644" y="144"/>
                    <a:pt x="644" y="346"/>
                    <a:pt x="489" y="358"/>
                  </a:cubicBezTo>
                  <a:cubicBezTo>
                    <a:pt x="418" y="370"/>
                    <a:pt x="358" y="418"/>
                    <a:pt x="346" y="489"/>
                  </a:cubicBezTo>
                  <a:cubicBezTo>
                    <a:pt x="108" y="1799"/>
                    <a:pt x="1" y="2870"/>
                    <a:pt x="239" y="4180"/>
                  </a:cubicBezTo>
                  <a:cubicBezTo>
                    <a:pt x="251" y="4251"/>
                    <a:pt x="310" y="4299"/>
                    <a:pt x="382" y="4311"/>
                  </a:cubicBezTo>
                  <a:cubicBezTo>
                    <a:pt x="1656" y="4418"/>
                    <a:pt x="2906" y="4549"/>
                    <a:pt x="4192" y="4549"/>
                  </a:cubicBezTo>
                  <a:cubicBezTo>
                    <a:pt x="5466" y="4549"/>
                    <a:pt x="6645" y="4454"/>
                    <a:pt x="7919" y="4335"/>
                  </a:cubicBezTo>
                  <a:cubicBezTo>
                    <a:pt x="7990" y="4335"/>
                    <a:pt x="8061" y="4275"/>
                    <a:pt x="8073" y="4204"/>
                  </a:cubicBezTo>
                  <a:cubicBezTo>
                    <a:pt x="8097" y="4037"/>
                    <a:pt x="8240" y="3989"/>
                    <a:pt x="8264" y="3823"/>
                  </a:cubicBezTo>
                  <a:cubicBezTo>
                    <a:pt x="8419" y="2644"/>
                    <a:pt x="8395" y="1453"/>
                    <a:pt x="8181" y="299"/>
                  </a:cubicBezTo>
                  <a:cubicBezTo>
                    <a:pt x="8169" y="227"/>
                    <a:pt x="8109" y="168"/>
                    <a:pt x="8038" y="168"/>
                  </a:cubicBezTo>
                  <a:cubicBezTo>
                    <a:pt x="6752" y="48"/>
                    <a:pt x="5466" y="1"/>
                    <a:pt x="4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5"/>
            <p:cNvSpPr/>
            <p:nvPr/>
          </p:nvSpPr>
          <p:spPr>
            <a:xfrm>
              <a:off x="8083684" y="2068067"/>
              <a:ext cx="230568" cy="124553"/>
            </a:xfrm>
            <a:custGeom>
              <a:avLst/>
              <a:gdLst/>
              <a:ahLst/>
              <a:cxnLst/>
              <a:rect l="l" t="t" r="r" b="b"/>
              <a:pathLst>
                <a:path w="8311" h="4490" extrusionOk="0">
                  <a:moveTo>
                    <a:pt x="834" y="1"/>
                  </a:moveTo>
                  <a:lnTo>
                    <a:pt x="381" y="37"/>
                  </a:lnTo>
                  <a:cubicBezTo>
                    <a:pt x="310" y="37"/>
                    <a:pt x="250" y="96"/>
                    <a:pt x="238" y="168"/>
                  </a:cubicBezTo>
                  <a:cubicBezTo>
                    <a:pt x="0" y="1489"/>
                    <a:pt x="0" y="2858"/>
                    <a:pt x="238" y="4192"/>
                  </a:cubicBezTo>
                  <a:cubicBezTo>
                    <a:pt x="250" y="4263"/>
                    <a:pt x="310" y="4311"/>
                    <a:pt x="381" y="4323"/>
                  </a:cubicBezTo>
                  <a:cubicBezTo>
                    <a:pt x="1667" y="4430"/>
                    <a:pt x="2953" y="4489"/>
                    <a:pt x="4227" y="4489"/>
                  </a:cubicBezTo>
                  <a:cubicBezTo>
                    <a:pt x="5501" y="4489"/>
                    <a:pt x="6799" y="4430"/>
                    <a:pt x="8073" y="4323"/>
                  </a:cubicBezTo>
                  <a:cubicBezTo>
                    <a:pt x="8144" y="4311"/>
                    <a:pt x="8216" y="4263"/>
                    <a:pt x="8227" y="4192"/>
                  </a:cubicBezTo>
                  <a:cubicBezTo>
                    <a:pt x="8263" y="4025"/>
                    <a:pt x="8287" y="3858"/>
                    <a:pt x="8311" y="3692"/>
                  </a:cubicBezTo>
                  <a:lnTo>
                    <a:pt x="8311" y="3692"/>
                  </a:lnTo>
                  <a:cubicBezTo>
                    <a:pt x="7120" y="3775"/>
                    <a:pt x="5287" y="3894"/>
                    <a:pt x="4227" y="3894"/>
                  </a:cubicBezTo>
                  <a:cubicBezTo>
                    <a:pt x="3120" y="3894"/>
                    <a:pt x="1977" y="3847"/>
                    <a:pt x="857" y="3763"/>
                  </a:cubicBezTo>
                  <a:cubicBezTo>
                    <a:pt x="798" y="3763"/>
                    <a:pt x="750" y="3716"/>
                    <a:pt x="750" y="3656"/>
                  </a:cubicBezTo>
                  <a:cubicBezTo>
                    <a:pt x="619" y="2656"/>
                    <a:pt x="691" y="1013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5"/>
            <p:cNvSpPr/>
            <p:nvPr/>
          </p:nvSpPr>
          <p:spPr>
            <a:xfrm>
              <a:off x="8145106" y="1955110"/>
              <a:ext cx="111691" cy="11928"/>
            </a:xfrm>
            <a:custGeom>
              <a:avLst/>
              <a:gdLst/>
              <a:ahLst/>
              <a:cxnLst/>
              <a:rect l="l" t="t" r="r" b="b"/>
              <a:pathLst>
                <a:path w="4026" h="430" extrusionOk="0">
                  <a:moveTo>
                    <a:pt x="1" y="1"/>
                  </a:moveTo>
                  <a:lnTo>
                    <a:pt x="1" y="430"/>
                  </a:lnTo>
                  <a:lnTo>
                    <a:pt x="4025" y="43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5"/>
            <p:cNvSpPr/>
            <p:nvPr/>
          </p:nvSpPr>
          <p:spPr>
            <a:xfrm>
              <a:off x="8145106" y="1981546"/>
              <a:ext cx="111691" cy="11928"/>
            </a:xfrm>
            <a:custGeom>
              <a:avLst/>
              <a:gdLst/>
              <a:ahLst/>
              <a:cxnLst/>
              <a:rect l="l" t="t" r="r" b="b"/>
              <a:pathLst>
                <a:path w="4026" h="430" extrusionOk="0">
                  <a:moveTo>
                    <a:pt x="1" y="0"/>
                  </a:moveTo>
                  <a:lnTo>
                    <a:pt x="1" y="429"/>
                  </a:lnTo>
                  <a:lnTo>
                    <a:pt x="4025" y="429"/>
                  </a:lnTo>
                  <a:lnTo>
                    <a:pt x="4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4" name="Google Shape;3794;p45"/>
          <p:cNvGrpSpPr/>
          <p:nvPr/>
        </p:nvGrpSpPr>
        <p:grpSpPr>
          <a:xfrm>
            <a:off x="3153251" y="1394749"/>
            <a:ext cx="434697" cy="407944"/>
            <a:chOff x="3161415" y="1935220"/>
            <a:chExt cx="434697" cy="407944"/>
          </a:xfrm>
        </p:grpSpPr>
        <p:sp>
          <p:nvSpPr>
            <p:cNvPr id="3795" name="Google Shape;3795;p45"/>
            <p:cNvSpPr/>
            <p:nvPr/>
          </p:nvSpPr>
          <p:spPr>
            <a:xfrm>
              <a:off x="3340105" y="1990783"/>
              <a:ext cx="193254" cy="196871"/>
            </a:xfrm>
            <a:custGeom>
              <a:avLst/>
              <a:gdLst/>
              <a:ahLst/>
              <a:cxnLst/>
              <a:rect l="l" t="t" r="r" b="b"/>
              <a:pathLst>
                <a:path w="6966" h="7097" extrusionOk="0">
                  <a:moveTo>
                    <a:pt x="2298" y="1"/>
                  </a:moveTo>
                  <a:lnTo>
                    <a:pt x="1263" y="453"/>
                  </a:lnTo>
                  <a:lnTo>
                    <a:pt x="1" y="132"/>
                  </a:lnTo>
                  <a:lnTo>
                    <a:pt x="1" y="132"/>
                  </a:lnTo>
                  <a:cubicBezTo>
                    <a:pt x="858" y="1418"/>
                    <a:pt x="2537" y="4108"/>
                    <a:pt x="2537" y="4108"/>
                  </a:cubicBezTo>
                  <a:cubicBezTo>
                    <a:pt x="2537" y="4108"/>
                    <a:pt x="5525" y="6168"/>
                    <a:pt x="6882" y="7085"/>
                  </a:cubicBezTo>
                  <a:lnTo>
                    <a:pt x="6882" y="7097"/>
                  </a:lnTo>
                  <a:cubicBezTo>
                    <a:pt x="6966" y="6823"/>
                    <a:pt x="6811" y="6287"/>
                    <a:pt x="6847" y="6025"/>
                  </a:cubicBezTo>
                  <a:cubicBezTo>
                    <a:pt x="6906" y="5525"/>
                    <a:pt x="6894" y="5013"/>
                    <a:pt x="6823" y="4525"/>
                  </a:cubicBezTo>
                  <a:cubicBezTo>
                    <a:pt x="5954" y="3835"/>
                    <a:pt x="4811" y="2025"/>
                    <a:pt x="4811" y="2025"/>
                  </a:cubicBezTo>
                  <a:cubicBezTo>
                    <a:pt x="4811" y="2025"/>
                    <a:pt x="2941" y="810"/>
                    <a:pt x="2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5"/>
            <p:cNvSpPr/>
            <p:nvPr/>
          </p:nvSpPr>
          <p:spPr>
            <a:xfrm>
              <a:off x="3258847" y="2022157"/>
              <a:ext cx="238835" cy="245444"/>
            </a:xfrm>
            <a:custGeom>
              <a:avLst/>
              <a:gdLst/>
              <a:ahLst/>
              <a:cxnLst/>
              <a:rect l="l" t="t" r="r" b="b"/>
              <a:pathLst>
                <a:path w="8609" h="8848" extrusionOk="0">
                  <a:moveTo>
                    <a:pt x="989" y="1"/>
                  </a:moveTo>
                  <a:cubicBezTo>
                    <a:pt x="513" y="394"/>
                    <a:pt x="322" y="1549"/>
                    <a:pt x="1" y="2061"/>
                  </a:cubicBezTo>
                  <a:cubicBezTo>
                    <a:pt x="548" y="3251"/>
                    <a:pt x="1096" y="4430"/>
                    <a:pt x="2608" y="5930"/>
                  </a:cubicBezTo>
                  <a:cubicBezTo>
                    <a:pt x="4108" y="7442"/>
                    <a:pt x="6013" y="8300"/>
                    <a:pt x="7216" y="8847"/>
                  </a:cubicBezTo>
                  <a:cubicBezTo>
                    <a:pt x="7585" y="8621"/>
                    <a:pt x="7918" y="8347"/>
                    <a:pt x="8228" y="8049"/>
                  </a:cubicBezTo>
                  <a:cubicBezTo>
                    <a:pt x="8359" y="7919"/>
                    <a:pt x="8490" y="7776"/>
                    <a:pt x="8609" y="7621"/>
                  </a:cubicBezTo>
                  <a:cubicBezTo>
                    <a:pt x="7085" y="6645"/>
                    <a:pt x="6132" y="5156"/>
                    <a:pt x="4858" y="3870"/>
                  </a:cubicBezTo>
                  <a:cubicBezTo>
                    <a:pt x="3584" y="2596"/>
                    <a:pt x="1977" y="1525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5"/>
            <p:cNvSpPr/>
            <p:nvPr/>
          </p:nvSpPr>
          <p:spPr>
            <a:xfrm>
              <a:off x="3286256" y="1994417"/>
              <a:ext cx="242469" cy="239147"/>
            </a:xfrm>
            <a:custGeom>
              <a:avLst/>
              <a:gdLst/>
              <a:ahLst/>
              <a:cxnLst/>
              <a:rect l="l" t="t" r="r" b="b"/>
              <a:pathLst>
                <a:path w="8740" h="8621" extrusionOk="0">
                  <a:moveTo>
                    <a:pt x="1930" y="1"/>
                  </a:moveTo>
                  <a:cubicBezTo>
                    <a:pt x="1596" y="96"/>
                    <a:pt x="1156" y="1084"/>
                    <a:pt x="1156" y="1084"/>
                  </a:cubicBezTo>
                  <a:lnTo>
                    <a:pt x="1" y="1001"/>
                  </a:lnTo>
                  <a:lnTo>
                    <a:pt x="1" y="1001"/>
                  </a:lnTo>
                  <a:cubicBezTo>
                    <a:pt x="1965" y="4061"/>
                    <a:pt x="4561" y="6656"/>
                    <a:pt x="7621" y="8621"/>
                  </a:cubicBezTo>
                  <a:cubicBezTo>
                    <a:pt x="7764" y="8442"/>
                    <a:pt x="7907" y="8252"/>
                    <a:pt x="8026" y="8049"/>
                  </a:cubicBezTo>
                  <a:cubicBezTo>
                    <a:pt x="8169" y="7811"/>
                    <a:pt x="8550" y="7811"/>
                    <a:pt x="8657" y="7561"/>
                  </a:cubicBezTo>
                  <a:cubicBezTo>
                    <a:pt x="8740" y="7359"/>
                    <a:pt x="8561" y="6906"/>
                    <a:pt x="8621" y="6692"/>
                  </a:cubicBezTo>
                  <a:cubicBezTo>
                    <a:pt x="5978" y="4906"/>
                    <a:pt x="3716" y="2632"/>
                    <a:pt x="19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5"/>
            <p:cNvSpPr/>
            <p:nvPr/>
          </p:nvSpPr>
          <p:spPr>
            <a:xfrm>
              <a:off x="3283621" y="1992864"/>
              <a:ext cx="77651" cy="61361"/>
            </a:xfrm>
            <a:custGeom>
              <a:avLst/>
              <a:gdLst/>
              <a:ahLst/>
              <a:cxnLst/>
              <a:rect l="l" t="t" r="r" b="b"/>
              <a:pathLst>
                <a:path w="2799" h="2212" extrusionOk="0">
                  <a:moveTo>
                    <a:pt x="1102" y="1"/>
                  </a:moveTo>
                  <a:cubicBezTo>
                    <a:pt x="1020" y="1"/>
                    <a:pt x="948" y="10"/>
                    <a:pt x="894" y="33"/>
                  </a:cubicBezTo>
                  <a:cubicBezTo>
                    <a:pt x="691" y="128"/>
                    <a:pt x="858" y="533"/>
                    <a:pt x="667" y="652"/>
                  </a:cubicBezTo>
                  <a:cubicBezTo>
                    <a:pt x="465" y="771"/>
                    <a:pt x="274" y="914"/>
                    <a:pt x="96" y="1057"/>
                  </a:cubicBezTo>
                  <a:cubicBezTo>
                    <a:pt x="227" y="1271"/>
                    <a:pt x="1" y="1807"/>
                    <a:pt x="132" y="2009"/>
                  </a:cubicBezTo>
                  <a:cubicBezTo>
                    <a:pt x="263" y="2200"/>
                    <a:pt x="751" y="2033"/>
                    <a:pt x="882" y="2212"/>
                  </a:cubicBezTo>
                  <a:cubicBezTo>
                    <a:pt x="1001" y="2093"/>
                    <a:pt x="1132" y="1974"/>
                    <a:pt x="1275" y="1866"/>
                  </a:cubicBezTo>
                  <a:cubicBezTo>
                    <a:pt x="1703" y="1509"/>
                    <a:pt x="2191" y="1224"/>
                    <a:pt x="2715" y="1021"/>
                  </a:cubicBezTo>
                  <a:cubicBezTo>
                    <a:pt x="2656" y="938"/>
                    <a:pt x="2799" y="569"/>
                    <a:pt x="2715" y="438"/>
                  </a:cubicBezTo>
                  <a:cubicBezTo>
                    <a:pt x="2620" y="319"/>
                    <a:pt x="2108" y="188"/>
                    <a:pt x="2025" y="57"/>
                  </a:cubicBezTo>
                  <a:cubicBezTo>
                    <a:pt x="1984" y="68"/>
                    <a:pt x="1934" y="72"/>
                    <a:pt x="1878" y="72"/>
                  </a:cubicBezTo>
                  <a:cubicBezTo>
                    <a:pt x="1655" y="72"/>
                    <a:pt x="1337" y="1"/>
                    <a:pt x="11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5"/>
            <p:cNvSpPr/>
            <p:nvPr/>
          </p:nvSpPr>
          <p:spPr>
            <a:xfrm>
              <a:off x="3234073" y="2120912"/>
              <a:ext cx="164846" cy="168493"/>
            </a:xfrm>
            <a:custGeom>
              <a:avLst/>
              <a:gdLst/>
              <a:ahLst/>
              <a:cxnLst/>
              <a:rect l="l" t="t" r="r" b="b"/>
              <a:pathLst>
                <a:path w="5942" h="6074" extrusionOk="0">
                  <a:moveTo>
                    <a:pt x="191" y="1"/>
                  </a:moveTo>
                  <a:lnTo>
                    <a:pt x="191" y="1"/>
                  </a:lnTo>
                  <a:cubicBezTo>
                    <a:pt x="1" y="1596"/>
                    <a:pt x="322" y="3132"/>
                    <a:pt x="1548" y="4359"/>
                  </a:cubicBezTo>
                  <a:cubicBezTo>
                    <a:pt x="1870" y="4680"/>
                    <a:pt x="2120" y="5085"/>
                    <a:pt x="2489" y="5311"/>
                  </a:cubicBezTo>
                  <a:cubicBezTo>
                    <a:pt x="3239" y="5752"/>
                    <a:pt x="4096" y="6013"/>
                    <a:pt x="4966" y="6073"/>
                  </a:cubicBezTo>
                  <a:cubicBezTo>
                    <a:pt x="4971" y="6073"/>
                    <a:pt x="4977" y="6073"/>
                    <a:pt x="4982" y="6073"/>
                  </a:cubicBezTo>
                  <a:cubicBezTo>
                    <a:pt x="5310" y="6073"/>
                    <a:pt x="5626" y="5739"/>
                    <a:pt x="5942" y="5704"/>
                  </a:cubicBezTo>
                  <a:lnTo>
                    <a:pt x="5942" y="5692"/>
                  </a:lnTo>
                  <a:cubicBezTo>
                    <a:pt x="4858" y="4954"/>
                    <a:pt x="3977" y="4049"/>
                    <a:pt x="2906" y="2977"/>
                  </a:cubicBezTo>
                  <a:cubicBezTo>
                    <a:pt x="1834" y="1894"/>
                    <a:pt x="941" y="1084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45"/>
            <p:cNvSpPr/>
            <p:nvPr/>
          </p:nvSpPr>
          <p:spPr>
            <a:xfrm>
              <a:off x="3415093" y="1999716"/>
              <a:ext cx="113966" cy="116619"/>
            </a:xfrm>
            <a:custGeom>
              <a:avLst/>
              <a:gdLst/>
              <a:ahLst/>
              <a:cxnLst/>
              <a:rect l="l" t="t" r="r" b="b"/>
              <a:pathLst>
                <a:path w="4108" h="4204" extrusionOk="0">
                  <a:moveTo>
                    <a:pt x="84" y="0"/>
                  </a:moveTo>
                  <a:cubicBezTo>
                    <a:pt x="274" y="250"/>
                    <a:pt x="0" y="167"/>
                    <a:pt x="203" y="417"/>
                  </a:cubicBezTo>
                  <a:cubicBezTo>
                    <a:pt x="1381" y="1797"/>
                    <a:pt x="2690" y="3059"/>
                    <a:pt x="4106" y="4190"/>
                  </a:cubicBezTo>
                  <a:lnTo>
                    <a:pt x="4106" y="4190"/>
                  </a:lnTo>
                  <a:cubicBezTo>
                    <a:pt x="3901" y="2838"/>
                    <a:pt x="3188" y="1617"/>
                    <a:pt x="2120" y="774"/>
                  </a:cubicBezTo>
                  <a:cubicBezTo>
                    <a:pt x="1369" y="179"/>
                    <a:pt x="977" y="143"/>
                    <a:pt x="84" y="0"/>
                  </a:cubicBezTo>
                  <a:close/>
                  <a:moveTo>
                    <a:pt x="4106" y="4190"/>
                  </a:moveTo>
                  <a:lnTo>
                    <a:pt x="4106" y="4190"/>
                  </a:lnTo>
                  <a:cubicBezTo>
                    <a:pt x="4107" y="4194"/>
                    <a:pt x="4107" y="4199"/>
                    <a:pt x="4108" y="4203"/>
                  </a:cubicBezTo>
                  <a:lnTo>
                    <a:pt x="4108" y="4191"/>
                  </a:lnTo>
                  <a:cubicBezTo>
                    <a:pt x="4107" y="4191"/>
                    <a:pt x="4107" y="4190"/>
                    <a:pt x="4106" y="41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45"/>
            <p:cNvSpPr/>
            <p:nvPr/>
          </p:nvSpPr>
          <p:spPr>
            <a:xfrm>
              <a:off x="3286256" y="202215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45"/>
            <p:cNvSpPr/>
            <p:nvPr/>
          </p:nvSpPr>
          <p:spPr>
            <a:xfrm>
              <a:off x="3223503" y="2120912"/>
              <a:ext cx="175416" cy="168604"/>
            </a:xfrm>
            <a:custGeom>
              <a:avLst/>
              <a:gdLst/>
              <a:ahLst/>
              <a:cxnLst/>
              <a:rect l="l" t="t" r="r" b="b"/>
              <a:pathLst>
                <a:path w="6323" h="6078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" y="2275"/>
                    <a:pt x="1191" y="4489"/>
                    <a:pt x="3251" y="5513"/>
                  </a:cubicBezTo>
                  <a:cubicBezTo>
                    <a:pt x="3168" y="5442"/>
                    <a:pt x="3096" y="5371"/>
                    <a:pt x="3013" y="5287"/>
                  </a:cubicBezTo>
                  <a:cubicBezTo>
                    <a:pt x="2322" y="4597"/>
                    <a:pt x="1834" y="3727"/>
                    <a:pt x="1596" y="2775"/>
                  </a:cubicBezTo>
                  <a:cubicBezTo>
                    <a:pt x="1588" y="2735"/>
                    <a:pt x="1618" y="2705"/>
                    <a:pt x="1650" y="2705"/>
                  </a:cubicBezTo>
                  <a:cubicBezTo>
                    <a:pt x="1665" y="2705"/>
                    <a:pt x="1680" y="2712"/>
                    <a:pt x="1691" y="2727"/>
                  </a:cubicBezTo>
                  <a:cubicBezTo>
                    <a:pt x="1989" y="3049"/>
                    <a:pt x="2299" y="3382"/>
                    <a:pt x="2620" y="3704"/>
                  </a:cubicBezTo>
                  <a:cubicBezTo>
                    <a:pt x="3477" y="4561"/>
                    <a:pt x="4382" y="5347"/>
                    <a:pt x="5347" y="6073"/>
                  </a:cubicBezTo>
                  <a:cubicBezTo>
                    <a:pt x="5430" y="6076"/>
                    <a:pt x="5512" y="6077"/>
                    <a:pt x="5595" y="6077"/>
                  </a:cubicBezTo>
                  <a:cubicBezTo>
                    <a:pt x="5841" y="6077"/>
                    <a:pt x="6082" y="6064"/>
                    <a:pt x="6323" y="6037"/>
                  </a:cubicBezTo>
                  <a:cubicBezTo>
                    <a:pt x="5239" y="5299"/>
                    <a:pt x="4454" y="4073"/>
                    <a:pt x="3370" y="2989"/>
                  </a:cubicBezTo>
                  <a:cubicBezTo>
                    <a:pt x="2787" y="2406"/>
                    <a:pt x="620" y="50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45"/>
            <p:cNvSpPr/>
            <p:nvPr/>
          </p:nvSpPr>
          <p:spPr>
            <a:xfrm>
              <a:off x="3252244" y="2022157"/>
              <a:ext cx="222994" cy="245444"/>
            </a:xfrm>
            <a:custGeom>
              <a:avLst/>
              <a:gdLst/>
              <a:ahLst/>
              <a:cxnLst/>
              <a:rect l="l" t="t" r="r" b="b"/>
              <a:pathLst>
                <a:path w="8038" h="8848" extrusionOk="0">
                  <a:moveTo>
                    <a:pt x="1227" y="1"/>
                  </a:moveTo>
                  <a:cubicBezTo>
                    <a:pt x="739" y="394"/>
                    <a:pt x="334" y="858"/>
                    <a:pt x="0" y="1394"/>
                  </a:cubicBezTo>
                  <a:cubicBezTo>
                    <a:pt x="239" y="1906"/>
                    <a:pt x="524" y="2394"/>
                    <a:pt x="846" y="2858"/>
                  </a:cubicBezTo>
                  <a:cubicBezTo>
                    <a:pt x="1441" y="3739"/>
                    <a:pt x="2001" y="4930"/>
                    <a:pt x="2953" y="5883"/>
                  </a:cubicBezTo>
                  <a:cubicBezTo>
                    <a:pt x="4465" y="7395"/>
                    <a:pt x="6251" y="8300"/>
                    <a:pt x="7454" y="8847"/>
                  </a:cubicBezTo>
                  <a:cubicBezTo>
                    <a:pt x="7656" y="8716"/>
                    <a:pt x="7847" y="8585"/>
                    <a:pt x="8037" y="8442"/>
                  </a:cubicBezTo>
                  <a:lnTo>
                    <a:pt x="8025" y="8430"/>
                  </a:lnTo>
                  <a:cubicBezTo>
                    <a:pt x="7918" y="8395"/>
                    <a:pt x="7811" y="8347"/>
                    <a:pt x="7704" y="8300"/>
                  </a:cubicBezTo>
                  <a:cubicBezTo>
                    <a:pt x="6501" y="7776"/>
                    <a:pt x="5013" y="6645"/>
                    <a:pt x="3608" y="5240"/>
                  </a:cubicBezTo>
                  <a:cubicBezTo>
                    <a:pt x="2715" y="4359"/>
                    <a:pt x="1905" y="3394"/>
                    <a:pt x="1215" y="2346"/>
                  </a:cubicBezTo>
                  <a:cubicBezTo>
                    <a:pt x="1179" y="2287"/>
                    <a:pt x="1179" y="2215"/>
                    <a:pt x="1215" y="2156"/>
                  </a:cubicBezTo>
                  <a:cubicBezTo>
                    <a:pt x="1429" y="1799"/>
                    <a:pt x="1691" y="1477"/>
                    <a:pt x="1977" y="1191"/>
                  </a:cubicBezTo>
                  <a:lnTo>
                    <a:pt x="2013" y="1156"/>
                  </a:lnTo>
                  <a:cubicBezTo>
                    <a:pt x="1739" y="775"/>
                    <a:pt x="1477" y="394"/>
                    <a:pt x="12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5"/>
            <p:cNvSpPr/>
            <p:nvPr/>
          </p:nvSpPr>
          <p:spPr>
            <a:xfrm>
              <a:off x="3400555" y="1990783"/>
              <a:ext cx="79621" cy="36034"/>
            </a:xfrm>
            <a:custGeom>
              <a:avLst/>
              <a:gdLst/>
              <a:ahLst/>
              <a:cxnLst/>
              <a:rect l="l" t="t" r="r" b="b"/>
              <a:pathLst>
                <a:path w="2870" h="1299" extrusionOk="0">
                  <a:moveTo>
                    <a:pt x="119" y="1"/>
                  </a:moveTo>
                  <a:lnTo>
                    <a:pt x="119" y="1"/>
                  </a:lnTo>
                  <a:cubicBezTo>
                    <a:pt x="227" y="144"/>
                    <a:pt x="0" y="382"/>
                    <a:pt x="119" y="525"/>
                  </a:cubicBezTo>
                  <a:cubicBezTo>
                    <a:pt x="203" y="632"/>
                    <a:pt x="631" y="632"/>
                    <a:pt x="727" y="739"/>
                  </a:cubicBezTo>
                  <a:cubicBezTo>
                    <a:pt x="917" y="751"/>
                    <a:pt x="1108" y="775"/>
                    <a:pt x="1298" y="798"/>
                  </a:cubicBezTo>
                  <a:cubicBezTo>
                    <a:pt x="1846" y="882"/>
                    <a:pt x="2382" y="1049"/>
                    <a:pt x="2870" y="1299"/>
                  </a:cubicBezTo>
                  <a:cubicBezTo>
                    <a:pt x="2096" y="608"/>
                    <a:pt x="1143" y="156"/>
                    <a:pt x="1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5"/>
            <p:cNvSpPr/>
            <p:nvPr/>
          </p:nvSpPr>
          <p:spPr>
            <a:xfrm>
              <a:off x="3163052" y="1935220"/>
              <a:ext cx="433060" cy="406141"/>
            </a:xfrm>
            <a:custGeom>
              <a:avLst/>
              <a:gdLst/>
              <a:ahLst/>
              <a:cxnLst/>
              <a:rect l="l" t="t" r="r" b="b"/>
              <a:pathLst>
                <a:path w="15610" h="14641" extrusionOk="0">
                  <a:moveTo>
                    <a:pt x="2360" y="1"/>
                  </a:moveTo>
                  <a:cubicBezTo>
                    <a:pt x="1958" y="1"/>
                    <a:pt x="1608" y="75"/>
                    <a:pt x="1322" y="230"/>
                  </a:cubicBezTo>
                  <a:cubicBezTo>
                    <a:pt x="1191" y="301"/>
                    <a:pt x="1132" y="468"/>
                    <a:pt x="1037" y="563"/>
                  </a:cubicBezTo>
                  <a:cubicBezTo>
                    <a:pt x="1" y="1599"/>
                    <a:pt x="834" y="4028"/>
                    <a:pt x="2680" y="6731"/>
                  </a:cubicBezTo>
                  <a:cubicBezTo>
                    <a:pt x="3477" y="7862"/>
                    <a:pt x="4370" y="8921"/>
                    <a:pt x="5359" y="9886"/>
                  </a:cubicBezTo>
                  <a:cubicBezTo>
                    <a:pt x="6383" y="10898"/>
                    <a:pt x="7490" y="11803"/>
                    <a:pt x="8680" y="12600"/>
                  </a:cubicBezTo>
                  <a:cubicBezTo>
                    <a:pt x="10559" y="13886"/>
                    <a:pt x="12186" y="14641"/>
                    <a:pt x="13354" y="14641"/>
                  </a:cubicBezTo>
                  <a:cubicBezTo>
                    <a:pt x="13874" y="14641"/>
                    <a:pt x="14303" y="14491"/>
                    <a:pt x="14622" y="14172"/>
                  </a:cubicBezTo>
                  <a:lnTo>
                    <a:pt x="14634" y="14172"/>
                  </a:lnTo>
                  <a:cubicBezTo>
                    <a:pt x="14729" y="14065"/>
                    <a:pt x="14896" y="14005"/>
                    <a:pt x="14967" y="13886"/>
                  </a:cubicBezTo>
                  <a:cubicBezTo>
                    <a:pt x="15610" y="12707"/>
                    <a:pt x="14896" y="10457"/>
                    <a:pt x="13229" y="8016"/>
                  </a:cubicBezTo>
                  <a:cubicBezTo>
                    <a:pt x="13169" y="8481"/>
                    <a:pt x="13050" y="8933"/>
                    <a:pt x="12871" y="9362"/>
                  </a:cubicBezTo>
                  <a:cubicBezTo>
                    <a:pt x="12764" y="9648"/>
                    <a:pt x="12967" y="9910"/>
                    <a:pt x="12800" y="10171"/>
                  </a:cubicBezTo>
                  <a:cubicBezTo>
                    <a:pt x="13205" y="11064"/>
                    <a:pt x="13538" y="12100"/>
                    <a:pt x="13193" y="12446"/>
                  </a:cubicBezTo>
                  <a:cubicBezTo>
                    <a:pt x="13118" y="12520"/>
                    <a:pt x="12981" y="12551"/>
                    <a:pt x="12808" y="12551"/>
                  </a:cubicBezTo>
                  <a:cubicBezTo>
                    <a:pt x="12348" y="12551"/>
                    <a:pt x="11633" y="12336"/>
                    <a:pt x="11157" y="12172"/>
                  </a:cubicBezTo>
                  <a:cubicBezTo>
                    <a:pt x="11002" y="12112"/>
                    <a:pt x="10835" y="12053"/>
                    <a:pt x="10669" y="11981"/>
                  </a:cubicBezTo>
                  <a:cubicBezTo>
                    <a:pt x="9466" y="11434"/>
                    <a:pt x="7907" y="10302"/>
                    <a:pt x="6406" y="8790"/>
                  </a:cubicBezTo>
                  <a:cubicBezTo>
                    <a:pt x="4894" y="7290"/>
                    <a:pt x="3763" y="5730"/>
                    <a:pt x="3215" y="4528"/>
                  </a:cubicBezTo>
                  <a:cubicBezTo>
                    <a:pt x="3132" y="4325"/>
                    <a:pt x="3049" y="4111"/>
                    <a:pt x="2977" y="3897"/>
                  </a:cubicBezTo>
                  <a:cubicBezTo>
                    <a:pt x="2811" y="3302"/>
                    <a:pt x="2739" y="2480"/>
                    <a:pt x="2989" y="2230"/>
                  </a:cubicBezTo>
                  <a:cubicBezTo>
                    <a:pt x="3107" y="2112"/>
                    <a:pt x="3279" y="2061"/>
                    <a:pt x="3489" y="2061"/>
                  </a:cubicBezTo>
                  <a:cubicBezTo>
                    <a:pt x="3892" y="2061"/>
                    <a:pt x="4438" y="2250"/>
                    <a:pt x="5025" y="2516"/>
                  </a:cubicBezTo>
                  <a:cubicBezTo>
                    <a:pt x="5251" y="2373"/>
                    <a:pt x="5501" y="2456"/>
                    <a:pt x="5752" y="2349"/>
                  </a:cubicBezTo>
                  <a:cubicBezTo>
                    <a:pt x="5954" y="2266"/>
                    <a:pt x="6168" y="2194"/>
                    <a:pt x="6371" y="2135"/>
                  </a:cubicBezTo>
                  <a:cubicBezTo>
                    <a:pt x="6376" y="2133"/>
                    <a:pt x="6382" y="2133"/>
                    <a:pt x="6389" y="2133"/>
                  </a:cubicBezTo>
                  <a:cubicBezTo>
                    <a:pt x="6511" y="2133"/>
                    <a:pt x="6954" y="2301"/>
                    <a:pt x="6954" y="2301"/>
                  </a:cubicBezTo>
                  <a:lnTo>
                    <a:pt x="7180" y="1980"/>
                  </a:lnTo>
                  <a:cubicBezTo>
                    <a:pt x="5337" y="712"/>
                    <a:pt x="3602" y="1"/>
                    <a:pt x="23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5"/>
            <p:cNvSpPr/>
            <p:nvPr/>
          </p:nvSpPr>
          <p:spPr>
            <a:xfrm>
              <a:off x="3228469" y="1976497"/>
              <a:ext cx="94158" cy="70127"/>
            </a:xfrm>
            <a:custGeom>
              <a:avLst/>
              <a:gdLst/>
              <a:ahLst/>
              <a:cxnLst/>
              <a:rect l="l" t="t" r="r" b="b"/>
              <a:pathLst>
                <a:path w="3394" h="2528" extrusionOk="0">
                  <a:moveTo>
                    <a:pt x="963" y="1"/>
                  </a:moveTo>
                  <a:cubicBezTo>
                    <a:pt x="699" y="1"/>
                    <a:pt x="488" y="70"/>
                    <a:pt x="346" y="218"/>
                  </a:cubicBezTo>
                  <a:cubicBezTo>
                    <a:pt x="0" y="551"/>
                    <a:pt x="72" y="1254"/>
                    <a:pt x="476" y="2147"/>
                  </a:cubicBezTo>
                  <a:cubicBezTo>
                    <a:pt x="536" y="2278"/>
                    <a:pt x="596" y="2397"/>
                    <a:pt x="667" y="2528"/>
                  </a:cubicBezTo>
                  <a:cubicBezTo>
                    <a:pt x="453" y="1885"/>
                    <a:pt x="453" y="1373"/>
                    <a:pt x="727" y="1099"/>
                  </a:cubicBezTo>
                  <a:cubicBezTo>
                    <a:pt x="869" y="957"/>
                    <a:pt x="1079" y="888"/>
                    <a:pt x="1343" y="888"/>
                  </a:cubicBezTo>
                  <a:cubicBezTo>
                    <a:pt x="1696" y="888"/>
                    <a:pt x="2144" y="1010"/>
                    <a:pt x="2655" y="1242"/>
                  </a:cubicBezTo>
                  <a:cubicBezTo>
                    <a:pt x="2893" y="1099"/>
                    <a:pt x="3143" y="968"/>
                    <a:pt x="3394" y="861"/>
                  </a:cubicBezTo>
                  <a:cubicBezTo>
                    <a:pt x="2739" y="551"/>
                    <a:pt x="2274" y="349"/>
                    <a:pt x="2274" y="349"/>
                  </a:cubicBezTo>
                  <a:cubicBezTo>
                    <a:pt x="1764" y="124"/>
                    <a:pt x="1315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5"/>
            <p:cNvSpPr/>
            <p:nvPr/>
          </p:nvSpPr>
          <p:spPr>
            <a:xfrm>
              <a:off x="3468608" y="2194894"/>
              <a:ext cx="78289" cy="93900"/>
            </a:xfrm>
            <a:custGeom>
              <a:avLst/>
              <a:gdLst/>
              <a:ahLst/>
              <a:cxnLst/>
              <a:rect l="l" t="t" r="r" b="b"/>
              <a:pathLst>
                <a:path w="2822" h="3385" extrusionOk="0">
                  <a:moveTo>
                    <a:pt x="1857" y="1"/>
                  </a:moveTo>
                  <a:cubicBezTo>
                    <a:pt x="1750" y="287"/>
                    <a:pt x="1607" y="560"/>
                    <a:pt x="1453" y="822"/>
                  </a:cubicBezTo>
                  <a:cubicBezTo>
                    <a:pt x="1857" y="1715"/>
                    <a:pt x="1929" y="2418"/>
                    <a:pt x="1596" y="2751"/>
                  </a:cubicBezTo>
                  <a:cubicBezTo>
                    <a:pt x="1448" y="2898"/>
                    <a:pt x="1234" y="2970"/>
                    <a:pt x="967" y="2970"/>
                  </a:cubicBezTo>
                  <a:cubicBezTo>
                    <a:pt x="694" y="2970"/>
                    <a:pt x="367" y="2895"/>
                    <a:pt x="0" y="2751"/>
                  </a:cubicBezTo>
                  <a:lnTo>
                    <a:pt x="0" y="2751"/>
                  </a:lnTo>
                  <a:cubicBezTo>
                    <a:pt x="191" y="2858"/>
                    <a:pt x="369" y="2954"/>
                    <a:pt x="548" y="3025"/>
                  </a:cubicBezTo>
                  <a:cubicBezTo>
                    <a:pt x="1061" y="3258"/>
                    <a:pt x="1511" y="3384"/>
                    <a:pt x="1864" y="3384"/>
                  </a:cubicBezTo>
                  <a:cubicBezTo>
                    <a:pt x="2126" y="3384"/>
                    <a:pt x="2335" y="3315"/>
                    <a:pt x="2477" y="3168"/>
                  </a:cubicBezTo>
                  <a:cubicBezTo>
                    <a:pt x="2822" y="2835"/>
                    <a:pt x="2762" y="2168"/>
                    <a:pt x="2405" y="1239"/>
                  </a:cubicBezTo>
                  <a:lnTo>
                    <a:pt x="18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5"/>
            <p:cNvSpPr/>
            <p:nvPr/>
          </p:nvSpPr>
          <p:spPr>
            <a:xfrm>
              <a:off x="3161415" y="1941573"/>
              <a:ext cx="416859" cy="401592"/>
            </a:xfrm>
            <a:custGeom>
              <a:avLst/>
              <a:gdLst/>
              <a:ahLst/>
              <a:cxnLst/>
              <a:rect l="l" t="t" r="r" b="b"/>
              <a:pathLst>
                <a:path w="15026" h="14477" extrusionOk="0">
                  <a:moveTo>
                    <a:pt x="1381" y="1"/>
                  </a:moveTo>
                  <a:lnTo>
                    <a:pt x="1381" y="1"/>
                  </a:lnTo>
                  <a:cubicBezTo>
                    <a:pt x="1250" y="72"/>
                    <a:pt x="1131" y="156"/>
                    <a:pt x="1036" y="263"/>
                  </a:cubicBezTo>
                  <a:cubicBezTo>
                    <a:pt x="0" y="1287"/>
                    <a:pt x="679" y="3751"/>
                    <a:pt x="2524" y="6466"/>
                  </a:cubicBezTo>
                  <a:cubicBezTo>
                    <a:pt x="4167" y="8811"/>
                    <a:pt x="6215" y="10859"/>
                    <a:pt x="8573" y="12502"/>
                  </a:cubicBezTo>
                  <a:cubicBezTo>
                    <a:pt x="10415" y="13760"/>
                    <a:pt x="12142" y="14476"/>
                    <a:pt x="13386" y="14476"/>
                  </a:cubicBezTo>
                  <a:cubicBezTo>
                    <a:pt x="13967" y="14476"/>
                    <a:pt x="14442" y="14320"/>
                    <a:pt x="14776" y="13991"/>
                  </a:cubicBezTo>
                  <a:cubicBezTo>
                    <a:pt x="14871" y="13883"/>
                    <a:pt x="14955" y="13776"/>
                    <a:pt x="15026" y="13645"/>
                  </a:cubicBezTo>
                  <a:lnTo>
                    <a:pt x="15026" y="13645"/>
                  </a:lnTo>
                  <a:cubicBezTo>
                    <a:pt x="14734" y="13804"/>
                    <a:pt x="14378" y="13881"/>
                    <a:pt x="13970" y="13881"/>
                  </a:cubicBezTo>
                  <a:cubicBezTo>
                    <a:pt x="12727" y="13881"/>
                    <a:pt x="11002" y="13171"/>
                    <a:pt x="9156" y="11907"/>
                  </a:cubicBezTo>
                  <a:cubicBezTo>
                    <a:pt x="6799" y="10264"/>
                    <a:pt x="4763" y="8228"/>
                    <a:pt x="3120" y="5871"/>
                  </a:cubicBezTo>
                  <a:cubicBezTo>
                    <a:pt x="1441" y="3430"/>
                    <a:pt x="738" y="1179"/>
                    <a:pt x="1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5"/>
            <p:cNvSpPr/>
            <p:nvPr/>
          </p:nvSpPr>
          <p:spPr>
            <a:xfrm>
              <a:off x="3489082" y="1936136"/>
              <a:ext cx="46607" cy="46603"/>
            </a:xfrm>
            <a:custGeom>
              <a:avLst/>
              <a:gdLst/>
              <a:ahLst/>
              <a:cxnLst/>
              <a:rect l="l" t="t" r="r" b="b"/>
              <a:pathLst>
                <a:path w="1680" h="1680" extrusionOk="0">
                  <a:moveTo>
                    <a:pt x="840" y="0"/>
                  </a:moveTo>
                  <a:cubicBezTo>
                    <a:pt x="828" y="0"/>
                    <a:pt x="816" y="6"/>
                    <a:pt x="810" y="18"/>
                  </a:cubicBezTo>
                  <a:lnTo>
                    <a:pt x="560" y="542"/>
                  </a:lnTo>
                  <a:cubicBezTo>
                    <a:pt x="548" y="542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0" y="828"/>
                    <a:pt x="0" y="852"/>
                    <a:pt x="24" y="864"/>
                  </a:cubicBezTo>
                  <a:lnTo>
                    <a:pt x="548" y="1125"/>
                  </a:lnTo>
                  <a:cubicBezTo>
                    <a:pt x="548" y="1125"/>
                    <a:pt x="548" y="1137"/>
                    <a:pt x="560" y="1137"/>
                  </a:cubicBezTo>
                  <a:lnTo>
                    <a:pt x="810" y="1661"/>
                  </a:lnTo>
                  <a:cubicBezTo>
                    <a:pt x="816" y="1673"/>
                    <a:pt x="828" y="1679"/>
                    <a:pt x="840" y="1679"/>
                  </a:cubicBezTo>
                  <a:cubicBezTo>
                    <a:pt x="852" y="1679"/>
                    <a:pt x="863" y="1673"/>
                    <a:pt x="869" y="1661"/>
                  </a:cubicBezTo>
                  <a:lnTo>
                    <a:pt x="1131" y="1137"/>
                  </a:lnTo>
                  <a:cubicBezTo>
                    <a:pt x="1131" y="1137"/>
                    <a:pt x="1131" y="1125"/>
                    <a:pt x="1143" y="1125"/>
                  </a:cubicBezTo>
                  <a:lnTo>
                    <a:pt x="1667" y="864"/>
                  </a:lnTo>
                  <a:cubicBezTo>
                    <a:pt x="1679" y="852"/>
                    <a:pt x="1679" y="828"/>
                    <a:pt x="1667" y="816"/>
                  </a:cubicBezTo>
                  <a:lnTo>
                    <a:pt x="1143" y="554"/>
                  </a:lnTo>
                  <a:cubicBezTo>
                    <a:pt x="1131" y="554"/>
                    <a:pt x="1131" y="542"/>
                    <a:pt x="1131" y="542"/>
                  </a:cubicBezTo>
                  <a:lnTo>
                    <a:pt x="869" y="18"/>
                  </a:lnTo>
                  <a:cubicBezTo>
                    <a:pt x="863" y="6"/>
                    <a:pt x="852" y="0"/>
                    <a:pt x="8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5"/>
            <p:cNvSpPr/>
            <p:nvPr/>
          </p:nvSpPr>
          <p:spPr>
            <a:xfrm>
              <a:off x="3225500" y="2295813"/>
              <a:ext cx="46580" cy="46270"/>
            </a:xfrm>
            <a:custGeom>
              <a:avLst/>
              <a:gdLst/>
              <a:ahLst/>
              <a:cxnLst/>
              <a:rect l="l" t="t" r="r" b="b"/>
              <a:pathLst>
                <a:path w="1679" h="1668" extrusionOk="0">
                  <a:moveTo>
                    <a:pt x="841" y="0"/>
                  </a:moveTo>
                  <a:cubicBezTo>
                    <a:pt x="831" y="0"/>
                    <a:pt x="822" y="6"/>
                    <a:pt x="822" y="18"/>
                  </a:cubicBezTo>
                  <a:lnTo>
                    <a:pt x="560" y="530"/>
                  </a:lnTo>
                  <a:cubicBezTo>
                    <a:pt x="548" y="542"/>
                    <a:pt x="548" y="542"/>
                    <a:pt x="536" y="542"/>
                  </a:cubicBezTo>
                  <a:lnTo>
                    <a:pt x="24" y="804"/>
                  </a:lnTo>
                  <a:cubicBezTo>
                    <a:pt x="0" y="816"/>
                    <a:pt x="0" y="851"/>
                    <a:pt x="24" y="863"/>
                  </a:cubicBezTo>
                  <a:lnTo>
                    <a:pt x="536" y="1125"/>
                  </a:lnTo>
                  <a:cubicBezTo>
                    <a:pt x="548" y="1125"/>
                    <a:pt x="548" y="1125"/>
                    <a:pt x="560" y="1137"/>
                  </a:cubicBezTo>
                  <a:lnTo>
                    <a:pt x="822" y="1649"/>
                  </a:lnTo>
                  <a:cubicBezTo>
                    <a:pt x="828" y="1661"/>
                    <a:pt x="836" y="1667"/>
                    <a:pt x="845" y="1667"/>
                  </a:cubicBezTo>
                  <a:cubicBezTo>
                    <a:pt x="854" y="1667"/>
                    <a:pt x="863" y="1661"/>
                    <a:pt x="869" y="1649"/>
                  </a:cubicBezTo>
                  <a:lnTo>
                    <a:pt x="1131" y="1137"/>
                  </a:lnTo>
                  <a:cubicBezTo>
                    <a:pt x="1131" y="1125"/>
                    <a:pt x="1131" y="1125"/>
                    <a:pt x="1143" y="1125"/>
                  </a:cubicBezTo>
                  <a:lnTo>
                    <a:pt x="1667" y="863"/>
                  </a:lnTo>
                  <a:cubicBezTo>
                    <a:pt x="1679" y="851"/>
                    <a:pt x="1679" y="816"/>
                    <a:pt x="1667" y="804"/>
                  </a:cubicBezTo>
                  <a:lnTo>
                    <a:pt x="1143" y="542"/>
                  </a:lnTo>
                  <a:cubicBezTo>
                    <a:pt x="1131" y="542"/>
                    <a:pt x="1131" y="542"/>
                    <a:pt x="1131" y="530"/>
                  </a:cubicBezTo>
                  <a:lnTo>
                    <a:pt x="869" y="18"/>
                  </a:lnTo>
                  <a:cubicBezTo>
                    <a:pt x="863" y="6"/>
                    <a:pt x="851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5"/>
            <p:cNvSpPr/>
            <p:nvPr/>
          </p:nvSpPr>
          <p:spPr>
            <a:xfrm>
              <a:off x="3431599" y="1945845"/>
              <a:ext cx="32736" cy="32123"/>
            </a:xfrm>
            <a:custGeom>
              <a:avLst/>
              <a:gdLst/>
              <a:ahLst/>
              <a:cxnLst/>
              <a:rect l="l" t="t" r="r" b="b"/>
              <a:pathLst>
                <a:path w="1180" h="1158" extrusionOk="0">
                  <a:moveTo>
                    <a:pt x="600" y="1"/>
                  </a:moveTo>
                  <a:cubicBezTo>
                    <a:pt x="477" y="1"/>
                    <a:pt x="370" y="103"/>
                    <a:pt x="370" y="216"/>
                  </a:cubicBezTo>
                  <a:lnTo>
                    <a:pt x="370" y="335"/>
                  </a:lnTo>
                  <a:cubicBezTo>
                    <a:pt x="370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12" y="549"/>
                  </a:cubicBezTo>
                  <a:cubicBezTo>
                    <a:pt x="1" y="680"/>
                    <a:pt x="108" y="799"/>
                    <a:pt x="227" y="799"/>
                  </a:cubicBezTo>
                  <a:lnTo>
                    <a:pt x="346" y="799"/>
                  </a:lnTo>
                  <a:cubicBezTo>
                    <a:pt x="358" y="799"/>
                    <a:pt x="370" y="811"/>
                    <a:pt x="370" y="823"/>
                  </a:cubicBezTo>
                  <a:lnTo>
                    <a:pt x="370" y="930"/>
                  </a:lnTo>
                  <a:cubicBezTo>
                    <a:pt x="370" y="1037"/>
                    <a:pt x="453" y="1133"/>
                    <a:pt x="560" y="1156"/>
                  </a:cubicBezTo>
                  <a:cubicBezTo>
                    <a:pt x="567" y="1157"/>
                    <a:pt x="574" y="1157"/>
                    <a:pt x="580" y="1157"/>
                  </a:cubicBezTo>
                  <a:cubicBezTo>
                    <a:pt x="703" y="1157"/>
                    <a:pt x="810" y="1055"/>
                    <a:pt x="810" y="942"/>
                  </a:cubicBezTo>
                  <a:lnTo>
                    <a:pt x="810" y="823"/>
                  </a:lnTo>
                  <a:cubicBezTo>
                    <a:pt x="810" y="811"/>
                    <a:pt x="822" y="799"/>
                    <a:pt x="834" y="799"/>
                  </a:cubicBezTo>
                  <a:lnTo>
                    <a:pt x="953" y="799"/>
                  </a:lnTo>
                  <a:cubicBezTo>
                    <a:pt x="1084" y="799"/>
                    <a:pt x="1179" y="680"/>
                    <a:pt x="1167" y="549"/>
                  </a:cubicBezTo>
                  <a:cubicBezTo>
                    <a:pt x="1144" y="442"/>
                    <a:pt x="1048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7" y="25"/>
                    <a:pt x="620" y="2"/>
                  </a:cubicBezTo>
                  <a:cubicBezTo>
                    <a:pt x="613" y="1"/>
                    <a:pt x="606" y="1"/>
                    <a:pt x="6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5"/>
            <p:cNvSpPr/>
            <p:nvPr/>
          </p:nvSpPr>
          <p:spPr>
            <a:xfrm>
              <a:off x="3297825" y="2300556"/>
              <a:ext cx="32403" cy="31790"/>
            </a:xfrm>
            <a:custGeom>
              <a:avLst/>
              <a:gdLst/>
              <a:ahLst/>
              <a:cxnLst/>
              <a:rect l="l" t="t" r="r" b="b"/>
              <a:pathLst>
                <a:path w="1168" h="1146" extrusionOk="0">
                  <a:moveTo>
                    <a:pt x="588" y="1"/>
                  </a:moveTo>
                  <a:cubicBezTo>
                    <a:pt x="476" y="1"/>
                    <a:pt x="370" y="93"/>
                    <a:pt x="370" y="216"/>
                  </a:cubicBezTo>
                  <a:lnTo>
                    <a:pt x="370" y="335"/>
                  </a:lnTo>
                  <a:cubicBezTo>
                    <a:pt x="370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6" y="442"/>
                    <a:pt x="12" y="550"/>
                  </a:cubicBezTo>
                  <a:cubicBezTo>
                    <a:pt x="1" y="680"/>
                    <a:pt x="96" y="788"/>
                    <a:pt x="227" y="788"/>
                  </a:cubicBezTo>
                  <a:lnTo>
                    <a:pt x="346" y="788"/>
                  </a:lnTo>
                  <a:cubicBezTo>
                    <a:pt x="358" y="788"/>
                    <a:pt x="370" y="800"/>
                    <a:pt x="370" y="811"/>
                  </a:cubicBezTo>
                  <a:lnTo>
                    <a:pt x="370" y="919"/>
                  </a:lnTo>
                  <a:cubicBezTo>
                    <a:pt x="370" y="1038"/>
                    <a:pt x="453" y="1133"/>
                    <a:pt x="560" y="1145"/>
                  </a:cubicBezTo>
                  <a:cubicBezTo>
                    <a:pt x="568" y="1145"/>
                    <a:pt x="575" y="1146"/>
                    <a:pt x="582" y="1146"/>
                  </a:cubicBezTo>
                  <a:cubicBezTo>
                    <a:pt x="703" y="1146"/>
                    <a:pt x="798" y="1054"/>
                    <a:pt x="798" y="931"/>
                  </a:cubicBezTo>
                  <a:lnTo>
                    <a:pt x="798" y="811"/>
                  </a:lnTo>
                  <a:cubicBezTo>
                    <a:pt x="798" y="800"/>
                    <a:pt x="810" y="788"/>
                    <a:pt x="834" y="788"/>
                  </a:cubicBezTo>
                  <a:lnTo>
                    <a:pt x="941" y="788"/>
                  </a:lnTo>
                  <a:cubicBezTo>
                    <a:pt x="1072" y="788"/>
                    <a:pt x="1167" y="692"/>
                    <a:pt x="1167" y="561"/>
                  </a:cubicBezTo>
                  <a:cubicBezTo>
                    <a:pt x="1155" y="442"/>
                    <a:pt x="1060" y="359"/>
                    <a:pt x="941" y="359"/>
                  </a:cubicBezTo>
                  <a:lnTo>
                    <a:pt x="834" y="359"/>
                  </a:lnTo>
                  <a:cubicBezTo>
                    <a:pt x="810" y="359"/>
                    <a:pt x="798" y="347"/>
                    <a:pt x="798" y="335"/>
                  </a:cubicBezTo>
                  <a:lnTo>
                    <a:pt x="798" y="228"/>
                  </a:lnTo>
                  <a:cubicBezTo>
                    <a:pt x="810" y="109"/>
                    <a:pt x="727" y="14"/>
                    <a:pt x="608" y="2"/>
                  </a:cubicBezTo>
                  <a:cubicBezTo>
                    <a:pt x="601" y="1"/>
                    <a:pt x="594" y="1"/>
                    <a:pt x="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5"/>
            <p:cNvSpPr/>
            <p:nvPr/>
          </p:nvSpPr>
          <p:spPr>
            <a:xfrm>
              <a:off x="3339772" y="1988758"/>
              <a:ext cx="80953" cy="32456"/>
            </a:xfrm>
            <a:custGeom>
              <a:avLst/>
              <a:gdLst/>
              <a:ahLst/>
              <a:cxnLst/>
              <a:rect l="l" t="t" r="r" b="b"/>
              <a:pathLst>
                <a:path w="2918" h="1170" extrusionOk="0">
                  <a:moveTo>
                    <a:pt x="1435" y="1"/>
                  </a:moveTo>
                  <a:cubicBezTo>
                    <a:pt x="1227" y="1"/>
                    <a:pt x="1019" y="13"/>
                    <a:pt x="810" y="38"/>
                  </a:cubicBezTo>
                  <a:cubicBezTo>
                    <a:pt x="536" y="74"/>
                    <a:pt x="263" y="133"/>
                    <a:pt x="1" y="205"/>
                  </a:cubicBezTo>
                  <a:cubicBezTo>
                    <a:pt x="1" y="205"/>
                    <a:pt x="179" y="455"/>
                    <a:pt x="251" y="574"/>
                  </a:cubicBezTo>
                  <a:cubicBezTo>
                    <a:pt x="334" y="693"/>
                    <a:pt x="429" y="812"/>
                    <a:pt x="513" y="931"/>
                  </a:cubicBezTo>
                  <a:lnTo>
                    <a:pt x="691" y="1169"/>
                  </a:lnTo>
                  <a:cubicBezTo>
                    <a:pt x="858" y="1110"/>
                    <a:pt x="1025" y="1050"/>
                    <a:pt x="1191" y="1002"/>
                  </a:cubicBezTo>
                  <a:cubicBezTo>
                    <a:pt x="1656" y="874"/>
                    <a:pt x="2137" y="803"/>
                    <a:pt x="2620" y="803"/>
                  </a:cubicBezTo>
                  <a:cubicBezTo>
                    <a:pt x="2719" y="803"/>
                    <a:pt x="2819" y="806"/>
                    <a:pt x="2918" y="812"/>
                  </a:cubicBezTo>
                  <a:cubicBezTo>
                    <a:pt x="2703" y="562"/>
                    <a:pt x="2501" y="324"/>
                    <a:pt x="2310" y="74"/>
                  </a:cubicBezTo>
                  <a:cubicBezTo>
                    <a:pt x="2019" y="25"/>
                    <a:pt x="1727" y="1"/>
                    <a:pt x="14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4" name="Google Shape;3814;p45"/>
          <p:cNvGrpSpPr/>
          <p:nvPr/>
        </p:nvGrpSpPr>
        <p:grpSpPr>
          <a:xfrm>
            <a:off x="4762510" y="1408314"/>
            <a:ext cx="422158" cy="408000"/>
            <a:chOff x="4770674" y="1948785"/>
            <a:chExt cx="422158" cy="408000"/>
          </a:xfrm>
        </p:grpSpPr>
        <p:sp>
          <p:nvSpPr>
            <p:cNvPr id="3815" name="Google Shape;3815;p45"/>
            <p:cNvSpPr/>
            <p:nvPr/>
          </p:nvSpPr>
          <p:spPr>
            <a:xfrm>
              <a:off x="4926587" y="2230318"/>
              <a:ext cx="87888" cy="114899"/>
            </a:xfrm>
            <a:custGeom>
              <a:avLst/>
              <a:gdLst/>
              <a:ahLst/>
              <a:cxnLst/>
              <a:rect l="l" t="t" r="r" b="b"/>
              <a:pathLst>
                <a:path w="3168" h="4142" extrusionOk="0">
                  <a:moveTo>
                    <a:pt x="235" y="1"/>
                  </a:moveTo>
                  <a:cubicBezTo>
                    <a:pt x="203" y="1"/>
                    <a:pt x="167" y="22"/>
                    <a:pt x="119" y="57"/>
                  </a:cubicBezTo>
                  <a:cubicBezTo>
                    <a:pt x="24" y="129"/>
                    <a:pt x="0" y="164"/>
                    <a:pt x="72" y="260"/>
                  </a:cubicBezTo>
                  <a:lnTo>
                    <a:pt x="357" y="772"/>
                  </a:lnTo>
                  <a:lnTo>
                    <a:pt x="2703" y="4046"/>
                  </a:lnTo>
                  <a:cubicBezTo>
                    <a:pt x="2739" y="4105"/>
                    <a:pt x="2810" y="4141"/>
                    <a:pt x="2882" y="4141"/>
                  </a:cubicBezTo>
                  <a:cubicBezTo>
                    <a:pt x="3060" y="4141"/>
                    <a:pt x="3167" y="3939"/>
                    <a:pt x="3060" y="3796"/>
                  </a:cubicBezTo>
                  <a:lnTo>
                    <a:pt x="715" y="522"/>
                  </a:lnTo>
                  <a:lnTo>
                    <a:pt x="334" y="69"/>
                  </a:lnTo>
                  <a:cubicBezTo>
                    <a:pt x="298" y="22"/>
                    <a:pt x="268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5"/>
            <p:cNvSpPr/>
            <p:nvPr/>
          </p:nvSpPr>
          <p:spPr>
            <a:xfrm>
              <a:off x="4822192" y="2057498"/>
              <a:ext cx="106392" cy="164859"/>
            </a:xfrm>
            <a:custGeom>
              <a:avLst/>
              <a:gdLst/>
              <a:ahLst/>
              <a:cxnLst/>
              <a:rect l="l" t="t" r="r" b="b"/>
              <a:pathLst>
                <a:path w="3835" h="5943" extrusionOk="0">
                  <a:moveTo>
                    <a:pt x="1" y="1"/>
                  </a:moveTo>
                  <a:lnTo>
                    <a:pt x="60" y="1263"/>
                  </a:lnTo>
                  <a:lnTo>
                    <a:pt x="3025" y="5942"/>
                  </a:lnTo>
                  <a:lnTo>
                    <a:pt x="3501" y="5847"/>
                  </a:lnTo>
                  <a:lnTo>
                    <a:pt x="3835" y="5359"/>
                  </a:lnTo>
                  <a:lnTo>
                    <a:pt x="1703" y="2394"/>
                  </a:lnTo>
                  <a:lnTo>
                    <a:pt x="1025" y="17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5"/>
            <p:cNvSpPr/>
            <p:nvPr/>
          </p:nvSpPr>
          <p:spPr>
            <a:xfrm>
              <a:off x="4998246" y="2332901"/>
              <a:ext cx="24802" cy="23884"/>
            </a:xfrm>
            <a:custGeom>
              <a:avLst/>
              <a:gdLst/>
              <a:ahLst/>
              <a:cxnLst/>
              <a:rect l="l" t="t" r="r" b="b"/>
              <a:pathLst>
                <a:path w="894" h="861" extrusionOk="0">
                  <a:moveTo>
                    <a:pt x="447" y="0"/>
                  </a:moveTo>
                  <a:cubicBezTo>
                    <a:pt x="227" y="0"/>
                    <a:pt x="47" y="172"/>
                    <a:pt x="25" y="396"/>
                  </a:cubicBezTo>
                  <a:cubicBezTo>
                    <a:pt x="1" y="622"/>
                    <a:pt x="180" y="836"/>
                    <a:pt x="418" y="860"/>
                  </a:cubicBezTo>
                  <a:cubicBezTo>
                    <a:pt x="425" y="860"/>
                    <a:pt x="433" y="860"/>
                    <a:pt x="440" y="860"/>
                  </a:cubicBezTo>
                  <a:cubicBezTo>
                    <a:pt x="658" y="860"/>
                    <a:pt x="859" y="697"/>
                    <a:pt x="882" y="467"/>
                  </a:cubicBezTo>
                  <a:cubicBezTo>
                    <a:pt x="894" y="229"/>
                    <a:pt x="727" y="26"/>
                    <a:pt x="489" y="3"/>
                  </a:cubicBezTo>
                  <a:cubicBezTo>
                    <a:pt x="475" y="1"/>
                    <a:pt x="461" y="0"/>
                    <a:pt x="44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5"/>
            <p:cNvSpPr/>
            <p:nvPr/>
          </p:nvSpPr>
          <p:spPr>
            <a:xfrm>
              <a:off x="5064662" y="2092589"/>
              <a:ext cx="114299" cy="85828"/>
            </a:xfrm>
            <a:custGeom>
              <a:avLst/>
              <a:gdLst/>
              <a:ahLst/>
              <a:cxnLst/>
              <a:rect l="l" t="t" r="r" b="b"/>
              <a:pathLst>
                <a:path w="4120" h="3094" extrusionOk="0">
                  <a:moveTo>
                    <a:pt x="164" y="0"/>
                  </a:moveTo>
                  <a:cubicBezTo>
                    <a:pt x="135" y="0"/>
                    <a:pt x="113" y="31"/>
                    <a:pt x="72" y="93"/>
                  </a:cubicBezTo>
                  <a:cubicBezTo>
                    <a:pt x="0" y="188"/>
                    <a:pt x="24" y="200"/>
                    <a:pt x="131" y="272"/>
                  </a:cubicBezTo>
                  <a:lnTo>
                    <a:pt x="524" y="688"/>
                  </a:lnTo>
                  <a:lnTo>
                    <a:pt x="3858" y="3094"/>
                  </a:lnTo>
                  <a:lnTo>
                    <a:pt x="4120" y="2736"/>
                  </a:lnTo>
                  <a:lnTo>
                    <a:pt x="786" y="331"/>
                  </a:lnTo>
                  <a:lnTo>
                    <a:pt x="250" y="46"/>
                  </a:lnTo>
                  <a:cubicBezTo>
                    <a:pt x="210" y="16"/>
                    <a:pt x="185" y="0"/>
                    <a:pt x="1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5"/>
            <p:cNvSpPr/>
            <p:nvPr/>
          </p:nvSpPr>
          <p:spPr>
            <a:xfrm>
              <a:off x="4924950" y="2230402"/>
              <a:ext cx="21806" cy="21332"/>
            </a:xfrm>
            <a:custGeom>
              <a:avLst/>
              <a:gdLst/>
              <a:ahLst/>
              <a:cxnLst/>
              <a:rect l="l" t="t" r="r" b="b"/>
              <a:pathLst>
                <a:path w="786" h="769" extrusionOk="0">
                  <a:moveTo>
                    <a:pt x="306" y="1"/>
                  </a:moveTo>
                  <a:cubicBezTo>
                    <a:pt x="147" y="1"/>
                    <a:pt x="0" y="182"/>
                    <a:pt x="119" y="352"/>
                  </a:cubicBezTo>
                  <a:lnTo>
                    <a:pt x="416" y="769"/>
                  </a:lnTo>
                  <a:lnTo>
                    <a:pt x="786" y="507"/>
                  </a:lnTo>
                  <a:lnTo>
                    <a:pt x="488" y="102"/>
                  </a:lnTo>
                  <a:cubicBezTo>
                    <a:pt x="437" y="30"/>
                    <a:pt x="370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5"/>
            <p:cNvSpPr/>
            <p:nvPr/>
          </p:nvSpPr>
          <p:spPr>
            <a:xfrm>
              <a:off x="4886943" y="1983516"/>
              <a:ext cx="170811" cy="110350"/>
            </a:xfrm>
            <a:custGeom>
              <a:avLst/>
              <a:gdLst/>
              <a:ahLst/>
              <a:cxnLst/>
              <a:rect l="l" t="t" r="r" b="b"/>
              <a:pathLst>
                <a:path w="6157" h="3978" extrusionOk="0">
                  <a:moveTo>
                    <a:pt x="1" y="1"/>
                  </a:moveTo>
                  <a:lnTo>
                    <a:pt x="2167" y="1132"/>
                  </a:lnTo>
                  <a:lnTo>
                    <a:pt x="5573" y="3978"/>
                  </a:lnTo>
                  <a:lnTo>
                    <a:pt x="6156" y="3644"/>
                  </a:lnTo>
                  <a:lnTo>
                    <a:pt x="6156" y="3168"/>
                  </a:lnTo>
                  <a:lnTo>
                    <a:pt x="2417" y="477"/>
                  </a:lnTo>
                  <a:lnTo>
                    <a:pt x="1608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5"/>
            <p:cNvSpPr/>
            <p:nvPr/>
          </p:nvSpPr>
          <p:spPr>
            <a:xfrm>
              <a:off x="5062553" y="2092312"/>
              <a:ext cx="23914" cy="19390"/>
            </a:xfrm>
            <a:custGeom>
              <a:avLst/>
              <a:gdLst/>
              <a:ahLst/>
              <a:cxnLst/>
              <a:rect l="l" t="t" r="r" b="b"/>
              <a:pathLst>
                <a:path w="862" h="699" extrusionOk="0">
                  <a:moveTo>
                    <a:pt x="324" y="0"/>
                  </a:moveTo>
                  <a:cubicBezTo>
                    <a:pt x="132" y="0"/>
                    <a:pt x="0" y="264"/>
                    <a:pt x="195" y="401"/>
                  </a:cubicBezTo>
                  <a:lnTo>
                    <a:pt x="600" y="698"/>
                  </a:lnTo>
                  <a:lnTo>
                    <a:pt x="862" y="341"/>
                  </a:lnTo>
                  <a:lnTo>
                    <a:pt x="457" y="44"/>
                  </a:lnTo>
                  <a:cubicBezTo>
                    <a:pt x="412" y="13"/>
                    <a:pt x="366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5"/>
            <p:cNvSpPr/>
            <p:nvPr/>
          </p:nvSpPr>
          <p:spPr>
            <a:xfrm>
              <a:off x="5165727" y="2164491"/>
              <a:ext cx="27104" cy="23773"/>
            </a:xfrm>
            <a:custGeom>
              <a:avLst/>
              <a:gdLst/>
              <a:ahLst/>
              <a:cxnLst/>
              <a:rect l="l" t="t" r="r" b="b"/>
              <a:pathLst>
                <a:path w="977" h="857" extrusionOk="0">
                  <a:moveTo>
                    <a:pt x="497" y="0"/>
                  </a:moveTo>
                  <a:cubicBezTo>
                    <a:pt x="421" y="0"/>
                    <a:pt x="344" y="20"/>
                    <a:pt x="274" y="61"/>
                  </a:cubicBezTo>
                  <a:cubicBezTo>
                    <a:pt x="72" y="180"/>
                    <a:pt x="0" y="442"/>
                    <a:pt x="119" y="644"/>
                  </a:cubicBezTo>
                  <a:cubicBezTo>
                    <a:pt x="207" y="780"/>
                    <a:pt x="354" y="857"/>
                    <a:pt x="502" y="857"/>
                  </a:cubicBezTo>
                  <a:cubicBezTo>
                    <a:pt x="575" y="857"/>
                    <a:pt x="648" y="838"/>
                    <a:pt x="715" y="799"/>
                  </a:cubicBezTo>
                  <a:cubicBezTo>
                    <a:pt x="917" y="668"/>
                    <a:pt x="977" y="406"/>
                    <a:pt x="858" y="204"/>
                  </a:cubicBezTo>
                  <a:cubicBezTo>
                    <a:pt x="780" y="71"/>
                    <a:pt x="640" y="0"/>
                    <a:pt x="49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5"/>
            <p:cNvSpPr/>
            <p:nvPr/>
          </p:nvSpPr>
          <p:spPr>
            <a:xfrm>
              <a:off x="4886610" y="1983183"/>
              <a:ext cx="164846" cy="110683"/>
            </a:xfrm>
            <a:custGeom>
              <a:avLst/>
              <a:gdLst/>
              <a:ahLst/>
              <a:cxnLst/>
              <a:rect l="l" t="t" r="r" b="b"/>
              <a:pathLst>
                <a:path w="5942" h="3990" extrusionOk="0">
                  <a:moveTo>
                    <a:pt x="1" y="1"/>
                  </a:moveTo>
                  <a:lnTo>
                    <a:pt x="2025" y="1430"/>
                  </a:lnTo>
                  <a:lnTo>
                    <a:pt x="5585" y="3990"/>
                  </a:lnTo>
                  <a:lnTo>
                    <a:pt x="5942" y="3870"/>
                  </a:lnTo>
                  <a:lnTo>
                    <a:pt x="5882" y="3573"/>
                  </a:lnTo>
                  <a:lnTo>
                    <a:pt x="2703" y="1287"/>
                  </a:lnTo>
                  <a:cubicBezTo>
                    <a:pt x="2644" y="1239"/>
                    <a:pt x="2596" y="1156"/>
                    <a:pt x="2572" y="1072"/>
                  </a:cubicBezTo>
                  <a:cubicBezTo>
                    <a:pt x="2549" y="870"/>
                    <a:pt x="2501" y="680"/>
                    <a:pt x="2429" y="489"/>
                  </a:cubicBezTo>
                  <a:lnTo>
                    <a:pt x="1858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5"/>
            <p:cNvSpPr/>
            <p:nvPr/>
          </p:nvSpPr>
          <p:spPr>
            <a:xfrm>
              <a:off x="4820222" y="2057831"/>
              <a:ext cx="96794" cy="165164"/>
            </a:xfrm>
            <a:custGeom>
              <a:avLst/>
              <a:gdLst/>
              <a:ahLst/>
              <a:cxnLst/>
              <a:rect l="l" t="t" r="r" b="b"/>
              <a:pathLst>
                <a:path w="3489" h="5954" extrusionOk="0">
                  <a:moveTo>
                    <a:pt x="72" y="1"/>
                  </a:moveTo>
                  <a:lnTo>
                    <a:pt x="0" y="1644"/>
                  </a:lnTo>
                  <a:lnTo>
                    <a:pt x="3096" y="5954"/>
                  </a:lnTo>
                  <a:lnTo>
                    <a:pt x="3346" y="5954"/>
                  </a:lnTo>
                  <a:lnTo>
                    <a:pt x="3489" y="5680"/>
                  </a:lnTo>
                  <a:lnTo>
                    <a:pt x="1239" y="2549"/>
                  </a:lnTo>
                  <a:cubicBezTo>
                    <a:pt x="1191" y="2489"/>
                    <a:pt x="1239" y="2406"/>
                    <a:pt x="1310" y="2406"/>
                  </a:cubicBezTo>
                  <a:lnTo>
                    <a:pt x="1774" y="2406"/>
                  </a:lnTo>
                  <a:lnTo>
                    <a:pt x="1358" y="183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5"/>
            <p:cNvSpPr/>
            <p:nvPr/>
          </p:nvSpPr>
          <p:spPr>
            <a:xfrm>
              <a:off x="4772006" y="1948785"/>
              <a:ext cx="176082" cy="151377"/>
            </a:xfrm>
            <a:custGeom>
              <a:avLst/>
              <a:gdLst/>
              <a:ahLst/>
              <a:cxnLst/>
              <a:rect l="l" t="t" r="r" b="b"/>
              <a:pathLst>
                <a:path w="6347" h="5457" extrusionOk="0">
                  <a:moveTo>
                    <a:pt x="3285" y="1"/>
                  </a:moveTo>
                  <a:cubicBezTo>
                    <a:pt x="2645" y="1"/>
                    <a:pt x="2003" y="214"/>
                    <a:pt x="1477" y="646"/>
                  </a:cubicBezTo>
                  <a:cubicBezTo>
                    <a:pt x="1393" y="705"/>
                    <a:pt x="1191" y="1027"/>
                    <a:pt x="1119" y="1098"/>
                  </a:cubicBezTo>
                  <a:cubicBezTo>
                    <a:pt x="0" y="2217"/>
                    <a:pt x="917" y="3455"/>
                    <a:pt x="2048" y="4575"/>
                  </a:cubicBezTo>
                  <a:cubicBezTo>
                    <a:pt x="2628" y="5155"/>
                    <a:pt x="3161" y="5457"/>
                    <a:pt x="3695" y="5457"/>
                  </a:cubicBezTo>
                  <a:cubicBezTo>
                    <a:pt x="4191" y="5457"/>
                    <a:pt x="4688" y="5197"/>
                    <a:pt x="5227" y="4658"/>
                  </a:cubicBezTo>
                  <a:cubicBezTo>
                    <a:pt x="5548" y="4348"/>
                    <a:pt x="5858" y="4194"/>
                    <a:pt x="5989" y="3801"/>
                  </a:cubicBezTo>
                  <a:cubicBezTo>
                    <a:pt x="6346" y="2765"/>
                    <a:pt x="6084" y="1610"/>
                    <a:pt x="5310" y="836"/>
                  </a:cubicBezTo>
                  <a:cubicBezTo>
                    <a:pt x="4756" y="282"/>
                    <a:pt x="4022" y="1"/>
                    <a:pt x="3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5"/>
            <p:cNvSpPr/>
            <p:nvPr/>
          </p:nvSpPr>
          <p:spPr>
            <a:xfrm>
              <a:off x="4770674" y="1966345"/>
              <a:ext cx="167481" cy="141308"/>
            </a:xfrm>
            <a:custGeom>
              <a:avLst/>
              <a:gdLst/>
              <a:ahLst/>
              <a:cxnLst/>
              <a:rect l="l" t="t" r="r" b="b"/>
              <a:pathLst>
                <a:path w="6037" h="5094" extrusionOk="0">
                  <a:moveTo>
                    <a:pt x="1536" y="1"/>
                  </a:moveTo>
                  <a:lnTo>
                    <a:pt x="1536" y="1"/>
                  </a:lnTo>
                  <a:cubicBezTo>
                    <a:pt x="1453" y="60"/>
                    <a:pt x="1370" y="132"/>
                    <a:pt x="1298" y="203"/>
                  </a:cubicBezTo>
                  <a:cubicBezTo>
                    <a:pt x="1" y="1513"/>
                    <a:pt x="251" y="3680"/>
                    <a:pt x="1810" y="4656"/>
                  </a:cubicBezTo>
                  <a:cubicBezTo>
                    <a:pt x="2287" y="4954"/>
                    <a:pt x="2812" y="5094"/>
                    <a:pt x="3327" y="5094"/>
                  </a:cubicBezTo>
                  <a:cubicBezTo>
                    <a:pt x="4499" y="5094"/>
                    <a:pt x="5624" y="4375"/>
                    <a:pt x="6037" y="3168"/>
                  </a:cubicBezTo>
                  <a:lnTo>
                    <a:pt x="6037" y="3168"/>
                  </a:lnTo>
                  <a:cubicBezTo>
                    <a:pt x="5518" y="3587"/>
                    <a:pt x="4884" y="3799"/>
                    <a:pt x="4247" y="3799"/>
                  </a:cubicBezTo>
                  <a:cubicBezTo>
                    <a:pt x="3672" y="3799"/>
                    <a:pt x="3094" y="3625"/>
                    <a:pt x="2596" y="3275"/>
                  </a:cubicBezTo>
                  <a:cubicBezTo>
                    <a:pt x="1548" y="2537"/>
                    <a:pt x="1120" y="1203"/>
                    <a:pt x="1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5"/>
            <p:cNvSpPr/>
            <p:nvPr/>
          </p:nvSpPr>
          <p:spPr>
            <a:xfrm>
              <a:off x="4785211" y="2187793"/>
              <a:ext cx="43611" cy="43302"/>
            </a:xfrm>
            <a:custGeom>
              <a:avLst/>
              <a:gdLst/>
              <a:ahLst/>
              <a:cxnLst/>
              <a:rect l="l" t="t" r="r" b="b"/>
              <a:pathLst>
                <a:path w="1572" h="1561" extrusionOk="0">
                  <a:moveTo>
                    <a:pt x="786" y="1"/>
                  </a:moveTo>
                  <a:cubicBezTo>
                    <a:pt x="777" y="1"/>
                    <a:pt x="768" y="7"/>
                    <a:pt x="762" y="19"/>
                  </a:cubicBezTo>
                  <a:lnTo>
                    <a:pt x="524" y="495"/>
                  </a:lnTo>
                  <a:cubicBezTo>
                    <a:pt x="512" y="495"/>
                    <a:pt x="512" y="507"/>
                    <a:pt x="500" y="507"/>
                  </a:cubicBezTo>
                  <a:lnTo>
                    <a:pt x="24" y="757"/>
                  </a:lnTo>
                  <a:cubicBezTo>
                    <a:pt x="0" y="757"/>
                    <a:pt x="0" y="793"/>
                    <a:pt x="24" y="805"/>
                  </a:cubicBezTo>
                  <a:lnTo>
                    <a:pt x="500" y="1043"/>
                  </a:lnTo>
                  <a:cubicBezTo>
                    <a:pt x="512" y="1043"/>
                    <a:pt x="512" y="1055"/>
                    <a:pt x="524" y="1055"/>
                  </a:cubicBezTo>
                  <a:lnTo>
                    <a:pt x="762" y="1543"/>
                  </a:lnTo>
                  <a:cubicBezTo>
                    <a:pt x="768" y="1555"/>
                    <a:pt x="780" y="1561"/>
                    <a:pt x="791" y="1561"/>
                  </a:cubicBezTo>
                  <a:cubicBezTo>
                    <a:pt x="801" y="1561"/>
                    <a:pt x="810" y="1555"/>
                    <a:pt x="810" y="1543"/>
                  </a:cubicBezTo>
                  <a:lnTo>
                    <a:pt x="1060" y="1055"/>
                  </a:lnTo>
                  <a:cubicBezTo>
                    <a:pt x="1060" y="1055"/>
                    <a:pt x="1060" y="1043"/>
                    <a:pt x="1072" y="1043"/>
                  </a:cubicBezTo>
                  <a:lnTo>
                    <a:pt x="1548" y="805"/>
                  </a:lnTo>
                  <a:cubicBezTo>
                    <a:pt x="1572" y="793"/>
                    <a:pt x="1572" y="757"/>
                    <a:pt x="1548" y="757"/>
                  </a:cubicBezTo>
                  <a:lnTo>
                    <a:pt x="1072" y="507"/>
                  </a:lnTo>
                  <a:cubicBezTo>
                    <a:pt x="1060" y="507"/>
                    <a:pt x="1060" y="495"/>
                    <a:pt x="1060" y="495"/>
                  </a:cubicBezTo>
                  <a:lnTo>
                    <a:pt x="810" y="19"/>
                  </a:lnTo>
                  <a:cubicBezTo>
                    <a:pt x="804" y="7"/>
                    <a:pt x="795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5"/>
            <p:cNvSpPr/>
            <p:nvPr/>
          </p:nvSpPr>
          <p:spPr>
            <a:xfrm>
              <a:off x="4832429" y="2281332"/>
              <a:ext cx="31099" cy="31180"/>
            </a:xfrm>
            <a:custGeom>
              <a:avLst/>
              <a:gdLst/>
              <a:ahLst/>
              <a:cxnLst/>
              <a:rect l="l" t="t" r="r" b="b"/>
              <a:pathLst>
                <a:path w="1121" h="1124" extrusionOk="0">
                  <a:moveTo>
                    <a:pt x="536" y="1"/>
                  </a:moveTo>
                  <a:cubicBezTo>
                    <a:pt x="430" y="1"/>
                    <a:pt x="334" y="89"/>
                    <a:pt x="334" y="207"/>
                  </a:cubicBezTo>
                  <a:lnTo>
                    <a:pt x="334" y="302"/>
                  </a:lnTo>
                  <a:cubicBezTo>
                    <a:pt x="334" y="314"/>
                    <a:pt x="322" y="338"/>
                    <a:pt x="311" y="338"/>
                  </a:cubicBezTo>
                  <a:lnTo>
                    <a:pt x="227" y="338"/>
                  </a:lnTo>
                  <a:cubicBezTo>
                    <a:pt x="220" y="337"/>
                    <a:pt x="214" y="337"/>
                    <a:pt x="207" y="337"/>
                  </a:cubicBezTo>
                  <a:cubicBezTo>
                    <a:pt x="98" y="337"/>
                    <a:pt x="12" y="428"/>
                    <a:pt x="1" y="540"/>
                  </a:cubicBezTo>
                  <a:cubicBezTo>
                    <a:pt x="1" y="600"/>
                    <a:pt x="13" y="659"/>
                    <a:pt x="61" y="707"/>
                  </a:cubicBezTo>
                  <a:cubicBezTo>
                    <a:pt x="96" y="742"/>
                    <a:pt x="156" y="766"/>
                    <a:pt x="215" y="766"/>
                  </a:cubicBezTo>
                  <a:lnTo>
                    <a:pt x="287" y="766"/>
                  </a:lnTo>
                  <a:cubicBezTo>
                    <a:pt x="287" y="766"/>
                    <a:pt x="311" y="790"/>
                    <a:pt x="334" y="814"/>
                  </a:cubicBezTo>
                  <a:lnTo>
                    <a:pt x="334" y="909"/>
                  </a:lnTo>
                  <a:cubicBezTo>
                    <a:pt x="311" y="969"/>
                    <a:pt x="334" y="1028"/>
                    <a:pt x="382" y="1064"/>
                  </a:cubicBezTo>
                  <a:cubicBezTo>
                    <a:pt x="418" y="1100"/>
                    <a:pt x="477" y="1123"/>
                    <a:pt x="525" y="1123"/>
                  </a:cubicBezTo>
                  <a:cubicBezTo>
                    <a:pt x="656" y="1123"/>
                    <a:pt x="751" y="1028"/>
                    <a:pt x="763" y="897"/>
                  </a:cubicBezTo>
                  <a:lnTo>
                    <a:pt x="763" y="814"/>
                  </a:lnTo>
                  <a:cubicBezTo>
                    <a:pt x="763" y="802"/>
                    <a:pt x="787" y="766"/>
                    <a:pt x="787" y="766"/>
                  </a:cubicBezTo>
                  <a:lnTo>
                    <a:pt x="882" y="766"/>
                  </a:lnTo>
                  <a:cubicBezTo>
                    <a:pt x="989" y="766"/>
                    <a:pt x="1084" y="683"/>
                    <a:pt x="1096" y="576"/>
                  </a:cubicBezTo>
                  <a:cubicBezTo>
                    <a:pt x="1120" y="445"/>
                    <a:pt x="1013" y="338"/>
                    <a:pt x="882" y="338"/>
                  </a:cubicBezTo>
                  <a:lnTo>
                    <a:pt x="799" y="338"/>
                  </a:lnTo>
                  <a:cubicBezTo>
                    <a:pt x="775" y="338"/>
                    <a:pt x="763" y="314"/>
                    <a:pt x="763" y="302"/>
                  </a:cubicBezTo>
                  <a:lnTo>
                    <a:pt x="763" y="219"/>
                  </a:lnTo>
                  <a:cubicBezTo>
                    <a:pt x="763" y="111"/>
                    <a:pt x="692" y="16"/>
                    <a:pt x="572" y="4"/>
                  </a:cubicBezTo>
                  <a:cubicBezTo>
                    <a:pt x="560" y="2"/>
                    <a:pt x="548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5"/>
            <p:cNvSpPr/>
            <p:nvPr/>
          </p:nvSpPr>
          <p:spPr>
            <a:xfrm>
              <a:off x="5009482" y="1960075"/>
              <a:ext cx="35039" cy="31402"/>
            </a:xfrm>
            <a:custGeom>
              <a:avLst/>
              <a:gdLst/>
              <a:ahLst/>
              <a:cxnLst/>
              <a:rect l="l" t="t" r="r" b="b"/>
              <a:pathLst>
                <a:path w="1263" h="1132" extrusionOk="0">
                  <a:moveTo>
                    <a:pt x="620" y="1"/>
                  </a:moveTo>
                  <a:cubicBezTo>
                    <a:pt x="501" y="1"/>
                    <a:pt x="394" y="108"/>
                    <a:pt x="417" y="227"/>
                  </a:cubicBezTo>
                  <a:lnTo>
                    <a:pt x="417" y="322"/>
                  </a:lnTo>
                  <a:cubicBezTo>
                    <a:pt x="394" y="334"/>
                    <a:pt x="382" y="358"/>
                    <a:pt x="370" y="370"/>
                  </a:cubicBezTo>
                  <a:lnTo>
                    <a:pt x="298" y="370"/>
                  </a:lnTo>
                  <a:cubicBezTo>
                    <a:pt x="108" y="370"/>
                    <a:pt x="1" y="608"/>
                    <a:pt x="144" y="739"/>
                  </a:cubicBezTo>
                  <a:cubicBezTo>
                    <a:pt x="179" y="786"/>
                    <a:pt x="239" y="810"/>
                    <a:pt x="286" y="810"/>
                  </a:cubicBezTo>
                  <a:lnTo>
                    <a:pt x="382" y="810"/>
                  </a:lnTo>
                  <a:cubicBezTo>
                    <a:pt x="394" y="810"/>
                    <a:pt x="417" y="822"/>
                    <a:pt x="406" y="834"/>
                  </a:cubicBezTo>
                  <a:lnTo>
                    <a:pt x="406" y="917"/>
                  </a:lnTo>
                  <a:cubicBezTo>
                    <a:pt x="417" y="977"/>
                    <a:pt x="441" y="1024"/>
                    <a:pt x="477" y="1072"/>
                  </a:cubicBezTo>
                  <a:cubicBezTo>
                    <a:pt x="513" y="1108"/>
                    <a:pt x="572" y="1132"/>
                    <a:pt x="620" y="1132"/>
                  </a:cubicBezTo>
                  <a:cubicBezTo>
                    <a:pt x="751" y="1132"/>
                    <a:pt x="846" y="1024"/>
                    <a:pt x="846" y="905"/>
                  </a:cubicBezTo>
                  <a:lnTo>
                    <a:pt x="846" y="786"/>
                  </a:lnTo>
                  <a:cubicBezTo>
                    <a:pt x="846" y="786"/>
                    <a:pt x="858" y="774"/>
                    <a:pt x="858" y="774"/>
                  </a:cubicBezTo>
                  <a:lnTo>
                    <a:pt x="1025" y="774"/>
                  </a:lnTo>
                  <a:cubicBezTo>
                    <a:pt x="1060" y="774"/>
                    <a:pt x="1084" y="762"/>
                    <a:pt x="1108" y="739"/>
                  </a:cubicBezTo>
                  <a:cubicBezTo>
                    <a:pt x="1263" y="608"/>
                    <a:pt x="1168" y="358"/>
                    <a:pt x="965" y="346"/>
                  </a:cubicBezTo>
                  <a:lnTo>
                    <a:pt x="870" y="346"/>
                  </a:lnTo>
                  <a:cubicBezTo>
                    <a:pt x="870" y="346"/>
                    <a:pt x="834" y="334"/>
                    <a:pt x="846" y="322"/>
                  </a:cubicBezTo>
                  <a:lnTo>
                    <a:pt x="846" y="239"/>
                  </a:lnTo>
                  <a:cubicBezTo>
                    <a:pt x="846" y="108"/>
                    <a:pt x="751" y="12"/>
                    <a:pt x="6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5"/>
            <p:cNvSpPr/>
            <p:nvPr/>
          </p:nvSpPr>
          <p:spPr>
            <a:xfrm>
              <a:off x="5140953" y="2291319"/>
              <a:ext cx="33374" cy="30209"/>
            </a:xfrm>
            <a:custGeom>
              <a:avLst/>
              <a:gdLst/>
              <a:ahLst/>
              <a:cxnLst/>
              <a:rect l="l" t="t" r="r" b="b"/>
              <a:pathLst>
                <a:path w="1203" h="1089" extrusionOk="0">
                  <a:moveTo>
                    <a:pt x="554" y="1"/>
                  </a:moveTo>
                  <a:cubicBezTo>
                    <a:pt x="442" y="1"/>
                    <a:pt x="346" y="103"/>
                    <a:pt x="358" y="228"/>
                  </a:cubicBezTo>
                  <a:lnTo>
                    <a:pt x="358" y="323"/>
                  </a:lnTo>
                  <a:cubicBezTo>
                    <a:pt x="346" y="335"/>
                    <a:pt x="322" y="382"/>
                    <a:pt x="322" y="382"/>
                  </a:cubicBezTo>
                  <a:lnTo>
                    <a:pt x="227" y="382"/>
                  </a:lnTo>
                  <a:cubicBezTo>
                    <a:pt x="219" y="381"/>
                    <a:pt x="210" y="381"/>
                    <a:pt x="203" y="381"/>
                  </a:cubicBezTo>
                  <a:cubicBezTo>
                    <a:pt x="118" y="381"/>
                    <a:pt x="46" y="438"/>
                    <a:pt x="24" y="525"/>
                  </a:cubicBezTo>
                  <a:cubicBezTo>
                    <a:pt x="0" y="597"/>
                    <a:pt x="24" y="668"/>
                    <a:pt x="84" y="716"/>
                  </a:cubicBezTo>
                  <a:cubicBezTo>
                    <a:pt x="119" y="752"/>
                    <a:pt x="167" y="775"/>
                    <a:pt x="227" y="775"/>
                  </a:cubicBezTo>
                  <a:lnTo>
                    <a:pt x="322" y="775"/>
                  </a:lnTo>
                  <a:cubicBezTo>
                    <a:pt x="334" y="775"/>
                    <a:pt x="346" y="787"/>
                    <a:pt x="346" y="811"/>
                  </a:cubicBezTo>
                  <a:lnTo>
                    <a:pt x="346" y="894"/>
                  </a:lnTo>
                  <a:cubicBezTo>
                    <a:pt x="346" y="942"/>
                    <a:pt x="370" y="990"/>
                    <a:pt x="417" y="1025"/>
                  </a:cubicBezTo>
                  <a:cubicBezTo>
                    <a:pt x="461" y="1069"/>
                    <a:pt x="515" y="1089"/>
                    <a:pt x="568" y="1089"/>
                  </a:cubicBezTo>
                  <a:cubicBezTo>
                    <a:pt x="675" y="1089"/>
                    <a:pt x="778" y="1010"/>
                    <a:pt x="786" y="883"/>
                  </a:cubicBezTo>
                  <a:lnTo>
                    <a:pt x="786" y="787"/>
                  </a:lnTo>
                  <a:cubicBezTo>
                    <a:pt x="786" y="787"/>
                    <a:pt x="798" y="775"/>
                    <a:pt x="798" y="775"/>
                  </a:cubicBezTo>
                  <a:lnTo>
                    <a:pt x="977" y="775"/>
                  </a:lnTo>
                  <a:cubicBezTo>
                    <a:pt x="1001" y="775"/>
                    <a:pt x="1036" y="763"/>
                    <a:pt x="1048" y="740"/>
                  </a:cubicBezTo>
                  <a:cubicBezTo>
                    <a:pt x="1203" y="609"/>
                    <a:pt x="1120" y="359"/>
                    <a:pt x="917" y="347"/>
                  </a:cubicBezTo>
                  <a:lnTo>
                    <a:pt x="822" y="347"/>
                  </a:lnTo>
                  <a:cubicBezTo>
                    <a:pt x="822" y="347"/>
                    <a:pt x="798" y="335"/>
                    <a:pt x="798" y="323"/>
                  </a:cubicBezTo>
                  <a:lnTo>
                    <a:pt x="798" y="228"/>
                  </a:lnTo>
                  <a:cubicBezTo>
                    <a:pt x="798" y="109"/>
                    <a:pt x="703" y="13"/>
                    <a:pt x="572" y="1"/>
                  </a:cubicBezTo>
                  <a:cubicBezTo>
                    <a:pt x="566" y="1"/>
                    <a:pt x="560" y="1"/>
                    <a:pt x="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5"/>
            <p:cNvSpPr/>
            <p:nvPr/>
          </p:nvSpPr>
          <p:spPr>
            <a:xfrm>
              <a:off x="5092404" y="1996914"/>
              <a:ext cx="43611" cy="43274"/>
            </a:xfrm>
            <a:custGeom>
              <a:avLst/>
              <a:gdLst/>
              <a:ahLst/>
              <a:cxnLst/>
              <a:rect l="l" t="t" r="r" b="b"/>
              <a:pathLst>
                <a:path w="1572" h="1560" extrusionOk="0">
                  <a:moveTo>
                    <a:pt x="792" y="0"/>
                  </a:moveTo>
                  <a:cubicBezTo>
                    <a:pt x="780" y="0"/>
                    <a:pt x="768" y="6"/>
                    <a:pt x="762" y="18"/>
                  </a:cubicBezTo>
                  <a:lnTo>
                    <a:pt x="524" y="494"/>
                  </a:lnTo>
                  <a:cubicBezTo>
                    <a:pt x="524" y="506"/>
                    <a:pt x="512" y="506"/>
                    <a:pt x="512" y="506"/>
                  </a:cubicBezTo>
                  <a:lnTo>
                    <a:pt x="24" y="756"/>
                  </a:lnTo>
                  <a:cubicBezTo>
                    <a:pt x="0" y="756"/>
                    <a:pt x="0" y="792"/>
                    <a:pt x="24" y="804"/>
                  </a:cubicBezTo>
                  <a:lnTo>
                    <a:pt x="512" y="1042"/>
                  </a:lnTo>
                  <a:cubicBezTo>
                    <a:pt x="512" y="1042"/>
                    <a:pt x="524" y="1054"/>
                    <a:pt x="524" y="1054"/>
                  </a:cubicBezTo>
                  <a:lnTo>
                    <a:pt x="762" y="1542"/>
                  </a:lnTo>
                  <a:cubicBezTo>
                    <a:pt x="768" y="1554"/>
                    <a:pt x="780" y="1560"/>
                    <a:pt x="792" y="1560"/>
                  </a:cubicBezTo>
                  <a:cubicBezTo>
                    <a:pt x="804" y="1560"/>
                    <a:pt x="816" y="1554"/>
                    <a:pt x="822" y="1542"/>
                  </a:cubicBezTo>
                  <a:lnTo>
                    <a:pt x="1060" y="1054"/>
                  </a:lnTo>
                  <a:cubicBezTo>
                    <a:pt x="1060" y="1054"/>
                    <a:pt x="1072" y="1042"/>
                    <a:pt x="1072" y="1042"/>
                  </a:cubicBezTo>
                  <a:lnTo>
                    <a:pt x="1560" y="804"/>
                  </a:lnTo>
                  <a:cubicBezTo>
                    <a:pt x="1572" y="792"/>
                    <a:pt x="1572" y="768"/>
                    <a:pt x="1560" y="756"/>
                  </a:cubicBezTo>
                  <a:lnTo>
                    <a:pt x="1072" y="506"/>
                  </a:lnTo>
                  <a:cubicBezTo>
                    <a:pt x="1072" y="506"/>
                    <a:pt x="1060" y="506"/>
                    <a:pt x="1060" y="494"/>
                  </a:cubicBezTo>
                  <a:lnTo>
                    <a:pt x="822" y="18"/>
                  </a:lnTo>
                  <a:cubicBezTo>
                    <a:pt x="816" y="6"/>
                    <a:pt x="804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5"/>
            <p:cNvSpPr/>
            <p:nvPr/>
          </p:nvSpPr>
          <p:spPr>
            <a:xfrm>
              <a:off x="4902479" y="2203993"/>
              <a:ext cx="45276" cy="38781"/>
            </a:xfrm>
            <a:custGeom>
              <a:avLst/>
              <a:gdLst/>
              <a:ahLst/>
              <a:cxnLst/>
              <a:rect l="l" t="t" r="r" b="b"/>
              <a:pathLst>
                <a:path w="1632" h="1398" extrusionOk="0">
                  <a:moveTo>
                    <a:pt x="1153" y="0"/>
                  </a:moveTo>
                  <a:cubicBezTo>
                    <a:pt x="1096" y="0"/>
                    <a:pt x="1039" y="17"/>
                    <a:pt x="988" y="54"/>
                  </a:cubicBezTo>
                  <a:lnTo>
                    <a:pt x="191" y="625"/>
                  </a:lnTo>
                  <a:lnTo>
                    <a:pt x="131" y="780"/>
                  </a:lnTo>
                  <a:cubicBezTo>
                    <a:pt x="0" y="875"/>
                    <a:pt x="83" y="911"/>
                    <a:pt x="179" y="1042"/>
                  </a:cubicBezTo>
                  <a:lnTo>
                    <a:pt x="262" y="1280"/>
                  </a:lnTo>
                  <a:cubicBezTo>
                    <a:pt x="318" y="1358"/>
                    <a:pt x="404" y="1398"/>
                    <a:pt x="492" y="1398"/>
                  </a:cubicBezTo>
                  <a:cubicBezTo>
                    <a:pt x="552" y="1398"/>
                    <a:pt x="613" y="1379"/>
                    <a:pt x="667" y="1340"/>
                  </a:cubicBezTo>
                  <a:lnTo>
                    <a:pt x="1465" y="816"/>
                  </a:lnTo>
                  <a:cubicBezTo>
                    <a:pt x="1596" y="721"/>
                    <a:pt x="1631" y="542"/>
                    <a:pt x="1536" y="411"/>
                  </a:cubicBezTo>
                  <a:lnTo>
                    <a:pt x="1560" y="351"/>
                  </a:lnTo>
                  <a:lnTo>
                    <a:pt x="1393" y="125"/>
                  </a:lnTo>
                  <a:cubicBezTo>
                    <a:pt x="1334" y="45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5"/>
            <p:cNvSpPr/>
            <p:nvPr/>
          </p:nvSpPr>
          <p:spPr>
            <a:xfrm>
              <a:off x="4900814" y="2213730"/>
              <a:ext cx="49576" cy="33399"/>
            </a:xfrm>
            <a:custGeom>
              <a:avLst/>
              <a:gdLst/>
              <a:ahLst/>
              <a:cxnLst/>
              <a:rect l="l" t="t" r="r" b="b"/>
              <a:pathLst>
                <a:path w="1787" h="1204" extrusionOk="0">
                  <a:moveTo>
                    <a:pt x="1620" y="0"/>
                  </a:moveTo>
                  <a:lnTo>
                    <a:pt x="691" y="667"/>
                  </a:lnTo>
                  <a:cubicBezTo>
                    <a:pt x="666" y="687"/>
                    <a:pt x="639" y="697"/>
                    <a:pt x="614" y="697"/>
                  </a:cubicBezTo>
                  <a:cubicBezTo>
                    <a:pt x="578" y="697"/>
                    <a:pt x="545" y="678"/>
                    <a:pt x="524" y="643"/>
                  </a:cubicBezTo>
                  <a:lnTo>
                    <a:pt x="263" y="274"/>
                  </a:lnTo>
                  <a:lnTo>
                    <a:pt x="155" y="346"/>
                  </a:lnTo>
                  <a:cubicBezTo>
                    <a:pt x="24" y="441"/>
                    <a:pt x="1" y="620"/>
                    <a:pt x="84" y="751"/>
                  </a:cubicBezTo>
                  <a:lnTo>
                    <a:pt x="334" y="1084"/>
                  </a:lnTo>
                  <a:cubicBezTo>
                    <a:pt x="392" y="1164"/>
                    <a:pt x="481" y="1204"/>
                    <a:pt x="572" y="1204"/>
                  </a:cubicBezTo>
                  <a:cubicBezTo>
                    <a:pt x="630" y="1204"/>
                    <a:pt x="688" y="1188"/>
                    <a:pt x="739" y="1155"/>
                  </a:cubicBezTo>
                  <a:lnTo>
                    <a:pt x="1632" y="501"/>
                  </a:lnTo>
                  <a:cubicBezTo>
                    <a:pt x="1763" y="417"/>
                    <a:pt x="1787" y="227"/>
                    <a:pt x="1691" y="108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5"/>
            <p:cNvSpPr/>
            <p:nvPr/>
          </p:nvSpPr>
          <p:spPr>
            <a:xfrm>
              <a:off x="5040526" y="2066791"/>
              <a:ext cx="40671" cy="44273"/>
            </a:xfrm>
            <a:custGeom>
              <a:avLst/>
              <a:gdLst/>
              <a:ahLst/>
              <a:cxnLst/>
              <a:rect l="l" t="t" r="r" b="b"/>
              <a:pathLst>
                <a:path w="1466" h="1596" extrusionOk="0">
                  <a:moveTo>
                    <a:pt x="861" y="1"/>
                  </a:moveTo>
                  <a:cubicBezTo>
                    <a:pt x="774" y="1"/>
                    <a:pt x="688" y="41"/>
                    <a:pt x="632" y="118"/>
                  </a:cubicBezTo>
                  <a:lnTo>
                    <a:pt x="60" y="916"/>
                  </a:lnTo>
                  <a:lnTo>
                    <a:pt x="132" y="1106"/>
                  </a:lnTo>
                  <a:cubicBezTo>
                    <a:pt x="37" y="1237"/>
                    <a:pt x="1" y="1249"/>
                    <a:pt x="132" y="1345"/>
                  </a:cubicBezTo>
                  <a:lnTo>
                    <a:pt x="370" y="1547"/>
                  </a:lnTo>
                  <a:cubicBezTo>
                    <a:pt x="421" y="1579"/>
                    <a:pt x="479" y="1596"/>
                    <a:pt x="537" y="1596"/>
                  </a:cubicBezTo>
                  <a:cubicBezTo>
                    <a:pt x="627" y="1596"/>
                    <a:pt x="717" y="1556"/>
                    <a:pt x="775" y="1476"/>
                  </a:cubicBezTo>
                  <a:lnTo>
                    <a:pt x="1370" y="702"/>
                  </a:lnTo>
                  <a:cubicBezTo>
                    <a:pt x="1465" y="571"/>
                    <a:pt x="1442" y="392"/>
                    <a:pt x="1311" y="297"/>
                  </a:cubicBezTo>
                  <a:lnTo>
                    <a:pt x="1275" y="225"/>
                  </a:lnTo>
                  <a:lnTo>
                    <a:pt x="1037" y="59"/>
                  </a:lnTo>
                  <a:cubicBezTo>
                    <a:pt x="983" y="20"/>
                    <a:pt x="922" y="1"/>
                    <a:pt x="86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5"/>
            <p:cNvSpPr/>
            <p:nvPr/>
          </p:nvSpPr>
          <p:spPr>
            <a:xfrm>
              <a:off x="5037557" y="2072700"/>
              <a:ext cx="45609" cy="41610"/>
            </a:xfrm>
            <a:custGeom>
              <a:avLst/>
              <a:gdLst/>
              <a:ahLst/>
              <a:cxnLst/>
              <a:rect l="l" t="t" r="r" b="b"/>
              <a:pathLst>
                <a:path w="1644" h="1500" extrusionOk="0">
                  <a:moveTo>
                    <a:pt x="1382" y="1"/>
                  </a:moveTo>
                  <a:lnTo>
                    <a:pt x="703" y="941"/>
                  </a:lnTo>
                  <a:cubicBezTo>
                    <a:pt x="682" y="970"/>
                    <a:pt x="647" y="986"/>
                    <a:pt x="612" y="986"/>
                  </a:cubicBezTo>
                  <a:cubicBezTo>
                    <a:pt x="590" y="986"/>
                    <a:pt x="567" y="979"/>
                    <a:pt x="548" y="965"/>
                  </a:cubicBezTo>
                  <a:lnTo>
                    <a:pt x="167" y="703"/>
                  </a:lnTo>
                  <a:lnTo>
                    <a:pt x="96" y="798"/>
                  </a:lnTo>
                  <a:cubicBezTo>
                    <a:pt x="1" y="929"/>
                    <a:pt x="36" y="1108"/>
                    <a:pt x="167" y="1203"/>
                  </a:cubicBezTo>
                  <a:lnTo>
                    <a:pt x="501" y="1441"/>
                  </a:lnTo>
                  <a:cubicBezTo>
                    <a:pt x="554" y="1480"/>
                    <a:pt x="616" y="1499"/>
                    <a:pt x="676" y="1499"/>
                  </a:cubicBezTo>
                  <a:cubicBezTo>
                    <a:pt x="764" y="1499"/>
                    <a:pt x="849" y="1459"/>
                    <a:pt x="906" y="1382"/>
                  </a:cubicBezTo>
                  <a:lnTo>
                    <a:pt x="1549" y="489"/>
                  </a:lnTo>
                  <a:lnTo>
                    <a:pt x="1549" y="477"/>
                  </a:lnTo>
                  <a:cubicBezTo>
                    <a:pt x="1644" y="346"/>
                    <a:pt x="1608" y="167"/>
                    <a:pt x="1477" y="84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5"/>
            <p:cNvSpPr/>
            <p:nvPr/>
          </p:nvSpPr>
          <p:spPr>
            <a:xfrm>
              <a:off x="4981739" y="2148374"/>
              <a:ext cx="126201" cy="122860"/>
            </a:xfrm>
            <a:custGeom>
              <a:avLst/>
              <a:gdLst/>
              <a:ahLst/>
              <a:cxnLst/>
              <a:rect l="l" t="t" r="r" b="b"/>
              <a:pathLst>
                <a:path w="4549" h="4429" extrusionOk="0">
                  <a:moveTo>
                    <a:pt x="157" y="0"/>
                  </a:moveTo>
                  <a:cubicBezTo>
                    <a:pt x="136" y="0"/>
                    <a:pt x="112" y="10"/>
                    <a:pt x="84" y="35"/>
                  </a:cubicBezTo>
                  <a:cubicBezTo>
                    <a:pt x="1" y="118"/>
                    <a:pt x="120" y="201"/>
                    <a:pt x="203" y="285"/>
                  </a:cubicBezTo>
                  <a:lnTo>
                    <a:pt x="1144" y="1404"/>
                  </a:lnTo>
                  <a:lnTo>
                    <a:pt x="4096" y="4357"/>
                  </a:lnTo>
                  <a:cubicBezTo>
                    <a:pt x="4144" y="4404"/>
                    <a:pt x="4204" y="4428"/>
                    <a:pt x="4263" y="4428"/>
                  </a:cubicBezTo>
                  <a:cubicBezTo>
                    <a:pt x="4454" y="4416"/>
                    <a:pt x="4549" y="4190"/>
                    <a:pt x="4418" y="4047"/>
                  </a:cubicBezTo>
                  <a:lnTo>
                    <a:pt x="1453" y="1094"/>
                  </a:lnTo>
                  <a:lnTo>
                    <a:pt x="310" y="118"/>
                  </a:lnTo>
                  <a:cubicBezTo>
                    <a:pt x="251" y="59"/>
                    <a:pt x="210" y="0"/>
                    <a:pt x="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45"/>
            <p:cNvSpPr/>
            <p:nvPr/>
          </p:nvSpPr>
          <p:spPr>
            <a:xfrm>
              <a:off x="5089436" y="2254674"/>
              <a:ext cx="23803" cy="23829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29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45"/>
            <p:cNvSpPr/>
            <p:nvPr/>
          </p:nvSpPr>
          <p:spPr>
            <a:xfrm>
              <a:off x="4992642" y="2157917"/>
              <a:ext cx="29435" cy="29404"/>
            </a:xfrm>
            <a:custGeom>
              <a:avLst/>
              <a:gdLst/>
              <a:ahLst/>
              <a:cxnLst/>
              <a:rect l="l" t="t" r="r" b="b"/>
              <a:pathLst>
                <a:path w="1061" h="1060" extrusionOk="0">
                  <a:moveTo>
                    <a:pt x="310" y="0"/>
                  </a:moveTo>
                  <a:lnTo>
                    <a:pt x="1" y="310"/>
                  </a:lnTo>
                  <a:lnTo>
                    <a:pt x="739" y="1060"/>
                  </a:lnTo>
                  <a:lnTo>
                    <a:pt x="1060" y="739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45"/>
            <p:cNvSpPr/>
            <p:nvPr/>
          </p:nvSpPr>
          <p:spPr>
            <a:xfrm>
              <a:off x="4863168" y="2032088"/>
              <a:ext cx="145038" cy="141363"/>
            </a:xfrm>
            <a:custGeom>
              <a:avLst/>
              <a:gdLst/>
              <a:ahLst/>
              <a:cxnLst/>
              <a:rect l="l" t="t" r="r" b="b"/>
              <a:pathLst>
                <a:path w="5228" h="5096" extrusionOk="0">
                  <a:moveTo>
                    <a:pt x="584" y="0"/>
                  </a:moveTo>
                  <a:lnTo>
                    <a:pt x="393" y="191"/>
                  </a:lnTo>
                  <a:lnTo>
                    <a:pt x="0" y="572"/>
                  </a:lnTo>
                  <a:lnTo>
                    <a:pt x="2298" y="2453"/>
                  </a:lnTo>
                  <a:lnTo>
                    <a:pt x="4525" y="5096"/>
                  </a:lnTo>
                  <a:lnTo>
                    <a:pt x="4906" y="4715"/>
                  </a:lnTo>
                  <a:lnTo>
                    <a:pt x="5227" y="4393"/>
                  </a:lnTo>
                  <a:lnTo>
                    <a:pt x="2774" y="1929"/>
                  </a:lnTo>
                  <a:lnTo>
                    <a:pt x="1500" y="667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45"/>
            <p:cNvSpPr/>
            <p:nvPr/>
          </p:nvSpPr>
          <p:spPr>
            <a:xfrm>
              <a:off x="4863168" y="2028454"/>
              <a:ext cx="135772" cy="144997"/>
            </a:xfrm>
            <a:custGeom>
              <a:avLst/>
              <a:gdLst/>
              <a:ahLst/>
              <a:cxnLst/>
              <a:rect l="l" t="t" r="r" b="b"/>
              <a:pathLst>
                <a:path w="4894" h="5227" extrusionOk="0">
                  <a:moveTo>
                    <a:pt x="715" y="0"/>
                  </a:moveTo>
                  <a:lnTo>
                    <a:pt x="0" y="703"/>
                  </a:lnTo>
                  <a:lnTo>
                    <a:pt x="798" y="1500"/>
                  </a:lnTo>
                  <a:lnTo>
                    <a:pt x="2060" y="2762"/>
                  </a:lnTo>
                  <a:lnTo>
                    <a:pt x="4525" y="5227"/>
                  </a:lnTo>
                  <a:lnTo>
                    <a:pt x="4894" y="4858"/>
                  </a:lnTo>
                  <a:lnTo>
                    <a:pt x="2453" y="2417"/>
                  </a:lnTo>
                  <a:lnTo>
                    <a:pt x="1250" y="1215"/>
                  </a:lnTo>
                  <a:cubicBezTo>
                    <a:pt x="1203" y="1167"/>
                    <a:pt x="1203" y="1095"/>
                    <a:pt x="1250" y="1048"/>
                  </a:cubicBezTo>
                  <a:lnTo>
                    <a:pt x="1500" y="798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45"/>
            <p:cNvSpPr/>
            <p:nvPr/>
          </p:nvSpPr>
          <p:spPr>
            <a:xfrm>
              <a:off x="4790150" y="1952641"/>
              <a:ext cx="150004" cy="141058"/>
            </a:xfrm>
            <a:custGeom>
              <a:avLst/>
              <a:gdLst/>
              <a:ahLst/>
              <a:cxnLst/>
              <a:rect l="l" t="t" r="r" b="b"/>
              <a:pathLst>
                <a:path w="5407" h="5085" extrusionOk="0">
                  <a:moveTo>
                    <a:pt x="4402" y="1"/>
                  </a:moveTo>
                  <a:cubicBezTo>
                    <a:pt x="4260" y="1"/>
                    <a:pt x="4121" y="54"/>
                    <a:pt x="4013" y="161"/>
                  </a:cubicBezTo>
                  <a:lnTo>
                    <a:pt x="1156" y="3007"/>
                  </a:lnTo>
                  <a:lnTo>
                    <a:pt x="251" y="4162"/>
                  </a:lnTo>
                  <a:cubicBezTo>
                    <a:pt x="25" y="4388"/>
                    <a:pt x="1" y="4483"/>
                    <a:pt x="215" y="4698"/>
                  </a:cubicBezTo>
                  <a:lnTo>
                    <a:pt x="465" y="4924"/>
                  </a:lnTo>
                  <a:cubicBezTo>
                    <a:pt x="578" y="5031"/>
                    <a:pt x="721" y="5085"/>
                    <a:pt x="863" y="5085"/>
                  </a:cubicBezTo>
                  <a:cubicBezTo>
                    <a:pt x="1004" y="5085"/>
                    <a:pt x="1144" y="5031"/>
                    <a:pt x="1251" y="4924"/>
                  </a:cubicBezTo>
                  <a:lnTo>
                    <a:pt x="2454" y="4078"/>
                  </a:lnTo>
                  <a:lnTo>
                    <a:pt x="5192" y="1340"/>
                  </a:lnTo>
                  <a:cubicBezTo>
                    <a:pt x="5406" y="1126"/>
                    <a:pt x="5406" y="769"/>
                    <a:pt x="5192" y="554"/>
                  </a:cubicBezTo>
                  <a:lnTo>
                    <a:pt x="4799" y="161"/>
                  </a:lnTo>
                  <a:cubicBezTo>
                    <a:pt x="4686" y="54"/>
                    <a:pt x="4543" y="1"/>
                    <a:pt x="440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45"/>
            <p:cNvSpPr/>
            <p:nvPr/>
          </p:nvSpPr>
          <p:spPr>
            <a:xfrm>
              <a:off x="4785877" y="2036360"/>
              <a:ext cx="72352" cy="67575"/>
            </a:xfrm>
            <a:custGeom>
              <a:avLst/>
              <a:gdLst/>
              <a:ahLst/>
              <a:cxnLst/>
              <a:rect l="l" t="t" r="r" b="b"/>
              <a:pathLst>
                <a:path w="2608" h="2436" extrusionOk="0">
                  <a:moveTo>
                    <a:pt x="1310" y="1"/>
                  </a:moveTo>
                  <a:lnTo>
                    <a:pt x="250" y="1060"/>
                  </a:lnTo>
                  <a:lnTo>
                    <a:pt x="215" y="1096"/>
                  </a:lnTo>
                  <a:cubicBezTo>
                    <a:pt x="0" y="1311"/>
                    <a:pt x="0" y="1656"/>
                    <a:pt x="215" y="1870"/>
                  </a:cubicBezTo>
                  <a:lnTo>
                    <a:pt x="607" y="2275"/>
                  </a:lnTo>
                  <a:cubicBezTo>
                    <a:pt x="721" y="2382"/>
                    <a:pt x="863" y="2436"/>
                    <a:pt x="1005" y="2436"/>
                  </a:cubicBezTo>
                  <a:cubicBezTo>
                    <a:pt x="1146" y="2436"/>
                    <a:pt x="1286" y="2382"/>
                    <a:pt x="1393" y="2275"/>
                  </a:cubicBezTo>
                  <a:lnTo>
                    <a:pt x="1429" y="2239"/>
                  </a:lnTo>
                  <a:lnTo>
                    <a:pt x="2608" y="1060"/>
                  </a:lnTo>
                  <a:cubicBezTo>
                    <a:pt x="2262" y="918"/>
                    <a:pt x="1941" y="703"/>
                    <a:pt x="1667" y="429"/>
                  </a:cubicBezTo>
                  <a:cubicBezTo>
                    <a:pt x="1536" y="298"/>
                    <a:pt x="1417" y="156"/>
                    <a:pt x="1310" y="1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45"/>
            <p:cNvSpPr/>
            <p:nvPr/>
          </p:nvSpPr>
          <p:spPr>
            <a:xfrm>
              <a:off x="4808321" y="2071368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8"/>
                    <a:pt x="215" y="418"/>
                  </a:cubicBezTo>
                  <a:cubicBezTo>
                    <a:pt x="322" y="418"/>
                    <a:pt x="418" y="322"/>
                    <a:pt x="418" y="215"/>
                  </a:cubicBezTo>
                  <a:cubicBezTo>
                    <a:pt x="418" y="96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45"/>
            <p:cNvSpPr/>
            <p:nvPr/>
          </p:nvSpPr>
          <p:spPr>
            <a:xfrm>
              <a:off x="4827824" y="2051562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5"/>
            <p:cNvSpPr/>
            <p:nvPr/>
          </p:nvSpPr>
          <p:spPr>
            <a:xfrm>
              <a:off x="4847299" y="2032088"/>
              <a:ext cx="11929" cy="11900"/>
            </a:xfrm>
            <a:custGeom>
              <a:avLst/>
              <a:gdLst/>
              <a:ahLst/>
              <a:cxnLst/>
              <a:rect l="l" t="t" r="r" b="b"/>
              <a:pathLst>
                <a:path w="430" h="429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3"/>
                    <a:pt x="96" y="429"/>
                    <a:pt x="215" y="429"/>
                  </a:cubicBezTo>
                  <a:cubicBezTo>
                    <a:pt x="334" y="429"/>
                    <a:pt x="429" y="333"/>
                    <a:pt x="429" y="214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45"/>
            <p:cNvSpPr/>
            <p:nvPr/>
          </p:nvSpPr>
          <p:spPr>
            <a:xfrm>
              <a:off x="4866802" y="2012587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45"/>
            <p:cNvSpPr/>
            <p:nvPr/>
          </p:nvSpPr>
          <p:spPr>
            <a:xfrm>
              <a:off x="4886610" y="199311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cubicBezTo>
                    <a:pt x="1" y="322"/>
                    <a:pt x="96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45"/>
            <p:cNvSpPr/>
            <p:nvPr/>
          </p:nvSpPr>
          <p:spPr>
            <a:xfrm>
              <a:off x="4906113" y="1973280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4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29"/>
                    <a:pt x="214" y="429"/>
                  </a:cubicBezTo>
                  <a:cubicBezTo>
                    <a:pt x="322" y="429"/>
                    <a:pt x="429" y="334"/>
                    <a:pt x="429" y="215"/>
                  </a:cubicBezTo>
                  <a:cubicBezTo>
                    <a:pt x="429" y="96"/>
                    <a:pt x="322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45"/>
            <p:cNvSpPr/>
            <p:nvPr/>
          </p:nvSpPr>
          <p:spPr>
            <a:xfrm>
              <a:off x="4975137" y="2140247"/>
              <a:ext cx="45276" cy="43274"/>
            </a:xfrm>
            <a:custGeom>
              <a:avLst/>
              <a:gdLst/>
              <a:ahLst/>
              <a:cxnLst/>
              <a:rect l="l" t="t" r="r" b="b"/>
              <a:pathLst>
                <a:path w="1632" h="1560" extrusionOk="0">
                  <a:moveTo>
                    <a:pt x="1072" y="0"/>
                  </a:moveTo>
                  <a:cubicBezTo>
                    <a:pt x="998" y="0"/>
                    <a:pt x="923" y="30"/>
                    <a:pt x="870" y="90"/>
                  </a:cubicBezTo>
                  <a:lnTo>
                    <a:pt x="179" y="780"/>
                  </a:lnTo>
                  <a:lnTo>
                    <a:pt x="155" y="947"/>
                  </a:lnTo>
                  <a:cubicBezTo>
                    <a:pt x="48" y="1054"/>
                    <a:pt x="0" y="1078"/>
                    <a:pt x="108" y="1197"/>
                  </a:cubicBezTo>
                  <a:lnTo>
                    <a:pt x="405" y="1495"/>
                  </a:lnTo>
                  <a:cubicBezTo>
                    <a:pt x="455" y="1539"/>
                    <a:pt x="507" y="1559"/>
                    <a:pt x="559" y="1559"/>
                  </a:cubicBezTo>
                  <a:cubicBezTo>
                    <a:pt x="630" y="1559"/>
                    <a:pt x="700" y="1521"/>
                    <a:pt x="762" y="1459"/>
                  </a:cubicBezTo>
                  <a:lnTo>
                    <a:pt x="1489" y="780"/>
                  </a:lnTo>
                  <a:cubicBezTo>
                    <a:pt x="1608" y="685"/>
                    <a:pt x="1632" y="506"/>
                    <a:pt x="1536" y="399"/>
                  </a:cubicBezTo>
                  <a:lnTo>
                    <a:pt x="1477" y="292"/>
                  </a:lnTo>
                  <a:lnTo>
                    <a:pt x="1274" y="90"/>
                  </a:lnTo>
                  <a:cubicBezTo>
                    <a:pt x="1221" y="30"/>
                    <a:pt x="1146" y="0"/>
                    <a:pt x="107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45"/>
            <p:cNvSpPr/>
            <p:nvPr/>
          </p:nvSpPr>
          <p:spPr>
            <a:xfrm>
              <a:off x="4974471" y="2148347"/>
              <a:ext cx="47273" cy="37921"/>
            </a:xfrm>
            <a:custGeom>
              <a:avLst/>
              <a:gdLst/>
              <a:ahLst/>
              <a:cxnLst/>
              <a:rect l="l" t="t" r="r" b="b"/>
              <a:pathLst>
                <a:path w="1704" h="1367" extrusionOk="0">
                  <a:moveTo>
                    <a:pt x="1501" y="0"/>
                  </a:moveTo>
                  <a:lnTo>
                    <a:pt x="691" y="810"/>
                  </a:lnTo>
                  <a:cubicBezTo>
                    <a:pt x="667" y="833"/>
                    <a:pt x="638" y="845"/>
                    <a:pt x="608" y="845"/>
                  </a:cubicBezTo>
                  <a:cubicBezTo>
                    <a:pt x="578" y="845"/>
                    <a:pt x="548" y="833"/>
                    <a:pt x="525" y="810"/>
                  </a:cubicBezTo>
                  <a:lnTo>
                    <a:pt x="203" y="488"/>
                  </a:lnTo>
                  <a:lnTo>
                    <a:pt x="108" y="583"/>
                  </a:lnTo>
                  <a:cubicBezTo>
                    <a:pt x="1" y="691"/>
                    <a:pt x="1" y="869"/>
                    <a:pt x="108" y="988"/>
                  </a:cubicBezTo>
                  <a:lnTo>
                    <a:pt x="405" y="1286"/>
                  </a:lnTo>
                  <a:cubicBezTo>
                    <a:pt x="465" y="1339"/>
                    <a:pt x="539" y="1366"/>
                    <a:pt x="612" y="1366"/>
                  </a:cubicBezTo>
                  <a:cubicBezTo>
                    <a:pt x="685" y="1366"/>
                    <a:pt x="757" y="1339"/>
                    <a:pt x="810" y="1286"/>
                  </a:cubicBezTo>
                  <a:lnTo>
                    <a:pt x="1596" y="500"/>
                  </a:lnTo>
                  <a:cubicBezTo>
                    <a:pt x="1703" y="381"/>
                    <a:pt x="1703" y="202"/>
                    <a:pt x="1596" y="95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1" name="Google Shape;3851;p45"/>
          <p:cNvGrpSpPr/>
          <p:nvPr/>
        </p:nvGrpSpPr>
        <p:grpSpPr>
          <a:xfrm>
            <a:off x="7213727" y="1408370"/>
            <a:ext cx="351497" cy="408250"/>
            <a:chOff x="7221891" y="1948841"/>
            <a:chExt cx="351497" cy="408250"/>
          </a:xfrm>
        </p:grpSpPr>
        <p:sp>
          <p:nvSpPr>
            <p:cNvPr id="3852" name="Google Shape;3852;p45"/>
            <p:cNvSpPr/>
            <p:nvPr/>
          </p:nvSpPr>
          <p:spPr>
            <a:xfrm>
              <a:off x="7278374" y="1948841"/>
              <a:ext cx="240833" cy="44634"/>
            </a:xfrm>
            <a:custGeom>
              <a:avLst/>
              <a:gdLst/>
              <a:ahLst/>
              <a:cxnLst/>
              <a:rect l="l" t="t" r="r" b="b"/>
              <a:pathLst>
                <a:path w="8681" h="1609" extrusionOk="0">
                  <a:moveTo>
                    <a:pt x="679" y="1"/>
                  </a:moveTo>
                  <a:lnTo>
                    <a:pt x="429" y="179"/>
                  </a:lnTo>
                  <a:cubicBezTo>
                    <a:pt x="108" y="179"/>
                    <a:pt x="1" y="346"/>
                    <a:pt x="1" y="679"/>
                  </a:cubicBezTo>
                  <a:lnTo>
                    <a:pt x="1" y="1322"/>
                  </a:lnTo>
                  <a:lnTo>
                    <a:pt x="4811" y="1608"/>
                  </a:lnTo>
                  <a:lnTo>
                    <a:pt x="8680" y="1179"/>
                  </a:lnTo>
                  <a:lnTo>
                    <a:pt x="8680" y="596"/>
                  </a:lnTo>
                  <a:cubicBezTo>
                    <a:pt x="8680" y="263"/>
                    <a:pt x="8418" y="1"/>
                    <a:pt x="808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45"/>
            <p:cNvSpPr/>
            <p:nvPr/>
          </p:nvSpPr>
          <p:spPr>
            <a:xfrm>
              <a:off x="7275073" y="1948841"/>
              <a:ext cx="32070" cy="40667"/>
            </a:xfrm>
            <a:custGeom>
              <a:avLst/>
              <a:gdLst/>
              <a:ahLst/>
              <a:cxnLst/>
              <a:rect l="l" t="t" r="r" b="b"/>
              <a:pathLst>
                <a:path w="1156" h="1466" extrusionOk="0">
                  <a:moveTo>
                    <a:pt x="1135" y="0"/>
                  </a:moveTo>
                  <a:cubicBezTo>
                    <a:pt x="1128" y="0"/>
                    <a:pt x="1121" y="0"/>
                    <a:pt x="1114" y="1"/>
                  </a:cubicBezTo>
                  <a:lnTo>
                    <a:pt x="1156" y="1"/>
                  </a:lnTo>
                  <a:cubicBezTo>
                    <a:pt x="1149" y="0"/>
                    <a:pt x="1142" y="0"/>
                    <a:pt x="1135" y="0"/>
                  </a:cubicBezTo>
                  <a:close/>
                  <a:moveTo>
                    <a:pt x="598" y="0"/>
                  </a:moveTo>
                  <a:cubicBezTo>
                    <a:pt x="263" y="0"/>
                    <a:pt x="1" y="270"/>
                    <a:pt x="13" y="596"/>
                  </a:cubicBezTo>
                  <a:lnTo>
                    <a:pt x="13" y="1191"/>
                  </a:lnTo>
                  <a:lnTo>
                    <a:pt x="227" y="1465"/>
                  </a:lnTo>
                  <a:lnTo>
                    <a:pt x="548" y="1191"/>
                  </a:lnTo>
                  <a:lnTo>
                    <a:pt x="548" y="596"/>
                  </a:lnTo>
                  <a:cubicBezTo>
                    <a:pt x="548" y="277"/>
                    <a:pt x="800" y="12"/>
                    <a:pt x="1114" y="1"/>
                  </a:cubicBezTo>
                  <a:lnTo>
                    <a:pt x="620" y="1"/>
                  </a:lnTo>
                  <a:cubicBezTo>
                    <a:pt x="613" y="0"/>
                    <a:pt x="605" y="0"/>
                    <a:pt x="598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45"/>
            <p:cNvSpPr/>
            <p:nvPr/>
          </p:nvSpPr>
          <p:spPr>
            <a:xfrm>
              <a:off x="7233792" y="2014584"/>
              <a:ext cx="330330" cy="197204"/>
            </a:xfrm>
            <a:custGeom>
              <a:avLst/>
              <a:gdLst/>
              <a:ahLst/>
              <a:cxnLst/>
              <a:rect l="l" t="t" r="r" b="b"/>
              <a:pathLst>
                <a:path w="11907" h="7109" extrusionOk="0">
                  <a:moveTo>
                    <a:pt x="6120" y="0"/>
                  </a:moveTo>
                  <a:lnTo>
                    <a:pt x="1417" y="286"/>
                  </a:lnTo>
                  <a:lnTo>
                    <a:pt x="0" y="7025"/>
                  </a:lnTo>
                  <a:lnTo>
                    <a:pt x="6489" y="7108"/>
                  </a:lnTo>
                  <a:lnTo>
                    <a:pt x="11907" y="6751"/>
                  </a:lnTo>
                  <a:lnTo>
                    <a:pt x="11585" y="5167"/>
                  </a:lnTo>
                  <a:lnTo>
                    <a:pt x="10609" y="3512"/>
                  </a:lnTo>
                  <a:lnTo>
                    <a:pt x="10930" y="1988"/>
                  </a:lnTo>
                  <a:lnTo>
                    <a:pt x="10609" y="405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45"/>
            <p:cNvSpPr/>
            <p:nvPr/>
          </p:nvSpPr>
          <p:spPr>
            <a:xfrm>
              <a:off x="7322318" y="2066430"/>
              <a:ext cx="123898" cy="116952"/>
            </a:xfrm>
            <a:custGeom>
              <a:avLst/>
              <a:gdLst/>
              <a:ahLst/>
              <a:cxnLst/>
              <a:rect l="l" t="t" r="r" b="b"/>
              <a:pathLst>
                <a:path w="4466" h="4216" extrusionOk="0">
                  <a:moveTo>
                    <a:pt x="2346" y="1"/>
                  </a:moveTo>
                  <a:cubicBezTo>
                    <a:pt x="1907" y="1"/>
                    <a:pt x="1457" y="141"/>
                    <a:pt x="1060" y="453"/>
                  </a:cubicBezTo>
                  <a:lnTo>
                    <a:pt x="1048" y="405"/>
                  </a:lnTo>
                  <a:lnTo>
                    <a:pt x="786" y="715"/>
                  </a:lnTo>
                  <a:cubicBezTo>
                    <a:pt x="0" y="1596"/>
                    <a:pt x="96" y="2941"/>
                    <a:pt x="989" y="3703"/>
                  </a:cubicBezTo>
                  <a:cubicBezTo>
                    <a:pt x="1386" y="4048"/>
                    <a:pt x="1873" y="4215"/>
                    <a:pt x="2358" y="4215"/>
                  </a:cubicBezTo>
                  <a:cubicBezTo>
                    <a:pt x="2961" y="4215"/>
                    <a:pt x="3561" y="3955"/>
                    <a:pt x="3977" y="3453"/>
                  </a:cubicBezTo>
                  <a:lnTo>
                    <a:pt x="4275" y="3108"/>
                  </a:lnTo>
                  <a:lnTo>
                    <a:pt x="4227" y="3096"/>
                  </a:lnTo>
                  <a:cubicBezTo>
                    <a:pt x="4382" y="2786"/>
                    <a:pt x="4465" y="2453"/>
                    <a:pt x="4465" y="2108"/>
                  </a:cubicBezTo>
                  <a:lnTo>
                    <a:pt x="4453" y="2108"/>
                  </a:lnTo>
                  <a:cubicBezTo>
                    <a:pt x="4453" y="861"/>
                    <a:pt x="3432" y="1"/>
                    <a:pt x="234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45"/>
            <p:cNvSpPr/>
            <p:nvPr/>
          </p:nvSpPr>
          <p:spPr>
            <a:xfrm>
              <a:off x="7267139" y="1981546"/>
              <a:ext cx="260641" cy="43635"/>
            </a:xfrm>
            <a:custGeom>
              <a:avLst/>
              <a:gdLst/>
              <a:ahLst/>
              <a:cxnLst/>
              <a:rect l="l" t="t" r="r" b="b"/>
              <a:pathLst>
                <a:path w="9395" h="1573" extrusionOk="0">
                  <a:moveTo>
                    <a:pt x="322" y="0"/>
                  </a:moveTo>
                  <a:lnTo>
                    <a:pt x="418" y="858"/>
                  </a:lnTo>
                  <a:lnTo>
                    <a:pt x="1" y="1572"/>
                  </a:lnTo>
                  <a:lnTo>
                    <a:pt x="9395" y="1572"/>
                  </a:lnTo>
                  <a:lnTo>
                    <a:pt x="9074" y="0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45"/>
            <p:cNvSpPr/>
            <p:nvPr/>
          </p:nvSpPr>
          <p:spPr>
            <a:xfrm>
              <a:off x="7266833" y="1981546"/>
              <a:ext cx="23803" cy="50570"/>
            </a:xfrm>
            <a:custGeom>
              <a:avLst/>
              <a:gdLst/>
              <a:ahLst/>
              <a:cxnLst/>
              <a:rect l="l" t="t" r="r" b="b"/>
              <a:pathLst>
                <a:path w="858" h="1823" extrusionOk="0">
                  <a:moveTo>
                    <a:pt x="322" y="0"/>
                  </a:moveTo>
                  <a:lnTo>
                    <a:pt x="0" y="1572"/>
                  </a:lnTo>
                  <a:lnTo>
                    <a:pt x="155" y="1822"/>
                  </a:lnTo>
                  <a:lnTo>
                    <a:pt x="524" y="1572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45"/>
            <p:cNvSpPr/>
            <p:nvPr/>
          </p:nvSpPr>
          <p:spPr>
            <a:xfrm>
              <a:off x="7221891" y="2201191"/>
              <a:ext cx="351165" cy="50875"/>
            </a:xfrm>
            <a:custGeom>
              <a:avLst/>
              <a:gdLst/>
              <a:ahLst/>
              <a:cxnLst/>
              <a:rect l="l" t="t" r="r" b="b"/>
              <a:pathLst>
                <a:path w="12658" h="1834" extrusionOk="0">
                  <a:moveTo>
                    <a:pt x="322" y="0"/>
                  </a:moveTo>
                  <a:lnTo>
                    <a:pt x="1" y="1584"/>
                  </a:lnTo>
                  <a:lnTo>
                    <a:pt x="6430" y="1834"/>
                  </a:lnTo>
                  <a:lnTo>
                    <a:pt x="12657" y="1584"/>
                  </a:lnTo>
                  <a:lnTo>
                    <a:pt x="12336" y="0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5"/>
            <p:cNvSpPr/>
            <p:nvPr/>
          </p:nvSpPr>
          <p:spPr>
            <a:xfrm>
              <a:off x="7229825" y="2315120"/>
              <a:ext cx="330996" cy="41971"/>
            </a:xfrm>
            <a:custGeom>
              <a:avLst/>
              <a:gdLst/>
              <a:ahLst/>
              <a:cxnLst/>
              <a:rect l="l" t="t" r="r" b="b"/>
              <a:pathLst>
                <a:path w="11931" h="1513" extrusionOk="0">
                  <a:moveTo>
                    <a:pt x="11931" y="1"/>
                  </a:moveTo>
                  <a:lnTo>
                    <a:pt x="1" y="96"/>
                  </a:lnTo>
                  <a:lnTo>
                    <a:pt x="1429" y="1239"/>
                  </a:lnTo>
                  <a:cubicBezTo>
                    <a:pt x="1536" y="1310"/>
                    <a:pt x="1656" y="1346"/>
                    <a:pt x="1775" y="1346"/>
                  </a:cubicBezTo>
                  <a:lnTo>
                    <a:pt x="2453" y="1501"/>
                  </a:lnTo>
                  <a:lnTo>
                    <a:pt x="10419" y="1501"/>
                  </a:lnTo>
                  <a:lnTo>
                    <a:pt x="10419" y="1513"/>
                  </a:lnTo>
                  <a:cubicBezTo>
                    <a:pt x="10538" y="1513"/>
                    <a:pt x="10657" y="1477"/>
                    <a:pt x="10764" y="1406"/>
                  </a:cubicBezTo>
                  <a:lnTo>
                    <a:pt x="11526" y="894"/>
                  </a:lnTo>
                  <a:lnTo>
                    <a:pt x="11931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5"/>
            <p:cNvSpPr/>
            <p:nvPr/>
          </p:nvSpPr>
          <p:spPr>
            <a:xfrm>
              <a:off x="7221891" y="2314121"/>
              <a:ext cx="351497" cy="42636"/>
            </a:xfrm>
            <a:custGeom>
              <a:avLst/>
              <a:gdLst/>
              <a:ahLst/>
              <a:cxnLst/>
              <a:rect l="l" t="t" r="r" b="b"/>
              <a:pathLst>
                <a:path w="12670" h="1537" extrusionOk="0">
                  <a:moveTo>
                    <a:pt x="6287" y="1"/>
                  </a:moveTo>
                  <a:lnTo>
                    <a:pt x="1" y="334"/>
                  </a:lnTo>
                  <a:lnTo>
                    <a:pt x="1596" y="1430"/>
                  </a:lnTo>
                  <a:cubicBezTo>
                    <a:pt x="1703" y="1501"/>
                    <a:pt x="1822" y="1537"/>
                    <a:pt x="1953" y="1537"/>
                  </a:cubicBezTo>
                  <a:lnTo>
                    <a:pt x="2739" y="1537"/>
                  </a:lnTo>
                  <a:lnTo>
                    <a:pt x="2215" y="1180"/>
                  </a:lnTo>
                  <a:cubicBezTo>
                    <a:pt x="2084" y="1096"/>
                    <a:pt x="2144" y="906"/>
                    <a:pt x="2299" y="906"/>
                  </a:cubicBezTo>
                  <a:lnTo>
                    <a:pt x="11836" y="906"/>
                  </a:lnTo>
                  <a:lnTo>
                    <a:pt x="12669" y="334"/>
                  </a:lnTo>
                  <a:lnTo>
                    <a:pt x="6287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5"/>
            <p:cNvSpPr/>
            <p:nvPr/>
          </p:nvSpPr>
          <p:spPr>
            <a:xfrm>
              <a:off x="7221891" y="2245104"/>
              <a:ext cx="351497" cy="78976"/>
            </a:xfrm>
            <a:custGeom>
              <a:avLst/>
              <a:gdLst/>
              <a:ahLst/>
              <a:cxnLst/>
              <a:rect l="l" t="t" r="r" b="b"/>
              <a:pathLst>
                <a:path w="12670" h="2847" extrusionOk="0">
                  <a:moveTo>
                    <a:pt x="1" y="1"/>
                  </a:moveTo>
                  <a:lnTo>
                    <a:pt x="1" y="2846"/>
                  </a:lnTo>
                  <a:lnTo>
                    <a:pt x="263" y="2560"/>
                  </a:lnTo>
                  <a:lnTo>
                    <a:pt x="537" y="2846"/>
                  </a:lnTo>
                  <a:lnTo>
                    <a:pt x="12669" y="2846"/>
                  </a:lnTo>
                  <a:lnTo>
                    <a:pt x="1266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5"/>
            <p:cNvSpPr/>
            <p:nvPr/>
          </p:nvSpPr>
          <p:spPr>
            <a:xfrm>
              <a:off x="7221891" y="2237503"/>
              <a:ext cx="15231" cy="86577"/>
            </a:xfrm>
            <a:custGeom>
              <a:avLst/>
              <a:gdLst/>
              <a:ahLst/>
              <a:cxnLst/>
              <a:rect l="l" t="t" r="r" b="b"/>
              <a:pathLst>
                <a:path w="549" h="3121" extrusionOk="0">
                  <a:moveTo>
                    <a:pt x="334" y="1"/>
                  </a:moveTo>
                  <a:lnTo>
                    <a:pt x="1" y="298"/>
                  </a:lnTo>
                  <a:lnTo>
                    <a:pt x="1" y="3120"/>
                  </a:lnTo>
                  <a:lnTo>
                    <a:pt x="548" y="3120"/>
                  </a:lnTo>
                  <a:lnTo>
                    <a:pt x="548" y="29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5"/>
            <p:cNvSpPr/>
            <p:nvPr/>
          </p:nvSpPr>
          <p:spPr>
            <a:xfrm>
              <a:off x="7256264" y="2271540"/>
              <a:ext cx="25773" cy="26103"/>
            </a:xfrm>
            <a:custGeom>
              <a:avLst/>
              <a:gdLst/>
              <a:ahLst/>
              <a:cxnLst/>
              <a:rect l="l" t="t" r="r" b="b"/>
              <a:pathLst>
                <a:path w="929" h="941" extrusionOk="0">
                  <a:moveTo>
                    <a:pt x="464" y="0"/>
                  </a:moveTo>
                  <a:cubicBezTo>
                    <a:pt x="202" y="0"/>
                    <a:pt x="0" y="202"/>
                    <a:pt x="0" y="464"/>
                  </a:cubicBezTo>
                  <a:cubicBezTo>
                    <a:pt x="0" y="726"/>
                    <a:pt x="202" y="941"/>
                    <a:pt x="464" y="941"/>
                  </a:cubicBezTo>
                  <a:cubicBezTo>
                    <a:pt x="726" y="941"/>
                    <a:pt x="929" y="726"/>
                    <a:pt x="929" y="464"/>
                  </a:cubicBezTo>
                  <a:cubicBezTo>
                    <a:pt x="929" y="202"/>
                    <a:pt x="726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5"/>
            <p:cNvSpPr/>
            <p:nvPr/>
          </p:nvSpPr>
          <p:spPr>
            <a:xfrm>
              <a:off x="7320321" y="2271540"/>
              <a:ext cx="25801" cy="26103"/>
            </a:xfrm>
            <a:custGeom>
              <a:avLst/>
              <a:gdLst/>
              <a:ahLst/>
              <a:cxnLst/>
              <a:rect l="l" t="t" r="r" b="b"/>
              <a:pathLst>
                <a:path w="930" h="941" extrusionOk="0">
                  <a:moveTo>
                    <a:pt x="465" y="0"/>
                  </a:moveTo>
                  <a:cubicBezTo>
                    <a:pt x="203" y="0"/>
                    <a:pt x="1" y="202"/>
                    <a:pt x="1" y="464"/>
                  </a:cubicBezTo>
                  <a:cubicBezTo>
                    <a:pt x="1" y="726"/>
                    <a:pt x="203" y="941"/>
                    <a:pt x="465" y="941"/>
                  </a:cubicBezTo>
                  <a:cubicBezTo>
                    <a:pt x="727" y="941"/>
                    <a:pt x="930" y="726"/>
                    <a:pt x="930" y="464"/>
                  </a:cubicBezTo>
                  <a:cubicBezTo>
                    <a:pt x="930" y="202"/>
                    <a:pt x="727" y="0"/>
                    <a:pt x="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5"/>
            <p:cNvSpPr/>
            <p:nvPr/>
          </p:nvSpPr>
          <p:spPr>
            <a:xfrm>
              <a:off x="7384406" y="2271540"/>
              <a:ext cx="26133" cy="26103"/>
            </a:xfrm>
            <a:custGeom>
              <a:avLst/>
              <a:gdLst/>
              <a:ahLst/>
              <a:cxnLst/>
              <a:rect l="l" t="t" r="r" b="b"/>
              <a:pathLst>
                <a:path w="942" h="941" extrusionOk="0">
                  <a:moveTo>
                    <a:pt x="465" y="0"/>
                  </a:moveTo>
                  <a:cubicBezTo>
                    <a:pt x="215" y="0"/>
                    <a:pt x="1" y="202"/>
                    <a:pt x="1" y="464"/>
                  </a:cubicBezTo>
                  <a:cubicBezTo>
                    <a:pt x="1" y="726"/>
                    <a:pt x="215" y="941"/>
                    <a:pt x="465" y="941"/>
                  </a:cubicBezTo>
                  <a:cubicBezTo>
                    <a:pt x="727" y="941"/>
                    <a:pt x="941" y="726"/>
                    <a:pt x="941" y="464"/>
                  </a:cubicBezTo>
                  <a:cubicBezTo>
                    <a:pt x="941" y="202"/>
                    <a:pt x="727" y="0"/>
                    <a:pt x="4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5"/>
            <p:cNvSpPr/>
            <p:nvPr/>
          </p:nvSpPr>
          <p:spPr>
            <a:xfrm>
              <a:off x="7448491" y="2271540"/>
              <a:ext cx="26133" cy="26103"/>
            </a:xfrm>
            <a:custGeom>
              <a:avLst/>
              <a:gdLst/>
              <a:ahLst/>
              <a:cxnLst/>
              <a:rect l="l" t="t" r="r" b="b"/>
              <a:pathLst>
                <a:path w="942" h="941" extrusionOk="0">
                  <a:moveTo>
                    <a:pt x="477" y="0"/>
                  </a:moveTo>
                  <a:cubicBezTo>
                    <a:pt x="215" y="0"/>
                    <a:pt x="0" y="202"/>
                    <a:pt x="0" y="464"/>
                  </a:cubicBezTo>
                  <a:cubicBezTo>
                    <a:pt x="0" y="726"/>
                    <a:pt x="215" y="941"/>
                    <a:pt x="477" y="941"/>
                  </a:cubicBezTo>
                  <a:cubicBezTo>
                    <a:pt x="727" y="941"/>
                    <a:pt x="941" y="726"/>
                    <a:pt x="941" y="464"/>
                  </a:cubicBezTo>
                  <a:cubicBezTo>
                    <a:pt x="941" y="202"/>
                    <a:pt x="727" y="0"/>
                    <a:pt x="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5"/>
            <p:cNvSpPr/>
            <p:nvPr/>
          </p:nvSpPr>
          <p:spPr>
            <a:xfrm>
              <a:off x="7512577" y="2271540"/>
              <a:ext cx="26106" cy="26103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77" y="0"/>
                  </a:moveTo>
                  <a:cubicBezTo>
                    <a:pt x="215" y="0"/>
                    <a:pt x="0" y="202"/>
                    <a:pt x="0" y="464"/>
                  </a:cubicBezTo>
                  <a:cubicBezTo>
                    <a:pt x="0" y="726"/>
                    <a:pt x="215" y="941"/>
                    <a:pt x="477" y="941"/>
                  </a:cubicBezTo>
                  <a:cubicBezTo>
                    <a:pt x="738" y="941"/>
                    <a:pt x="941" y="726"/>
                    <a:pt x="941" y="464"/>
                  </a:cubicBezTo>
                  <a:cubicBezTo>
                    <a:pt x="941" y="202"/>
                    <a:pt x="738" y="0"/>
                    <a:pt x="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5"/>
            <p:cNvSpPr/>
            <p:nvPr/>
          </p:nvSpPr>
          <p:spPr>
            <a:xfrm>
              <a:off x="7230824" y="2149318"/>
              <a:ext cx="24136" cy="59807"/>
            </a:xfrm>
            <a:custGeom>
              <a:avLst/>
              <a:gdLst/>
              <a:ahLst/>
              <a:cxnLst/>
              <a:rect l="l" t="t" r="r" b="b"/>
              <a:pathLst>
                <a:path w="870" h="2156" extrusionOk="0">
                  <a:moveTo>
                    <a:pt x="715" y="1"/>
                  </a:moveTo>
                  <a:lnTo>
                    <a:pt x="322" y="298"/>
                  </a:lnTo>
                  <a:lnTo>
                    <a:pt x="0" y="1882"/>
                  </a:lnTo>
                  <a:lnTo>
                    <a:pt x="107" y="2156"/>
                  </a:lnTo>
                  <a:lnTo>
                    <a:pt x="548" y="1882"/>
                  </a:lnTo>
                  <a:lnTo>
                    <a:pt x="869" y="298"/>
                  </a:lnTo>
                  <a:lnTo>
                    <a:pt x="715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5"/>
            <p:cNvSpPr/>
            <p:nvPr/>
          </p:nvSpPr>
          <p:spPr>
            <a:xfrm>
              <a:off x="7257900" y="2025153"/>
              <a:ext cx="24136" cy="51541"/>
            </a:xfrm>
            <a:custGeom>
              <a:avLst/>
              <a:gdLst/>
              <a:ahLst/>
              <a:cxnLst/>
              <a:rect l="l" t="t" r="r" b="b"/>
              <a:pathLst>
                <a:path w="870" h="1858" extrusionOk="0">
                  <a:moveTo>
                    <a:pt x="322" y="0"/>
                  </a:moveTo>
                  <a:lnTo>
                    <a:pt x="1" y="1584"/>
                  </a:lnTo>
                  <a:lnTo>
                    <a:pt x="155" y="1857"/>
                  </a:lnTo>
                  <a:lnTo>
                    <a:pt x="536" y="1584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5"/>
            <p:cNvSpPr/>
            <p:nvPr/>
          </p:nvSpPr>
          <p:spPr>
            <a:xfrm>
              <a:off x="7221891" y="2201191"/>
              <a:ext cx="24136" cy="43940"/>
            </a:xfrm>
            <a:custGeom>
              <a:avLst/>
              <a:gdLst/>
              <a:ahLst/>
              <a:cxnLst/>
              <a:rect l="l" t="t" r="r" b="b"/>
              <a:pathLst>
                <a:path w="870" h="1584" extrusionOk="0">
                  <a:moveTo>
                    <a:pt x="322" y="0"/>
                  </a:moveTo>
                  <a:lnTo>
                    <a:pt x="1" y="1584"/>
                  </a:lnTo>
                  <a:lnTo>
                    <a:pt x="537" y="1584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5"/>
            <p:cNvSpPr/>
            <p:nvPr/>
          </p:nvSpPr>
          <p:spPr>
            <a:xfrm>
              <a:off x="7244029" y="2069066"/>
              <a:ext cx="66748" cy="86244"/>
            </a:xfrm>
            <a:custGeom>
              <a:avLst/>
              <a:gdLst/>
              <a:ahLst/>
              <a:cxnLst/>
              <a:rect l="l" t="t" r="r" b="b"/>
              <a:pathLst>
                <a:path w="2406" h="3109" extrusionOk="0">
                  <a:moveTo>
                    <a:pt x="489" y="1"/>
                  </a:moveTo>
                  <a:lnTo>
                    <a:pt x="453" y="1525"/>
                  </a:lnTo>
                  <a:lnTo>
                    <a:pt x="1" y="3013"/>
                  </a:lnTo>
                  <a:lnTo>
                    <a:pt x="1667" y="3108"/>
                  </a:lnTo>
                  <a:cubicBezTo>
                    <a:pt x="1822" y="3108"/>
                    <a:pt x="1965" y="2989"/>
                    <a:pt x="1977" y="2834"/>
                  </a:cubicBezTo>
                  <a:lnTo>
                    <a:pt x="2108" y="2656"/>
                  </a:lnTo>
                  <a:lnTo>
                    <a:pt x="2406" y="358"/>
                  </a:lnTo>
                  <a:cubicBezTo>
                    <a:pt x="2406" y="155"/>
                    <a:pt x="2239" y="1"/>
                    <a:pt x="20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5"/>
            <p:cNvSpPr/>
            <p:nvPr/>
          </p:nvSpPr>
          <p:spPr>
            <a:xfrm>
              <a:off x="7239729" y="2069066"/>
              <a:ext cx="63447" cy="88546"/>
            </a:xfrm>
            <a:custGeom>
              <a:avLst/>
              <a:gdLst/>
              <a:ahLst/>
              <a:cxnLst/>
              <a:rect l="l" t="t" r="r" b="b"/>
              <a:pathLst>
                <a:path w="2287" h="3192" extrusionOk="0">
                  <a:moveTo>
                    <a:pt x="656" y="1"/>
                  </a:moveTo>
                  <a:lnTo>
                    <a:pt x="1" y="3191"/>
                  </a:lnTo>
                  <a:lnTo>
                    <a:pt x="1930" y="3191"/>
                  </a:lnTo>
                  <a:cubicBezTo>
                    <a:pt x="2096" y="3191"/>
                    <a:pt x="2227" y="3072"/>
                    <a:pt x="2251" y="2906"/>
                  </a:cubicBezTo>
                  <a:lnTo>
                    <a:pt x="2287" y="2644"/>
                  </a:lnTo>
                  <a:lnTo>
                    <a:pt x="906" y="2644"/>
                  </a:lnTo>
                  <a:cubicBezTo>
                    <a:pt x="775" y="2644"/>
                    <a:pt x="679" y="2525"/>
                    <a:pt x="703" y="2394"/>
                  </a:cubicBezTo>
                  <a:lnTo>
                    <a:pt x="11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5"/>
            <p:cNvSpPr/>
            <p:nvPr/>
          </p:nvSpPr>
          <p:spPr>
            <a:xfrm>
              <a:off x="7291275" y="1997386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4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30"/>
                    <a:pt x="214" y="430"/>
                  </a:cubicBezTo>
                  <a:cubicBezTo>
                    <a:pt x="333" y="430"/>
                    <a:pt x="429" y="334"/>
                    <a:pt x="429" y="215"/>
                  </a:cubicBezTo>
                  <a:cubicBezTo>
                    <a:pt x="429" y="96"/>
                    <a:pt x="333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5"/>
            <p:cNvSpPr/>
            <p:nvPr/>
          </p:nvSpPr>
          <p:spPr>
            <a:xfrm>
              <a:off x="7319988" y="1997386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15" y="430"/>
                  </a:cubicBezTo>
                  <a:cubicBezTo>
                    <a:pt x="334" y="430"/>
                    <a:pt x="430" y="334"/>
                    <a:pt x="430" y="215"/>
                  </a:cubicBezTo>
                  <a:cubicBezTo>
                    <a:pt x="430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5"/>
            <p:cNvSpPr/>
            <p:nvPr/>
          </p:nvSpPr>
          <p:spPr>
            <a:xfrm>
              <a:off x="7348729" y="1997386"/>
              <a:ext cx="11596" cy="11928"/>
            </a:xfrm>
            <a:custGeom>
              <a:avLst/>
              <a:gdLst/>
              <a:ahLst/>
              <a:cxnLst/>
              <a:rect l="l" t="t" r="r" b="b"/>
              <a:pathLst>
                <a:path w="418" h="430" extrusionOk="0">
                  <a:moveTo>
                    <a:pt x="203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03" y="430"/>
                  </a:cubicBezTo>
                  <a:cubicBezTo>
                    <a:pt x="322" y="430"/>
                    <a:pt x="418" y="334"/>
                    <a:pt x="418" y="215"/>
                  </a:cubicBezTo>
                  <a:cubicBezTo>
                    <a:pt x="418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5"/>
            <p:cNvSpPr/>
            <p:nvPr/>
          </p:nvSpPr>
          <p:spPr>
            <a:xfrm>
              <a:off x="7377138" y="1997386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15" y="430"/>
                  </a:cubicBezTo>
                  <a:cubicBezTo>
                    <a:pt x="334" y="430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5"/>
            <p:cNvSpPr/>
            <p:nvPr/>
          </p:nvSpPr>
          <p:spPr>
            <a:xfrm>
              <a:off x="7405879" y="1997386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15" y="430"/>
                  </a:cubicBezTo>
                  <a:cubicBezTo>
                    <a:pt x="334" y="430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5"/>
            <p:cNvSpPr/>
            <p:nvPr/>
          </p:nvSpPr>
          <p:spPr>
            <a:xfrm>
              <a:off x="7434620" y="1997386"/>
              <a:ext cx="11596" cy="11928"/>
            </a:xfrm>
            <a:custGeom>
              <a:avLst/>
              <a:gdLst/>
              <a:ahLst/>
              <a:cxnLst/>
              <a:rect l="l" t="t" r="r" b="b"/>
              <a:pathLst>
                <a:path w="418" h="430" extrusionOk="0">
                  <a:moveTo>
                    <a:pt x="203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30"/>
                    <a:pt x="203" y="430"/>
                  </a:cubicBezTo>
                  <a:cubicBezTo>
                    <a:pt x="322" y="430"/>
                    <a:pt x="417" y="334"/>
                    <a:pt x="417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5"/>
            <p:cNvSpPr/>
            <p:nvPr/>
          </p:nvSpPr>
          <p:spPr>
            <a:xfrm>
              <a:off x="7463028" y="1997386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30"/>
                    <a:pt x="215" y="430"/>
                  </a:cubicBezTo>
                  <a:cubicBezTo>
                    <a:pt x="334" y="430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5"/>
            <p:cNvSpPr/>
            <p:nvPr/>
          </p:nvSpPr>
          <p:spPr>
            <a:xfrm>
              <a:off x="7491770" y="1997386"/>
              <a:ext cx="11569" cy="11928"/>
            </a:xfrm>
            <a:custGeom>
              <a:avLst/>
              <a:gdLst/>
              <a:ahLst/>
              <a:cxnLst/>
              <a:rect l="l" t="t" r="r" b="b"/>
              <a:pathLst>
                <a:path w="417" h="430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30"/>
                    <a:pt x="215" y="430"/>
                  </a:cubicBezTo>
                  <a:cubicBezTo>
                    <a:pt x="322" y="430"/>
                    <a:pt x="417" y="334"/>
                    <a:pt x="417" y="215"/>
                  </a:cubicBezTo>
                  <a:cubicBezTo>
                    <a:pt x="417" y="96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5"/>
            <p:cNvSpPr/>
            <p:nvPr/>
          </p:nvSpPr>
          <p:spPr>
            <a:xfrm>
              <a:off x="7242697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8" y="334"/>
                    <a:pt x="418" y="215"/>
                  </a:cubicBezTo>
                  <a:cubicBezTo>
                    <a:pt x="418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5"/>
            <p:cNvSpPr/>
            <p:nvPr/>
          </p:nvSpPr>
          <p:spPr>
            <a:xfrm>
              <a:off x="7269802" y="2217697"/>
              <a:ext cx="11569" cy="11900"/>
            </a:xfrm>
            <a:custGeom>
              <a:avLst/>
              <a:gdLst/>
              <a:ahLst/>
              <a:cxnLst/>
              <a:rect l="l" t="t" r="r" b="b"/>
              <a:pathLst>
                <a:path w="417" h="429" extrusionOk="0">
                  <a:moveTo>
                    <a:pt x="203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5"/>
            <p:cNvSpPr/>
            <p:nvPr/>
          </p:nvSpPr>
          <p:spPr>
            <a:xfrm>
              <a:off x="7296879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5"/>
            <p:cNvSpPr/>
            <p:nvPr/>
          </p:nvSpPr>
          <p:spPr>
            <a:xfrm>
              <a:off x="7323955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8" y="334"/>
                    <a:pt x="418" y="215"/>
                  </a:cubicBezTo>
                  <a:cubicBezTo>
                    <a:pt x="418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5"/>
            <p:cNvSpPr/>
            <p:nvPr/>
          </p:nvSpPr>
          <p:spPr>
            <a:xfrm>
              <a:off x="7351060" y="2217697"/>
              <a:ext cx="11569" cy="11900"/>
            </a:xfrm>
            <a:custGeom>
              <a:avLst/>
              <a:gdLst/>
              <a:ahLst/>
              <a:cxnLst/>
              <a:rect l="l" t="t" r="r" b="b"/>
              <a:pathLst>
                <a:path w="417" h="429" extrusionOk="0">
                  <a:moveTo>
                    <a:pt x="203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5"/>
            <p:cNvSpPr/>
            <p:nvPr/>
          </p:nvSpPr>
          <p:spPr>
            <a:xfrm>
              <a:off x="7378136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5"/>
            <p:cNvSpPr/>
            <p:nvPr/>
          </p:nvSpPr>
          <p:spPr>
            <a:xfrm>
              <a:off x="7405213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5"/>
            <p:cNvSpPr/>
            <p:nvPr/>
          </p:nvSpPr>
          <p:spPr>
            <a:xfrm>
              <a:off x="7432317" y="2217697"/>
              <a:ext cx="11569" cy="11900"/>
            </a:xfrm>
            <a:custGeom>
              <a:avLst/>
              <a:gdLst/>
              <a:ahLst/>
              <a:cxnLst/>
              <a:rect l="l" t="t" r="r" b="b"/>
              <a:pathLst>
                <a:path w="417" h="429" extrusionOk="0">
                  <a:moveTo>
                    <a:pt x="202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02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45"/>
            <p:cNvSpPr/>
            <p:nvPr/>
          </p:nvSpPr>
          <p:spPr>
            <a:xfrm>
              <a:off x="7459394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45"/>
            <p:cNvSpPr/>
            <p:nvPr/>
          </p:nvSpPr>
          <p:spPr>
            <a:xfrm>
              <a:off x="7486471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5"/>
            <p:cNvSpPr/>
            <p:nvPr/>
          </p:nvSpPr>
          <p:spPr>
            <a:xfrm>
              <a:off x="7513575" y="2217697"/>
              <a:ext cx="11569" cy="11900"/>
            </a:xfrm>
            <a:custGeom>
              <a:avLst/>
              <a:gdLst/>
              <a:ahLst/>
              <a:cxnLst/>
              <a:rect l="l" t="t" r="r" b="b"/>
              <a:pathLst>
                <a:path w="417" h="429" extrusionOk="0">
                  <a:moveTo>
                    <a:pt x="214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14" y="429"/>
                  </a:cubicBezTo>
                  <a:cubicBezTo>
                    <a:pt x="321" y="429"/>
                    <a:pt x="417" y="334"/>
                    <a:pt x="417" y="215"/>
                  </a:cubicBezTo>
                  <a:cubicBezTo>
                    <a:pt x="417" y="96"/>
                    <a:pt x="321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5"/>
            <p:cNvSpPr/>
            <p:nvPr/>
          </p:nvSpPr>
          <p:spPr>
            <a:xfrm>
              <a:off x="7540652" y="2217697"/>
              <a:ext cx="11596" cy="11900"/>
            </a:xfrm>
            <a:custGeom>
              <a:avLst/>
              <a:gdLst/>
              <a:ahLst/>
              <a:cxnLst/>
              <a:rect l="l" t="t" r="r" b="b"/>
              <a:pathLst>
                <a:path w="418" h="429" extrusionOk="0">
                  <a:moveTo>
                    <a:pt x="203" y="0"/>
                  </a:moveTo>
                  <a:cubicBezTo>
                    <a:pt x="96" y="0"/>
                    <a:pt x="0" y="96"/>
                    <a:pt x="0" y="215"/>
                  </a:cubicBezTo>
                  <a:cubicBezTo>
                    <a:pt x="0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5"/>
            <p:cNvSpPr/>
            <p:nvPr/>
          </p:nvSpPr>
          <p:spPr>
            <a:xfrm>
              <a:off x="7486804" y="2069066"/>
              <a:ext cx="65445" cy="83913"/>
            </a:xfrm>
            <a:custGeom>
              <a:avLst/>
              <a:gdLst/>
              <a:ahLst/>
              <a:cxnLst/>
              <a:rect l="l" t="t" r="r" b="b"/>
              <a:pathLst>
                <a:path w="2359" h="3025" extrusionOk="0">
                  <a:moveTo>
                    <a:pt x="394" y="1"/>
                  </a:moveTo>
                  <a:lnTo>
                    <a:pt x="191" y="215"/>
                  </a:lnTo>
                  <a:cubicBezTo>
                    <a:pt x="1" y="215"/>
                    <a:pt x="167" y="370"/>
                    <a:pt x="191" y="560"/>
                  </a:cubicBezTo>
                  <a:lnTo>
                    <a:pt x="405" y="2751"/>
                  </a:lnTo>
                  <a:cubicBezTo>
                    <a:pt x="429" y="2906"/>
                    <a:pt x="560" y="3025"/>
                    <a:pt x="715" y="3025"/>
                  </a:cubicBezTo>
                  <a:lnTo>
                    <a:pt x="2251" y="3013"/>
                  </a:lnTo>
                  <a:lnTo>
                    <a:pt x="2358" y="2668"/>
                  </a:lnTo>
                  <a:lnTo>
                    <a:pt x="18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5"/>
            <p:cNvSpPr/>
            <p:nvPr/>
          </p:nvSpPr>
          <p:spPr>
            <a:xfrm>
              <a:off x="7483502" y="2069066"/>
              <a:ext cx="71714" cy="88546"/>
            </a:xfrm>
            <a:custGeom>
              <a:avLst/>
              <a:gdLst/>
              <a:ahLst/>
              <a:cxnLst/>
              <a:rect l="l" t="t" r="r" b="b"/>
              <a:pathLst>
                <a:path w="2585" h="3192" extrusionOk="0">
                  <a:moveTo>
                    <a:pt x="334" y="1"/>
                  </a:moveTo>
                  <a:cubicBezTo>
                    <a:pt x="143" y="1"/>
                    <a:pt x="1" y="167"/>
                    <a:pt x="24" y="358"/>
                  </a:cubicBezTo>
                  <a:lnTo>
                    <a:pt x="346" y="2918"/>
                  </a:lnTo>
                  <a:cubicBezTo>
                    <a:pt x="370" y="3072"/>
                    <a:pt x="501" y="3191"/>
                    <a:pt x="655" y="3191"/>
                  </a:cubicBezTo>
                  <a:lnTo>
                    <a:pt x="2584" y="3191"/>
                  </a:lnTo>
                  <a:lnTo>
                    <a:pt x="2477" y="2644"/>
                  </a:lnTo>
                  <a:lnTo>
                    <a:pt x="1036" y="2644"/>
                  </a:lnTo>
                  <a:cubicBezTo>
                    <a:pt x="929" y="2644"/>
                    <a:pt x="846" y="2560"/>
                    <a:pt x="834" y="2465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5"/>
            <p:cNvSpPr/>
            <p:nvPr/>
          </p:nvSpPr>
          <p:spPr>
            <a:xfrm>
              <a:off x="7342127" y="2054974"/>
              <a:ext cx="113661" cy="113207"/>
            </a:xfrm>
            <a:custGeom>
              <a:avLst/>
              <a:gdLst/>
              <a:ahLst/>
              <a:cxnLst/>
              <a:rect l="l" t="t" r="r" b="b"/>
              <a:pathLst>
                <a:path w="4097" h="4081" extrusionOk="0">
                  <a:moveTo>
                    <a:pt x="1972" y="0"/>
                  </a:moveTo>
                  <a:cubicBezTo>
                    <a:pt x="1376" y="0"/>
                    <a:pt x="772" y="253"/>
                    <a:pt x="334" y="818"/>
                  </a:cubicBezTo>
                  <a:cubicBezTo>
                    <a:pt x="60" y="1175"/>
                    <a:pt x="1" y="1628"/>
                    <a:pt x="1" y="2116"/>
                  </a:cubicBezTo>
                  <a:cubicBezTo>
                    <a:pt x="1" y="3271"/>
                    <a:pt x="882" y="4080"/>
                    <a:pt x="2049" y="4080"/>
                  </a:cubicBezTo>
                  <a:cubicBezTo>
                    <a:pt x="2620" y="4080"/>
                    <a:pt x="3084" y="3985"/>
                    <a:pt x="3465" y="3616"/>
                  </a:cubicBezTo>
                  <a:cubicBezTo>
                    <a:pt x="3870" y="3223"/>
                    <a:pt x="4096" y="2675"/>
                    <a:pt x="4096" y="2116"/>
                  </a:cubicBezTo>
                  <a:cubicBezTo>
                    <a:pt x="4096" y="822"/>
                    <a:pt x="3047" y="0"/>
                    <a:pt x="1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5"/>
            <p:cNvSpPr/>
            <p:nvPr/>
          </p:nvSpPr>
          <p:spPr>
            <a:xfrm>
              <a:off x="7331224" y="2067734"/>
              <a:ext cx="111996" cy="104275"/>
            </a:xfrm>
            <a:custGeom>
              <a:avLst/>
              <a:gdLst/>
              <a:ahLst/>
              <a:cxnLst/>
              <a:rect l="l" t="t" r="r" b="b"/>
              <a:pathLst>
                <a:path w="4037" h="3759" extrusionOk="0">
                  <a:moveTo>
                    <a:pt x="1084" y="1"/>
                  </a:moveTo>
                  <a:cubicBezTo>
                    <a:pt x="96" y="775"/>
                    <a:pt x="1" y="2251"/>
                    <a:pt x="894" y="3144"/>
                  </a:cubicBezTo>
                  <a:cubicBezTo>
                    <a:pt x="1306" y="3557"/>
                    <a:pt x="1844" y="3758"/>
                    <a:pt x="2378" y="3758"/>
                  </a:cubicBezTo>
                  <a:cubicBezTo>
                    <a:pt x="3001" y="3758"/>
                    <a:pt x="3621" y="3485"/>
                    <a:pt x="4037" y="2954"/>
                  </a:cubicBezTo>
                  <a:lnTo>
                    <a:pt x="4037" y="2954"/>
                  </a:lnTo>
                  <a:cubicBezTo>
                    <a:pt x="3657" y="3252"/>
                    <a:pt x="3203" y="3400"/>
                    <a:pt x="2749" y="3400"/>
                  </a:cubicBezTo>
                  <a:cubicBezTo>
                    <a:pt x="2207" y="3400"/>
                    <a:pt x="1665" y="3190"/>
                    <a:pt x="1251" y="2775"/>
                  </a:cubicBezTo>
                  <a:cubicBezTo>
                    <a:pt x="501" y="2025"/>
                    <a:pt x="429" y="834"/>
                    <a:pt x="10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5"/>
            <p:cNvSpPr/>
            <p:nvPr/>
          </p:nvSpPr>
          <p:spPr>
            <a:xfrm>
              <a:off x="7368565" y="2078858"/>
              <a:ext cx="75515" cy="66521"/>
            </a:xfrm>
            <a:custGeom>
              <a:avLst/>
              <a:gdLst/>
              <a:ahLst/>
              <a:cxnLst/>
              <a:rect l="l" t="t" r="r" b="b"/>
              <a:pathLst>
                <a:path w="2722" h="2398" extrusionOk="0">
                  <a:moveTo>
                    <a:pt x="1054" y="1"/>
                  </a:moveTo>
                  <a:cubicBezTo>
                    <a:pt x="907" y="1"/>
                    <a:pt x="753" y="28"/>
                    <a:pt x="595" y="88"/>
                  </a:cubicBezTo>
                  <a:cubicBezTo>
                    <a:pt x="143" y="267"/>
                    <a:pt x="0" y="719"/>
                    <a:pt x="0" y="1243"/>
                  </a:cubicBezTo>
                  <a:cubicBezTo>
                    <a:pt x="0" y="1932"/>
                    <a:pt x="356" y="2396"/>
                    <a:pt x="1043" y="2398"/>
                  </a:cubicBezTo>
                  <a:lnTo>
                    <a:pt x="1043" y="2398"/>
                  </a:lnTo>
                  <a:cubicBezTo>
                    <a:pt x="1409" y="2397"/>
                    <a:pt x="1740" y="2325"/>
                    <a:pt x="1965" y="2076"/>
                  </a:cubicBezTo>
                  <a:cubicBezTo>
                    <a:pt x="2721" y="1237"/>
                    <a:pt x="2043" y="1"/>
                    <a:pt x="1054" y="1"/>
                  </a:cubicBezTo>
                  <a:close/>
                  <a:moveTo>
                    <a:pt x="1043" y="2398"/>
                  </a:moveTo>
                  <a:cubicBezTo>
                    <a:pt x="1041" y="2398"/>
                    <a:pt x="1038" y="2398"/>
                    <a:pt x="1036" y="2398"/>
                  </a:cubicBezTo>
                  <a:lnTo>
                    <a:pt x="1048" y="2398"/>
                  </a:lnTo>
                  <a:cubicBezTo>
                    <a:pt x="1046" y="2398"/>
                    <a:pt x="1045" y="2398"/>
                    <a:pt x="1043" y="23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5"/>
            <p:cNvSpPr/>
            <p:nvPr/>
          </p:nvSpPr>
          <p:spPr>
            <a:xfrm>
              <a:off x="7356664" y="2081299"/>
              <a:ext cx="66416" cy="66437"/>
            </a:xfrm>
            <a:custGeom>
              <a:avLst/>
              <a:gdLst/>
              <a:ahLst/>
              <a:cxnLst/>
              <a:rect l="l" t="t" r="r" b="b"/>
              <a:pathLst>
                <a:path w="2394" h="2395" extrusionOk="0">
                  <a:moveTo>
                    <a:pt x="1024" y="0"/>
                  </a:moveTo>
                  <a:cubicBezTo>
                    <a:pt x="274" y="286"/>
                    <a:pt x="1" y="1203"/>
                    <a:pt x="453" y="1857"/>
                  </a:cubicBezTo>
                  <a:cubicBezTo>
                    <a:pt x="697" y="2211"/>
                    <a:pt x="1084" y="2395"/>
                    <a:pt x="1475" y="2395"/>
                  </a:cubicBezTo>
                  <a:cubicBezTo>
                    <a:pt x="1807" y="2395"/>
                    <a:pt x="2142" y="2262"/>
                    <a:pt x="2394" y="1988"/>
                  </a:cubicBezTo>
                  <a:lnTo>
                    <a:pt x="2394" y="1988"/>
                  </a:lnTo>
                  <a:cubicBezTo>
                    <a:pt x="2251" y="2048"/>
                    <a:pt x="2096" y="2072"/>
                    <a:pt x="1941" y="2072"/>
                  </a:cubicBezTo>
                  <a:cubicBezTo>
                    <a:pt x="870" y="2072"/>
                    <a:pt x="310" y="798"/>
                    <a:pt x="10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9" name="Google Shape;3899;p45"/>
          <p:cNvGrpSpPr/>
          <p:nvPr/>
        </p:nvGrpSpPr>
        <p:grpSpPr>
          <a:xfrm>
            <a:off x="3971294" y="1408064"/>
            <a:ext cx="427567" cy="408083"/>
            <a:chOff x="3979458" y="1948535"/>
            <a:chExt cx="427567" cy="408083"/>
          </a:xfrm>
        </p:grpSpPr>
        <p:sp>
          <p:nvSpPr>
            <p:cNvPr id="3900" name="Google Shape;3900;p45"/>
            <p:cNvSpPr/>
            <p:nvPr/>
          </p:nvSpPr>
          <p:spPr>
            <a:xfrm>
              <a:off x="3988197" y="1960214"/>
              <a:ext cx="418829" cy="394491"/>
            </a:xfrm>
            <a:custGeom>
              <a:avLst/>
              <a:gdLst/>
              <a:ahLst/>
              <a:cxnLst/>
              <a:rect l="l" t="t" r="r" b="b"/>
              <a:pathLst>
                <a:path w="15097" h="14221" extrusionOk="0">
                  <a:moveTo>
                    <a:pt x="137" y="0"/>
                  </a:moveTo>
                  <a:cubicBezTo>
                    <a:pt x="67" y="0"/>
                    <a:pt x="1" y="42"/>
                    <a:pt x="35" y="103"/>
                  </a:cubicBezTo>
                  <a:cubicBezTo>
                    <a:pt x="797" y="1389"/>
                    <a:pt x="333" y="948"/>
                    <a:pt x="1095" y="2234"/>
                  </a:cubicBezTo>
                  <a:cubicBezTo>
                    <a:pt x="1869" y="3520"/>
                    <a:pt x="2167" y="3377"/>
                    <a:pt x="2940" y="4675"/>
                  </a:cubicBezTo>
                  <a:cubicBezTo>
                    <a:pt x="3714" y="5961"/>
                    <a:pt x="3452" y="6151"/>
                    <a:pt x="4226" y="7437"/>
                  </a:cubicBezTo>
                  <a:cubicBezTo>
                    <a:pt x="5000" y="8723"/>
                    <a:pt x="5274" y="8544"/>
                    <a:pt x="6036" y="9842"/>
                  </a:cubicBezTo>
                  <a:cubicBezTo>
                    <a:pt x="6703" y="10949"/>
                    <a:pt x="6596" y="11223"/>
                    <a:pt x="7036" y="12116"/>
                  </a:cubicBezTo>
                  <a:cubicBezTo>
                    <a:pt x="7854" y="13458"/>
                    <a:pt x="9227" y="14221"/>
                    <a:pt x="10599" y="14221"/>
                  </a:cubicBezTo>
                  <a:cubicBezTo>
                    <a:pt x="11504" y="14221"/>
                    <a:pt x="12409" y="13890"/>
                    <a:pt x="13156" y="13176"/>
                  </a:cubicBezTo>
                  <a:cubicBezTo>
                    <a:pt x="13180" y="13152"/>
                    <a:pt x="13204" y="13128"/>
                    <a:pt x="13227" y="13104"/>
                  </a:cubicBezTo>
                  <a:lnTo>
                    <a:pt x="13299" y="13045"/>
                  </a:lnTo>
                  <a:cubicBezTo>
                    <a:pt x="15097" y="11164"/>
                    <a:pt x="14668" y="8080"/>
                    <a:pt x="12430" y="6723"/>
                  </a:cubicBezTo>
                  <a:cubicBezTo>
                    <a:pt x="11537" y="6282"/>
                    <a:pt x="11239" y="6437"/>
                    <a:pt x="10132" y="5770"/>
                  </a:cubicBezTo>
                  <a:cubicBezTo>
                    <a:pt x="8834" y="4996"/>
                    <a:pt x="9025" y="4663"/>
                    <a:pt x="7751" y="3901"/>
                  </a:cubicBezTo>
                  <a:cubicBezTo>
                    <a:pt x="6465" y="3139"/>
                    <a:pt x="6262" y="3460"/>
                    <a:pt x="4976" y="2686"/>
                  </a:cubicBezTo>
                  <a:cubicBezTo>
                    <a:pt x="3679" y="1924"/>
                    <a:pt x="3881" y="1591"/>
                    <a:pt x="2595" y="817"/>
                  </a:cubicBezTo>
                  <a:cubicBezTo>
                    <a:pt x="1678" y="269"/>
                    <a:pt x="1309" y="281"/>
                    <a:pt x="714" y="55"/>
                  </a:cubicBezTo>
                  <a:cubicBezTo>
                    <a:pt x="678" y="41"/>
                    <a:pt x="650" y="35"/>
                    <a:pt x="626" y="35"/>
                  </a:cubicBezTo>
                  <a:cubicBezTo>
                    <a:pt x="543" y="35"/>
                    <a:pt x="526" y="109"/>
                    <a:pt x="439" y="109"/>
                  </a:cubicBezTo>
                  <a:cubicBezTo>
                    <a:pt x="392" y="109"/>
                    <a:pt x="324" y="87"/>
                    <a:pt x="214" y="19"/>
                  </a:cubicBezTo>
                  <a:cubicBezTo>
                    <a:pt x="191" y="6"/>
                    <a:pt x="164" y="0"/>
                    <a:pt x="1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5"/>
            <p:cNvSpPr/>
            <p:nvPr/>
          </p:nvSpPr>
          <p:spPr>
            <a:xfrm>
              <a:off x="3979458" y="1948535"/>
              <a:ext cx="376050" cy="408083"/>
            </a:xfrm>
            <a:custGeom>
              <a:avLst/>
              <a:gdLst/>
              <a:ahLst/>
              <a:cxnLst/>
              <a:rect l="l" t="t" r="r" b="b"/>
              <a:pathLst>
                <a:path w="13555" h="14711" extrusionOk="0">
                  <a:moveTo>
                    <a:pt x="80" y="1"/>
                  </a:moveTo>
                  <a:cubicBezTo>
                    <a:pt x="39" y="1"/>
                    <a:pt x="1" y="48"/>
                    <a:pt x="29" y="95"/>
                  </a:cubicBezTo>
                  <a:lnTo>
                    <a:pt x="41" y="119"/>
                  </a:lnTo>
                  <a:cubicBezTo>
                    <a:pt x="803" y="1405"/>
                    <a:pt x="481" y="1595"/>
                    <a:pt x="1255" y="2893"/>
                  </a:cubicBezTo>
                  <a:cubicBezTo>
                    <a:pt x="2029" y="4179"/>
                    <a:pt x="2362" y="3988"/>
                    <a:pt x="3124" y="5274"/>
                  </a:cubicBezTo>
                  <a:cubicBezTo>
                    <a:pt x="3886" y="6548"/>
                    <a:pt x="3565" y="6751"/>
                    <a:pt x="4339" y="8036"/>
                  </a:cubicBezTo>
                  <a:cubicBezTo>
                    <a:pt x="5101" y="9334"/>
                    <a:pt x="5434" y="9132"/>
                    <a:pt x="6196" y="10418"/>
                  </a:cubicBezTo>
                  <a:cubicBezTo>
                    <a:pt x="6446" y="10811"/>
                    <a:pt x="6625" y="11227"/>
                    <a:pt x="6756" y="11656"/>
                  </a:cubicBezTo>
                  <a:cubicBezTo>
                    <a:pt x="6863" y="12025"/>
                    <a:pt x="6994" y="12382"/>
                    <a:pt x="7161" y="12728"/>
                  </a:cubicBezTo>
                  <a:cubicBezTo>
                    <a:pt x="7949" y="14020"/>
                    <a:pt x="9315" y="14711"/>
                    <a:pt x="10690" y="14711"/>
                  </a:cubicBezTo>
                  <a:cubicBezTo>
                    <a:pt x="11684" y="14711"/>
                    <a:pt x="12682" y="14351"/>
                    <a:pt x="13471" y="13597"/>
                  </a:cubicBezTo>
                  <a:cubicBezTo>
                    <a:pt x="13495" y="13573"/>
                    <a:pt x="13519" y="13549"/>
                    <a:pt x="13542" y="13525"/>
                  </a:cubicBezTo>
                  <a:lnTo>
                    <a:pt x="13554" y="13513"/>
                  </a:lnTo>
                  <a:lnTo>
                    <a:pt x="13542" y="13513"/>
                  </a:lnTo>
                  <a:cubicBezTo>
                    <a:pt x="12834" y="13996"/>
                    <a:pt x="12031" y="14226"/>
                    <a:pt x="11236" y="14226"/>
                  </a:cubicBezTo>
                  <a:cubicBezTo>
                    <a:pt x="9854" y="14226"/>
                    <a:pt x="8499" y="13529"/>
                    <a:pt x="7720" y="12251"/>
                  </a:cubicBezTo>
                  <a:cubicBezTo>
                    <a:pt x="7554" y="11906"/>
                    <a:pt x="7423" y="11549"/>
                    <a:pt x="7327" y="11180"/>
                  </a:cubicBezTo>
                  <a:cubicBezTo>
                    <a:pt x="7196" y="10739"/>
                    <a:pt x="7006" y="10322"/>
                    <a:pt x="6768" y="9941"/>
                  </a:cubicBezTo>
                  <a:cubicBezTo>
                    <a:pt x="5994" y="8656"/>
                    <a:pt x="5661" y="8846"/>
                    <a:pt x="4899" y="7560"/>
                  </a:cubicBezTo>
                  <a:cubicBezTo>
                    <a:pt x="4125" y="6274"/>
                    <a:pt x="4458" y="6072"/>
                    <a:pt x="3684" y="4786"/>
                  </a:cubicBezTo>
                  <a:cubicBezTo>
                    <a:pt x="2910" y="3500"/>
                    <a:pt x="2589" y="3691"/>
                    <a:pt x="1815" y="2405"/>
                  </a:cubicBezTo>
                  <a:cubicBezTo>
                    <a:pt x="1255" y="1464"/>
                    <a:pt x="1279" y="1107"/>
                    <a:pt x="1029" y="476"/>
                  </a:cubicBezTo>
                  <a:cubicBezTo>
                    <a:pt x="719" y="345"/>
                    <a:pt x="422" y="202"/>
                    <a:pt x="136" y="24"/>
                  </a:cubicBezTo>
                  <a:lnTo>
                    <a:pt x="112" y="12"/>
                  </a:lnTo>
                  <a:cubicBezTo>
                    <a:pt x="102" y="4"/>
                    <a:pt x="91" y="1"/>
                    <a:pt x="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5"/>
            <p:cNvSpPr/>
            <p:nvPr/>
          </p:nvSpPr>
          <p:spPr>
            <a:xfrm>
              <a:off x="4114980" y="2088456"/>
              <a:ext cx="236560" cy="224333"/>
            </a:xfrm>
            <a:custGeom>
              <a:avLst/>
              <a:gdLst/>
              <a:ahLst/>
              <a:cxnLst/>
              <a:rect l="l" t="t" r="r" b="b"/>
              <a:pathLst>
                <a:path w="8527" h="8087" extrusionOk="0">
                  <a:moveTo>
                    <a:pt x="79" y="0"/>
                  </a:moveTo>
                  <a:cubicBezTo>
                    <a:pt x="34" y="0"/>
                    <a:pt x="1" y="51"/>
                    <a:pt x="37" y="87"/>
                  </a:cubicBezTo>
                  <a:cubicBezTo>
                    <a:pt x="1395" y="1802"/>
                    <a:pt x="1561" y="2945"/>
                    <a:pt x="2002" y="3659"/>
                  </a:cubicBezTo>
                  <a:cubicBezTo>
                    <a:pt x="2490" y="4457"/>
                    <a:pt x="2692" y="4374"/>
                    <a:pt x="3181" y="5171"/>
                  </a:cubicBezTo>
                  <a:cubicBezTo>
                    <a:pt x="3669" y="5969"/>
                    <a:pt x="3466" y="6171"/>
                    <a:pt x="3954" y="6969"/>
                  </a:cubicBezTo>
                  <a:cubicBezTo>
                    <a:pt x="4300" y="7600"/>
                    <a:pt x="4931" y="8017"/>
                    <a:pt x="5645" y="8076"/>
                  </a:cubicBezTo>
                  <a:cubicBezTo>
                    <a:pt x="5697" y="8083"/>
                    <a:pt x="5751" y="8086"/>
                    <a:pt x="5808" y="8086"/>
                  </a:cubicBezTo>
                  <a:cubicBezTo>
                    <a:pt x="6576" y="8086"/>
                    <a:pt x="7753" y="7527"/>
                    <a:pt x="7764" y="7505"/>
                  </a:cubicBezTo>
                  <a:cubicBezTo>
                    <a:pt x="8276" y="6969"/>
                    <a:pt x="8526" y="6219"/>
                    <a:pt x="8419" y="5481"/>
                  </a:cubicBezTo>
                  <a:cubicBezTo>
                    <a:pt x="8324" y="4707"/>
                    <a:pt x="7884" y="4028"/>
                    <a:pt x="7229" y="3635"/>
                  </a:cubicBezTo>
                  <a:cubicBezTo>
                    <a:pt x="6431" y="3135"/>
                    <a:pt x="6264" y="3409"/>
                    <a:pt x="5467" y="2921"/>
                  </a:cubicBezTo>
                  <a:cubicBezTo>
                    <a:pt x="4669" y="2433"/>
                    <a:pt x="4836" y="2159"/>
                    <a:pt x="4038" y="1671"/>
                  </a:cubicBezTo>
                  <a:cubicBezTo>
                    <a:pt x="3466" y="1314"/>
                    <a:pt x="2014" y="921"/>
                    <a:pt x="609" y="123"/>
                  </a:cubicBezTo>
                  <a:cubicBezTo>
                    <a:pt x="518" y="69"/>
                    <a:pt x="463" y="51"/>
                    <a:pt x="427" y="51"/>
                  </a:cubicBezTo>
                  <a:cubicBezTo>
                    <a:pt x="355" y="51"/>
                    <a:pt x="360" y="123"/>
                    <a:pt x="306" y="123"/>
                  </a:cubicBezTo>
                  <a:cubicBezTo>
                    <a:pt x="275" y="123"/>
                    <a:pt x="222" y="97"/>
                    <a:pt x="121" y="16"/>
                  </a:cubicBezTo>
                  <a:cubicBezTo>
                    <a:pt x="107" y="5"/>
                    <a:pt x="92" y="0"/>
                    <a:pt x="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5"/>
            <p:cNvSpPr/>
            <p:nvPr/>
          </p:nvSpPr>
          <p:spPr>
            <a:xfrm>
              <a:off x="4097724" y="2070425"/>
              <a:ext cx="235645" cy="247607"/>
            </a:xfrm>
            <a:custGeom>
              <a:avLst/>
              <a:gdLst/>
              <a:ahLst/>
              <a:cxnLst/>
              <a:rect l="l" t="t" r="r" b="b"/>
              <a:pathLst>
                <a:path w="8494" h="8926" extrusionOk="0">
                  <a:moveTo>
                    <a:pt x="75" y="0"/>
                  </a:moveTo>
                  <a:cubicBezTo>
                    <a:pt x="31" y="0"/>
                    <a:pt x="0" y="47"/>
                    <a:pt x="28" y="94"/>
                  </a:cubicBezTo>
                  <a:cubicBezTo>
                    <a:pt x="1386" y="1809"/>
                    <a:pt x="1993" y="3797"/>
                    <a:pt x="2445" y="4512"/>
                  </a:cubicBezTo>
                  <a:cubicBezTo>
                    <a:pt x="2933" y="5309"/>
                    <a:pt x="3207" y="5143"/>
                    <a:pt x="3695" y="5940"/>
                  </a:cubicBezTo>
                  <a:cubicBezTo>
                    <a:pt x="4184" y="6738"/>
                    <a:pt x="3934" y="6905"/>
                    <a:pt x="4422" y="7703"/>
                  </a:cubicBezTo>
                  <a:cubicBezTo>
                    <a:pt x="4815" y="8357"/>
                    <a:pt x="5505" y="8798"/>
                    <a:pt x="6267" y="8905"/>
                  </a:cubicBezTo>
                  <a:cubicBezTo>
                    <a:pt x="6374" y="8919"/>
                    <a:pt x="6481" y="8926"/>
                    <a:pt x="6587" y="8926"/>
                  </a:cubicBezTo>
                  <a:cubicBezTo>
                    <a:pt x="7218" y="8926"/>
                    <a:pt x="7835" y="8687"/>
                    <a:pt x="8303" y="8238"/>
                  </a:cubicBezTo>
                  <a:lnTo>
                    <a:pt x="8339" y="8203"/>
                  </a:lnTo>
                  <a:lnTo>
                    <a:pt x="8386" y="8155"/>
                  </a:lnTo>
                  <a:cubicBezTo>
                    <a:pt x="8422" y="8119"/>
                    <a:pt x="8458" y="8072"/>
                    <a:pt x="8494" y="8036"/>
                  </a:cubicBezTo>
                  <a:lnTo>
                    <a:pt x="8494" y="8036"/>
                  </a:lnTo>
                  <a:cubicBezTo>
                    <a:pt x="8077" y="8336"/>
                    <a:pt x="7573" y="8503"/>
                    <a:pt x="7066" y="8503"/>
                  </a:cubicBezTo>
                  <a:cubicBezTo>
                    <a:pt x="6950" y="8503"/>
                    <a:pt x="6835" y="8494"/>
                    <a:pt x="6720" y="8476"/>
                  </a:cubicBezTo>
                  <a:cubicBezTo>
                    <a:pt x="5946" y="8381"/>
                    <a:pt x="5267" y="7941"/>
                    <a:pt x="4874" y="7286"/>
                  </a:cubicBezTo>
                  <a:cubicBezTo>
                    <a:pt x="4374" y="6488"/>
                    <a:pt x="4636" y="6321"/>
                    <a:pt x="4148" y="5524"/>
                  </a:cubicBezTo>
                  <a:cubicBezTo>
                    <a:pt x="3648" y="4726"/>
                    <a:pt x="3386" y="4893"/>
                    <a:pt x="2886" y="4095"/>
                  </a:cubicBezTo>
                  <a:cubicBezTo>
                    <a:pt x="2541" y="3523"/>
                    <a:pt x="2076" y="2154"/>
                    <a:pt x="1231" y="761"/>
                  </a:cubicBezTo>
                  <a:cubicBezTo>
                    <a:pt x="838" y="547"/>
                    <a:pt x="457" y="285"/>
                    <a:pt x="112" y="11"/>
                  </a:cubicBezTo>
                  <a:cubicBezTo>
                    <a:pt x="99" y="4"/>
                    <a:pt x="87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5"/>
            <p:cNvSpPr/>
            <p:nvPr/>
          </p:nvSpPr>
          <p:spPr>
            <a:xfrm>
              <a:off x="4237880" y="2207461"/>
              <a:ext cx="81951" cy="75730"/>
            </a:xfrm>
            <a:custGeom>
              <a:avLst/>
              <a:gdLst/>
              <a:ahLst/>
              <a:cxnLst/>
              <a:rect l="l" t="t" r="r" b="b"/>
              <a:pathLst>
                <a:path w="2954" h="2730" extrusionOk="0">
                  <a:moveTo>
                    <a:pt x="1440" y="1"/>
                  </a:moveTo>
                  <a:cubicBezTo>
                    <a:pt x="1292" y="1"/>
                    <a:pt x="1144" y="24"/>
                    <a:pt x="1001" y="72"/>
                  </a:cubicBezTo>
                  <a:cubicBezTo>
                    <a:pt x="787" y="143"/>
                    <a:pt x="715" y="334"/>
                    <a:pt x="548" y="488"/>
                  </a:cubicBezTo>
                  <a:cubicBezTo>
                    <a:pt x="1" y="1036"/>
                    <a:pt x="25" y="1691"/>
                    <a:pt x="572" y="2239"/>
                  </a:cubicBezTo>
                  <a:cubicBezTo>
                    <a:pt x="878" y="2551"/>
                    <a:pt x="1202" y="2730"/>
                    <a:pt x="1524" y="2730"/>
                  </a:cubicBezTo>
                  <a:cubicBezTo>
                    <a:pt x="1779" y="2730"/>
                    <a:pt x="2033" y="2617"/>
                    <a:pt x="2275" y="2370"/>
                  </a:cubicBezTo>
                  <a:cubicBezTo>
                    <a:pt x="2418" y="2227"/>
                    <a:pt x="2680" y="2096"/>
                    <a:pt x="2751" y="1929"/>
                  </a:cubicBezTo>
                  <a:cubicBezTo>
                    <a:pt x="2953" y="1405"/>
                    <a:pt x="2834" y="810"/>
                    <a:pt x="2442" y="405"/>
                  </a:cubicBezTo>
                  <a:lnTo>
                    <a:pt x="2442" y="417"/>
                  </a:lnTo>
                  <a:cubicBezTo>
                    <a:pt x="2170" y="145"/>
                    <a:pt x="1807" y="1"/>
                    <a:pt x="1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5"/>
            <p:cNvSpPr/>
            <p:nvPr/>
          </p:nvSpPr>
          <p:spPr>
            <a:xfrm>
              <a:off x="4229640" y="2209097"/>
              <a:ext cx="85225" cy="76424"/>
            </a:xfrm>
            <a:custGeom>
              <a:avLst/>
              <a:gdLst/>
              <a:ahLst/>
              <a:cxnLst/>
              <a:rect l="l" t="t" r="r" b="b"/>
              <a:pathLst>
                <a:path w="3072" h="2755" extrusionOk="0">
                  <a:moveTo>
                    <a:pt x="1286" y="1"/>
                  </a:moveTo>
                  <a:lnTo>
                    <a:pt x="1286" y="1"/>
                  </a:lnTo>
                  <a:cubicBezTo>
                    <a:pt x="298" y="334"/>
                    <a:pt x="0" y="1596"/>
                    <a:pt x="738" y="2334"/>
                  </a:cubicBezTo>
                  <a:cubicBezTo>
                    <a:pt x="1020" y="2621"/>
                    <a:pt x="1379" y="2755"/>
                    <a:pt x="1733" y="2755"/>
                  </a:cubicBezTo>
                  <a:cubicBezTo>
                    <a:pt x="2305" y="2755"/>
                    <a:pt x="2866" y="2405"/>
                    <a:pt x="3072" y="1787"/>
                  </a:cubicBezTo>
                  <a:lnTo>
                    <a:pt x="3072" y="1787"/>
                  </a:lnTo>
                  <a:cubicBezTo>
                    <a:pt x="2917" y="1838"/>
                    <a:pt x="2764" y="1862"/>
                    <a:pt x="2615" y="1862"/>
                  </a:cubicBezTo>
                  <a:cubicBezTo>
                    <a:pt x="1700" y="1862"/>
                    <a:pt x="968" y="954"/>
                    <a:pt x="1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5"/>
            <p:cNvSpPr/>
            <p:nvPr/>
          </p:nvSpPr>
          <p:spPr>
            <a:xfrm>
              <a:off x="4137147" y="1960159"/>
              <a:ext cx="96156" cy="91098"/>
            </a:xfrm>
            <a:custGeom>
              <a:avLst/>
              <a:gdLst/>
              <a:ahLst/>
              <a:cxnLst/>
              <a:rect l="l" t="t" r="r" b="b"/>
              <a:pathLst>
                <a:path w="3466" h="3284" extrusionOk="0">
                  <a:moveTo>
                    <a:pt x="339" y="0"/>
                  </a:moveTo>
                  <a:cubicBezTo>
                    <a:pt x="162" y="0"/>
                    <a:pt x="1" y="239"/>
                    <a:pt x="191" y="402"/>
                  </a:cubicBezTo>
                  <a:lnTo>
                    <a:pt x="3001" y="3224"/>
                  </a:lnTo>
                  <a:cubicBezTo>
                    <a:pt x="3048" y="3260"/>
                    <a:pt x="3108" y="3284"/>
                    <a:pt x="3167" y="3284"/>
                  </a:cubicBezTo>
                  <a:cubicBezTo>
                    <a:pt x="3358" y="3284"/>
                    <a:pt x="3465" y="3045"/>
                    <a:pt x="3322" y="2903"/>
                  </a:cubicBezTo>
                  <a:lnTo>
                    <a:pt x="500" y="81"/>
                  </a:lnTo>
                  <a:cubicBezTo>
                    <a:pt x="452" y="24"/>
                    <a:pt x="395" y="0"/>
                    <a:pt x="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5"/>
            <p:cNvSpPr/>
            <p:nvPr/>
          </p:nvSpPr>
          <p:spPr>
            <a:xfrm>
              <a:off x="4208889" y="1987177"/>
              <a:ext cx="117212" cy="112292"/>
            </a:xfrm>
            <a:custGeom>
              <a:avLst/>
              <a:gdLst/>
              <a:ahLst/>
              <a:cxnLst/>
              <a:rect l="l" t="t" r="r" b="b"/>
              <a:pathLst>
                <a:path w="4225" h="4048" extrusionOk="0">
                  <a:moveTo>
                    <a:pt x="317" y="1"/>
                  </a:moveTo>
                  <a:cubicBezTo>
                    <a:pt x="144" y="1"/>
                    <a:pt x="0" y="228"/>
                    <a:pt x="165" y="393"/>
                  </a:cubicBezTo>
                  <a:lnTo>
                    <a:pt x="3772" y="3976"/>
                  </a:lnTo>
                  <a:cubicBezTo>
                    <a:pt x="3808" y="4024"/>
                    <a:pt x="3868" y="4048"/>
                    <a:pt x="3927" y="4048"/>
                  </a:cubicBezTo>
                  <a:cubicBezTo>
                    <a:pt x="4129" y="4048"/>
                    <a:pt x="4225" y="3798"/>
                    <a:pt x="4082" y="3667"/>
                  </a:cubicBezTo>
                  <a:lnTo>
                    <a:pt x="474" y="71"/>
                  </a:lnTo>
                  <a:cubicBezTo>
                    <a:pt x="424" y="21"/>
                    <a:pt x="369" y="1"/>
                    <a:pt x="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5"/>
            <p:cNvSpPr/>
            <p:nvPr/>
          </p:nvSpPr>
          <p:spPr>
            <a:xfrm>
              <a:off x="3988863" y="2109511"/>
              <a:ext cx="95129" cy="90710"/>
            </a:xfrm>
            <a:custGeom>
              <a:avLst/>
              <a:gdLst/>
              <a:ahLst/>
              <a:cxnLst/>
              <a:rect l="l" t="t" r="r" b="b"/>
              <a:pathLst>
                <a:path w="3429" h="3270" extrusionOk="0">
                  <a:moveTo>
                    <a:pt x="321" y="1"/>
                  </a:moveTo>
                  <a:cubicBezTo>
                    <a:pt x="147" y="1"/>
                    <a:pt x="1" y="223"/>
                    <a:pt x="166" y="388"/>
                  </a:cubicBezTo>
                  <a:lnTo>
                    <a:pt x="2976" y="3210"/>
                  </a:lnTo>
                  <a:cubicBezTo>
                    <a:pt x="3024" y="3246"/>
                    <a:pt x="3071" y="3269"/>
                    <a:pt x="3131" y="3269"/>
                  </a:cubicBezTo>
                  <a:cubicBezTo>
                    <a:pt x="3333" y="3269"/>
                    <a:pt x="3428" y="3031"/>
                    <a:pt x="3297" y="2888"/>
                  </a:cubicBezTo>
                  <a:lnTo>
                    <a:pt x="476" y="67"/>
                  </a:lnTo>
                  <a:cubicBezTo>
                    <a:pt x="427" y="20"/>
                    <a:pt x="373" y="1"/>
                    <a:pt x="3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5"/>
            <p:cNvSpPr/>
            <p:nvPr/>
          </p:nvSpPr>
          <p:spPr>
            <a:xfrm>
              <a:off x="4016078" y="2180802"/>
              <a:ext cx="114826" cy="112541"/>
            </a:xfrm>
            <a:custGeom>
              <a:avLst/>
              <a:gdLst/>
              <a:ahLst/>
              <a:cxnLst/>
              <a:rect l="l" t="t" r="r" b="b"/>
              <a:pathLst>
                <a:path w="4139" h="4057" extrusionOk="0">
                  <a:moveTo>
                    <a:pt x="318" y="0"/>
                  </a:moveTo>
                  <a:cubicBezTo>
                    <a:pt x="149" y="0"/>
                    <a:pt x="1" y="211"/>
                    <a:pt x="150" y="378"/>
                  </a:cubicBezTo>
                  <a:lnTo>
                    <a:pt x="3733" y="3985"/>
                  </a:lnTo>
                  <a:cubicBezTo>
                    <a:pt x="3769" y="4033"/>
                    <a:pt x="3829" y="4057"/>
                    <a:pt x="3888" y="4057"/>
                  </a:cubicBezTo>
                  <a:cubicBezTo>
                    <a:pt x="3948" y="4057"/>
                    <a:pt x="4007" y="4033"/>
                    <a:pt x="4043" y="3997"/>
                  </a:cubicBezTo>
                  <a:cubicBezTo>
                    <a:pt x="4138" y="3902"/>
                    <a:pt x="4138" y="3759"/>
                    <a:pt x="4043" y="3676"/>
                  </a:cubicBezTo>
                  <a:lnTo>
                    <a:pt x="459" y="56"/>
                  </a:lnTo>
                  <a:cubicBezTo>
                    <a:pt x="414" y="17"/>
                    <a:pt x="365" y="0"/>
                    <a:pt x="3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5"/>
            <p:cNvSpPr/>
            <p:nvPr/>
          </p:nvSpPr>
          <p:spPr>
            <a:xfrm>
              <a:off x="4265289" y="1959410"/>
              <a:ext cx="36703" cy="35785"/>
            </a:xfrm>
            <a:custGeom>
              <a:avLst/>
              <a:gdLst/>
              <a:ahLst/>
              <a:cxnLst/>
              <a:rect l="l" t="t" r="r" b="b"/>
              <a:pathLst>
                <a:path w="1323" h="1290" extrusionOk="0">
                  <a:moveTo>
                    <a:pt x="662" y="1"/>
                  </a:moveTo>
                  <a:cubicBezTo>
                    <a:pt x="540" y="1"/>
                    <a:pt x="418" y="84"/>
                    <a:pt x="430" y="251"/>
                  </a:cubicBezTo>
                  <a:lnTo>
                    <a:pt x="430" y="394"/>
                  </a:lnTo>
                  <a:cubicBezTo>
                    <a:pt x="430" y="405"/>
                    <a:pt x="418" y="417"/>
                    <a:pt x="406" y="417"/>
                  </a:cubicBezTo>
                  <a:lnTo>
                    <a:pt x="263" y="417"/>
                  </a:lnTo>
                  <a:cubicBezTo>
                    <a:pt x="168" y="417"/>
                    <a:pt x="72" y="489"/>
                    <a:pt x="49" y="584"/>
                  </a:cubicBezTo>
                  <a:cubicBezTo>
                    <a:pt x="1" y="727"/>
                    <a:pt x="108" y="870"/>
                    <a:pt x="263" y="882"/>
                  </a:cubicBezTo>
                  <a:lnTo>
                    <a:pt x="406" y="882"/>
                  </a:lnTo>
                  <a:cubicBezTo>
                    <a:pt x="418" y="882"/>
                    <a:pt x="430" y="894"/>
                    <a:pt x="430" y="906"/>
                  </a:cubicBezTo>
                  <a:lnTo>
                    <a:pt x="430" y="1048"/>
                  </a:lnTo>
                  <a:cubicBezTo>
                    <a:pt x="418" y="1209"/>
                    <a:pt x="540" y="1290"/>
                    <a:pt x="662" y="1290"/>
                  </a:cubicBezTo>
                  <a:cubicBezTo>
                    <a:pt x="784" y="1290"/>
                    <a:pt x="906" y="1209"/>
                    <a:pt x="894" y="1048"/>
                  </a:cubicBezTo>
                  <a:lnTo>
                    <a:pt x="894" y="906"/>
                  </a:lnTo>
                  <a:cubicBezTo>
                    <a:pt x="894" y="882"/>
                    <a:pt x="906" y="870"/>
                    <a:pt x="918" y="870"/>
                  </a:cubicBezTo>
                  <a:lnTo>
                    <a:pt x="1061" y="870"/>
                  </a:lnTo>
                  <a:cubicBezTo>
                    <a:pt x="1215" y="870"/>
                    <a:pt x="1323" y="727"/>
                    <a:pt x="1287" y="572"/>
                  </a:cubicBezTo>
                  <a:cubicBezTo>
                    <a:pt x="1251" y="477"/>
                    <a:pt x="1156" y="417"/>
                    <a:pt x="1061" y="417"/>
                  </a:cubicBezTo>
                  <a:lnTo>
                    <a:pt x="918" y="417"/>
                  </a:lnTo>
                  <a:cubicBezTo>
                    <a:pt x="906" y="417"/>
                    <a:pt x="894" y="405"/>
                    <a:pt x="894" y="394"/>
                  </a:cubicBezTo>
                  <a:lnTo>
                    <a:pt x="894" y="251"/>
                  </a:lnTo>
                  <a:cubicBezTo>
                    <a:pt x="906" y="84"/>
                    <a:pt x="784" y="1"/>
                    <a:pt x="6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5"/>
            <p:cNvSpPr/>
            <p:nvPr/>
          </p:nvSpPr>
          <p:spPr>
            <a:xfrm>
              <a:off x="4340804" y="2087402"/>
              <a:ext cx="37813" cy="34869"/>
            </a:xfrm>
            <a:custGeom>
              <a:avLst/>
              <a:gdLst/>
              <a:ahLst/>
              <a:cxnLst/>
              <a:rect l="l" t="t" r="r" b="b"/>
              <a:pathLst>
                <a:path w="1363" h="1257" extrusionOk="0">
                  <a:moveTo>
                    <a:pt x="723" y="0"/>
                  </a:moveTo>
                  <a:cubicBezTo>
                    <a:pt x="617" y="0"/>
                    <a:pt x="511" y="69"/>
                    <a:pt x="494" y="209"/>
                  </a:cubicBezTo>
                  <a:lnTo>
                    <a:pt x="494" y="352"/>
                  </a:lnTo>
                  <a:cubicBezTo>
                    <a:pt x="494" y="363"/>
                    <a:pt x="482" y="375"/>
                    <a:pt x="470" y="375"/>
                  </a:cubicBezTo>
                  <a:lnTo>
                    <a:pt x="327" y="375"/>
                  </a:lnTo>
                  <a:cubicBezTo>
                    <a:pt x="319" y="375"/>
                    <a:pt x="312" y="375"/>
                    <a:pt x="305" y="375"/>
                  </a:cubicBezTo>
                  <a:cubicBezTo>
                    <a:pt x="1" y="375"/>
                    <a:pt x="1" y="841"/>
                    <a:pt x="305" y="841"/>
                  </a:cubicBezTo>
                  <a:cubicBezTo>
                    <a:pt x="312" y="841"/>
                    <a:pt x="319" y="840"/>
                    <a:pt x="327" y="840"/>
                  </a:cubicBezTo>
                  <a:lnTo>
                    <a:pt x="470" y="840"/>
                  </a:lnTo>
                  <a:cubicBezTo>
                    <a:pt x="482" y="840"/>
                    <a:pt x="506" y="852"/>
                    <a:pt x="506" y="864"/>
                  </a:cubicBezTo>
                  <a:lnTo>
                    <a:pt x="506" y="1006"/>
                  </a:lnTo>
                  <a:cubicBezTo>
                    <a:pt x="488" y="1173"/>
                    <a:pt x="607" y="1256"/>
                    <a:pt x="727" y="1256"/>
                  </a:cubicBezTo>
                  <a:cubicBezTo>
                    <a:pt x="848" y="1256"/>
                    <a:pt x="970" y="1173"/>
                    <a:pt x="958" y="1006"/>
                  </a:cubicBezTo>
                  <a:lnTo>
                    <a:pt x="958" y="864"/>
                  </a:lnTo>
                  <a:cubicBezTo>
                    <a:pt x="958" y="852"/>
                    <a:pt x="970" y="840"/>
                    <a:pt x="994" y="840"/>
                  </a:cubicBezTo>
                  <a:lnTo>
                    <a:pt x="1125" y="840"/>
                  </a:lnTo>
                  <a:cubicBezTo>
                    <a:pt x="1256" y="840"/>
                    <a:pt x="1363" y="721"/>
                    <a:pt x="1363" y="602"/>
                  </a:cubicBezTo>
                  <a:cubicBezTo>
                    <a:pt x="1351" y="471"/>
                    <a:pt x="1244" y="375"/>
                    <a:pt x="1125" y="375"/>
                  </a:cubicBezTo>
                  <a:lnTo>
                    <a:pt x="982" y="375"/>
                  </a:lnTo>
                  <a:cubicBezTo>
                    <a:pt x="970" y="375"/>
                    <a:pt x="958" y="363"/>
                    <a:pt x="958" y="340"/>
                  </a:cubicBezTo>
                  <a:lnTo>
                    <a:pt x="958" y="221"/>
                  </a:lnTo>
                  <a:cubicBezTo>
                    <a:pt x="946" y="75"/>
                    <a:pt x="834" y="0"/>
                    <a:pt x="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5"/>
            <p:cNvSpPr/>
            <p:nvPr/>
          </p:nvSpPr>
          <p:spPr>
            <a:xfrm>
              <a:off x="3990805" y="2235201"/>
              <a:ext cx="35705" cy="35036"/>
            </a:xfrm>
            <a:custGeom>
              <a:avLst/>
              <a:gdLst/>
              <a:ahLst/>
              <a:cxnLst/>
              <a:rect l="l" t="t" r="r" b="b"/>
              <a:pathLst>
                <a:path w="1287" h="1263" extrusionOk="0">
                  <a:moveTo>
                    <a:pt x="657" y="1"/>
                  </a:moveTo>
                  <a:cubicBezTo>
                    <a:pt x="538" y="1"/>
                    <a:pt x="429" y="97"/>
                    <a:pt x="429" y="227"/>
                  </a:cubicBezTo>
                  <a:lnTo>
                    <a:pt x="429" y="369"/>
                  </a:lnTo>
                  <a:cubicBezTo>
                    <a:pt x="429" y="381"/>
                    <a:pt x="418" y="393"/>
                    <a:pt x="394" y="393"/>
                  </a:cubicBezTo>
                  <a:lnTo>
                    <a:pt x="263" y="393"/>
                  </a:lnTo>
                  <a:cubicBezTo>
                    <a:pt x="168" y="393"/>
                    <a:pt x="72" y="453"/>
                    <a:pt x="48" y="548"/>
                  </a:cubicBezTo>
                  <a:cubicBezTo>
                    <a:pt x="1" y="703"/>
                    <a:pt x="108" y="846"/>
                    <a:pt x="263" y="846"/>
                  </a:cubicBezTo>
                  <a:lnTo>
                    <a:pt x="406" y="846"/>
                  </a:lnTo>
                  <a:cubicBezTo>
                    <a:pt x="418" y="846"/>
                    <a:pt x="429" y="858"/>
                    <a:pt x="429" y="881"/>
                  </a:cubicBezTo>
                  <a:lnTo>
                    <a:pt x="429" y="1012"/>
                  </a:lnTo>
                  <a:cubicBezTo>
                    <a:pt x="418" y="1179"/>
                    <a:pt x="540" y="1262"/>
                    <a:pt x="662" y="1262"/>
                  </a:cubicBezTo>
                  <a:cubicBezTo>
                    <a:pt x="784" y="1262"/>
                    <a:pt x="906" y="1179"/>
                    <a:pt x="894" y="1012"/>
                  </a:cubicBezTo>
                  <a:lnTo>
                    <a:pt x="894" y="881"/>
                  </a:lnTo>
                  <a:cubicBezTo>
                    <a:pt x="894" y="858"/>
                    <a:pt x="906" y="846"/>
                    <a:pt x="918" y="846"/>
                  </a:cubicBezTo>
                  <a:lnTo>
                    <a:pt x="1061" y="846"/>
                  </a:lnTo>
                  <a:cubicBezTo>
                    <a:pt x="1180" y="846"/>
                    <a:pt x="1287" y="739"/>
                    <a:pt x="1287" y="608"/>
                  </a:cubicBezTo>
                  <a:cubicBezTo>
                    <a:pt x="1275" y="477"/>
                    <a:pt x="1168" y="381"/>
                    <a:pt x="1049" y="381"/>
                  </a:cubicBezTo>
                  <a:lnTo>
                    <a:pt x="1037" y="393"/>
                  </a:lnTo>
                  <a:lnTo>
                    <a:pt x="906" y="393"/>
                  </a:lnTo>
                  <a:cubicBezTo>
                    <a:pt x="894" y="393"/>
                    <a:pt x="882" y="369"/>
                    <a:pt x="882" y="358"/>
                  </a:cubicBezTo>
                  <a:lnTo>
                    <a:pt x="882" y="227"/>
                  </a:lnTo>
                  <a:cubicBezTo>
                    <a:pt x="882" y="131"/>
                    <a:pt x="822" y="36"/>
                    <a:pt x="727" y="12"/>
                  </a:cubicBezTo>
                  <a:cubicBezTo>
                    <a:pt x="704" y="5"/>
                    <a:pt x="680" y="1"/>
                    <a:pt x="6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5"/>
            <p:cNvSpPr/>
            <p:nvPr/>
          </p:nvSpPr>
          <p:spPr>
            <a:xfrm>
              <a:off x="4118309" y="2312817"/>
              <a:ext cx="34706" cy="34037"/>
            </a:xfrm>
            <a:custGeom>
              <a:avLst/>
              <a:gdLst/>
              <a:ahLst/>
              <a:cxnLst/>
              <a:rect l="l" t="t" r="r" b="b"/>
              <a:pathLst>
                <a:path w="1251" h="1227" extrusionOk="0">
                  <a:moveTo>
                    <a:pt x="624" y="0"/>
                  </a:moveTo>
                  <a:cubicBezTo>
                    <a:pt x="516" y="0"/>
                    <a:pt x="405" y="72"/>
                    <a:pt x="394" y="215"/>
                  </a:cubicBezTo>
                  <a:lnTo>
                    <a:pt x="394" y="346"/>
                  </a:lnTo>
                  <a:cubicBezTo>
                    <a:pt x="394" y="346"/>
                    <a:pt x="370" y="369"/>
                    <a:pt x="358" y="381"/>
                  </a:cubicBezTo>
                  <a:lnTo>
                    <a:pt x="227" y="381"/>
                  </a:lnTo>
                  <a:cubicBezTo>
                    <a:pt x="220" y="381"/>
                    <a:pt x="213" y="380"/>
                    <a:pt x="207" y="380"/>
                  </a:cubicBezTo>
                  <a:cubicBezTo>
                    <a:pt x="96" y="380"/>
                    <a:pt x="1" y="472"/>
                    <a:pt x="1" y="596"/>
                  </a:cubicBezTo>
                  <a:cubicBezTo>
                    <a:pt x="1" y="715"/>
                    <a:pt x="96" y="822"/>
                    <a:pt x="215" y="834"/>
                  </a:cubicBezTo>
                  <a:lnTo>
                    <a:pt x="358" y="834"/>
                  </a:lnTo>
                  <a:cubicBezTo>
                    <a:pt x="360" y="831"/>
                    <a:pt x="363" y="830"/>
                    <a:pt x="366" y="830"/>
                  </a:cubicBezTo>
                  <a:cubicBezTo>
                    <a:pt x="378" y="830"/>
                    <a:pt x="394" y="846"/>
                    <a:pt x="394" y="846"/>
                  </a:cubicBezTo>
                  <a:lnTo>
                    <a:pt x="394" y="1000"/>
                  </a:lnTo>
                  <a:cubicBezTo>
                    <a:pt x="382" y="1096"/>
                    <a:pt x="453" y="1191"/>
                    <a:pt x="548" y="1215"/>
                  </a:cubicBezTo>
                  <a:cubicBezTo>
                    <a:pt x="572" y="1223"/>
                    <a:pt x="595" y="1226"/>
                    <a:pt x="618" y="1226"/>
                  </a:cubicBezTo>
                  <a:cubicBezTo>
                    <a:pt x="738" y="1226"/>
                    <a:pt x="846" y="1130"/>
                    <a:pt x="846" y="1000"/>
                  </a:cubicBezTo>
                  <a:lnTo>
                    <a:pt x="846" y="858"/>
                  </a:lnTo>
                  <a:cubicBezTo>
                    <a:pt x="846" y="846"/>
                    <a:pt x="858" y="834"/>
                    <a:pt x="870" y="834"/>
                  </a:cubicBezTo>
                  <a:lnTo>
                    <a:pt x="1013" y="834"/>
                  </a:lnTo>
                  <a:cubicBezTo>
                    <a:pt x="1144" y="834"/>
                    <a:pt x="1251" y="727"/>
                    <a:pt x="1239" y="596"/>
                  </a:cubicBezTo>
                  <a:cubicBezTo>
                    <a:pt x="1239" y="465"/>
                    <a:pt x="1132" y="369"/>
                    <a:pt x="1001" y="369"/>
                  </a:cubicBezTo>
                  <a:lnTo>
                    <a:pt x="1013" y="381"/>
                  </a:lnTo>
                  <a:lnTo>
                    <a:pt x="882" y="381"/>
                  </a:lnTo>
                  <a:cubicBezTo>
                    <a:pt x="858" y="381"/>
                    <a:pt x="846" y="358"/>
                    <a:pt x="846" y="346"/>
                  </a:cubicBezTo>
                  <a:lnTo>
                    <a:pt x="846" y="215"/>
                  </a:lnTo>
                  <a:cubicBezTo>
                    <a:pt x="840" y="72"/>
                    <a:pt x="733" y="0"/>
                    <a:pt x="6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4" name="Google Shape;3914;p45"/>
          <p:cNvGrpSpPr/>
          <p:nvPr/>
        </p:nvGrpSpPr>
        <p:grpSpPr>
          <a:xfrm>
            <a:off x="5557888" y="1408702"/>
            <a:ext cx="452563" cy="404976"/>
            <a:chOff x="5566052" y="1949173"/>
            <a:chExt cx="452563" cy="404976"/>
          </a:xfrm>
        </p:grpSpPr>
        <p:sp>
          <p:nvSpPr>
            <p:cNvPr id="3915" name="Google Shape;3915;p45"/>
            <p:cNvSpPr/>
            <p:nvPr/>
          </p:nvSpPr>
          <p:spPr>
            <a:xfrm>
              <a:off x="5571351" y="1951892"/>
              <a:ext cx="447265" cy="398235"/>
            </a:xfrm>
            <a:custGeom>
              <a:avLst/>
              <a:gdLst/>
              <a:ahLst/>
              <a:cxnLst/>
              <a:rect l="l" t="t" r="r" b="b"/>
              <a:pathLst>
                <a:path w="16122" h="14356" extrusionOk="0">
                  <a:moveTo>
                    <a:pt x="10216" y="1"/>
                  </a:moveTo>
                  <a:cubicBezTo>
                    <a:pt x="8663" y="1"/>
                    <a:pt x="6953" y="555"/>
                    <a:pt x="5382" y="1617"/>
                  </a:cubicBezTo>
                  <a:cubicBezTo>
                    <a:pt x="4810" y="2010"/>
                    <a:pt x="4322" y="2546"/>
                    <a:pt x="3810" y="3070"/>
                  </a:cubicBezTo>
                  <a:cubicBezTo>
                    <a:pt x="596" y="6284"/>
                    <a:pt x="0" y="10642"/>
                    <a:pt x="2322" y="12976"/>
                  </a:cubicBezTo>
                  <a:cubicBezTo>
                    <a:pt x="3256" y="13905"/>
                    <a:pt x="4509" y="14355"/>
                    <a:pt x="5881" y="14355"/>
                  </a:cubicBezTo>
                  <a:cubicBezTo>
                    <a:pt x="7938" y="14355"/>
                    <a:pt x="10264" y="13344"/>
                    <a:pt x="12192" y="11416"/>
                  </a:cubicBezTo>
                  <a:cubicBezTo>
                    <a:pt x="15407" y="8189"/>
                    <a:pt x="16121" y="3701"/>
                    <a:pt x="13800" y="1367"/>
                  </a:cubicBezTo>
                  <a:cubicBezTo>
                    <a:pt x="12872" y="445"/>
                    <a:pt x="11607" y="1"/>
                    <a:pt x="10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5"/>
            <p:cNvSpPr/>
            <p:nvPr/>
          </p:nvSpPr>
          <p:spPr>
            <a:xfrm>
              <a:off x="5566052" y="1957107"/>
              <a:ext cx="244134" cy="393936"/>
            </a:xfrm>
            <a:custGeom>
              <a:avLst/>
              <a:gdLst/>
              <a:ahLst/>
              <a:cxnLst/>
              <a:rect l="l" t="t" r="r" b="b"/>
              <a:pathLst>
                <a:path w="8800" h="14201" extrusionOk="0">
                  <a:moveTo>
                    <a:pt x="8799" y="0"/>
                  </a:moveTo>
                  <a:cubicBezTo>
                    <a:pt x="7133" y="381"/>
                    <a:pt x="5406" y="1322"/>
                    <a:pt x="3942" y="2786"/>
                  </a:cubicBezTo>
                  <a:cubicBezTo>
                    <a:pt x="727" y="6001"/>
                    <a:pt x="1" y="10502"/>
                    <a:pt x="2334" y="12823"/>
                  </a:cubicBezTo>
                  <a:cubicBezTo>
                    <a:pt x="3264" y="13753"/>
                    <a:pt x="4533" y="14200"/>
                    <a:pt x="5925" y="14200"/>
                  </a:cubicBezTo>
                  <a:cubicBezTo>
                    <a:pt x="6620" y="14200"/>
                    <a:pt x="7344" y="14089"/>
                    <a:pt x="8073" y="13871"/>
                  </a:cubicBezTo>
                  <a:lnTo>
                    <a:pt x="8073" y="13859"/>
                  </a:lnTo>
                  <a:cubicBezTo>
                    <a:pt x="7522" y="13987"/>
                    <a:pt x="6978" y="14052"/>
                    <a:pt x="6452" y="14052"/>
                  </a:cubicBezTo>
                  <a:cubicBezTo>
                    <a:pt x="5066" y="14052"/>
                    <a:pt x="3805" y="13604"/>
                    <a:pt x="2882" y="12680"/>
                  </a:cubicBezTo>
                  <a:cubicBezTo>
                    <a:pt x="560" y="10347"/>
                    <a:pt x="1275" y="5858"/>
                    <a:pt x="4489" y="2632"/>
                  </a:cubicBezTo>
                  <a:cubicBezTo>
                    <a:pt x="5692" y="1417"/>
                    <a:pt x="7168" y="512"/>
                    <a:pt x="8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5"/>
            <p:cNvSpPr/>
            <p:nvPr/>
          </p:nvSpPr>
          <p:spPr>
            <a:xfrm>
              <a:off x="5619900" y="1976248"/>
              <a:ext cx="353134" cy="351133"/>
            </a:xfrm>
            <a:custGeom>
              <a:avLst/>
              <a:gdLst/>
              <a:ahLst/>
              <a:cxnLst/>
              <a:rect l="l" t="t" r="r" b="b"/>
              <a:pathLst>
                <a:path w="12729" h="12658" extrusionOk="0">
                  <a:moveTo>
                    <a:pt x="8478" y="1"/>
                  </a:moveTo>
                  <a:cubicBezTo>
                    <a:pt x="7728" y="13"/>
                    <a:pt x="6978" y="144"/>
                    <a:pt x="6263" y="394"/>
                  </a:cubicBezTo>
                  <a:cubicBezTo>
                    <a:pt x="4965" y="834"/>
                    <a:pt x="3918" y="1656"/>
                    <a:pt x="2846" y="2739"/>
                  </a:cubicBezTo>
                  <a:cubicBezTo>
                    <a:pt x="1417" y="4156"/>
                    <a:pt x="524" y="5859"/>
                    <a:pt x="251" y="7585"/>
                  </a:cubicBezTo>
                  <a:cubicBezTo>
                    <a:pt x="0" y="9193"/>
                    <a:pt x="155" y="10502"/>
                    <a:pt x="1084" y="11431"/>
                  </a:cubicBezTo>
                  <a:cubicBezTo>
                    <a:pt x="1834" y="12217"/>
                    <a:pt x="2882" y="12657"/>
                    <a:pt x="3977" y="12657"/>
                  </a:cubicBezTo>
                  <a:lnTo>
                    <a:pt x="3989" y="12657"/>
                  </a:lnTo>
                  <a:cubicBezTo>
                    <a:pt x="5954" y="12657"/>
                    <a:pt x="8144" y="11633"/>
                    <a:pt x="9847" y="9931"/>
                  </a:cubicBezTo>
                  <a:cubicBezTo>
                    <a:pt x="11264" y="8502"/>
                    <a:pt x="12204" y="6776"/>
                    <a:pt x="12478" y="5049"/>
                  </a:cubicBezTo>
                  <a:cubicBezTo>
                    <a:pt x="12728" y="3442"/>
                    <a:pt x="12359" y="2037"/>
                    <a:pt x="11442" y="1120"/>
                  </a:cubicBezTo>
                  <a:cubicBezTo>
                    <a:pt x="10704" y="382"/>
                    <a:pt x="9692" y="1"/>
                    <a:pt x="8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5"/>
            <p:cNvSpPr/>
            <p:nvPr/>
          </p:nvSpPr>
          <p:spPr>
            <a:xfrm>
              <a:off x="5611966" y="1978911"/>
              <a:ext cx="212424" cy="348470"/>
            </a:xfrm>
            <a:custGeom>
              <a:avLst/>
              <a:gdLst/>
              <a:ahLst/>
              <a:cxnLst/>
              <a:rect l="l" t="t" r="r" b="b"/>
              <a:pathLst>
                <a:path w="7657" h="12562" extrusionOk="0">
                  <a:moveTo>
                    <a:pt x="7656" y="0"/>
                  </a:moveTo>
                  <a:cubicBezTo>
                    <a:pt x="6001" y="298"/>
                    <a:pt x="4287" y="1226"/>
                    <a:pt x="2894" y="2620"/>
                  </a:cubicBezTo>
                  <a:cubicBezTo>
                    <a:pt x="1465" y="4048"/>
                    <a:pt x="525" y="5775"/>
                    <a:pt x="251" y="7501"/>
                  </a:cubicBezTo>
                  <a:cubicBezTo>
                    <a:pt x="1" y="9108"/>
                    <a:pt x="370" y="10513"/>
                    <a:pt x="1299" y="11430"/>
                  </a:cubicBezTo>
                  <a:cubicBezTo>
                    <a:pt x="2025" y="12168"/>
                    <a:pt x="3049" y="12549"/>
                    <a:pt x="4263" y="12561"/>
                  </a:cubicBezTo>
                  <a:cubicBezTo>
                    <a:pt x="4847" y="12549"/>
                    <a:pt x="5430" y="12454"/>
                    <a:pt x="5990" y="12299"/>
                  </a:cubicBezTo>
                  <a:lnTo>
                    <a:pt x="5990" y="12299"/>
                  </a:lnTo>
                  <a:cubicBezTo>
                    <a:pt x="5632" y="12371"/>
                    <a:pt x="5263" y="12406"/>
                    <a:pt x="4894" y="12418"/>
                  </a:cubicBezTo>
                  <a:lnTo>
                    <a:pt x="4906" y="12406"/>
                  </a:lnTo>
                  <a:cubicBezTo>
                    <a:pt x="3692" y="12406"/>
                    <a:pt x="2668" y="12014"/>
                    <a:pt x="1941" y="11287"/>
                  </a:cubicBezTo>
                  <a:cubicBezTo>
                    <a:pt x="1013" y="10359"/>
                    <a:pt x="644" y="8966"/>
                    <a:pt x="894" y="7346"/>
                  </a:cubicBezTo>
                  <a:cubicBezTo>
                    <a:pt x="1168" y="5632"/>
                    <a:pt x="2108" y="3893"/>
                    <a:pt x="3537" y="2477"/>
                  </a:cubicBezTo>
                  <a:cubicBezTo>
                    <a:pt x="4680" y="1310"/>
                    <a:pt x="6097" y="453"/>
                    <a:pt x="7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5"/>
            <p:cNvSpPr/>
            <p:nvPr/>
          </p:nvSpPr>
          <p:spPr>
            <a:xfrm>
              <a:off x="5643342" y="2002185"/>
              <a:ext cx="270573" cy="201004"/>
            </a:xfrm>
            <a:custGeom>
              <a:avLst/>
              <a:gdLst/>
              <a:ahLst/>
              <a:cxnLst/>
              <a:rect l="l" t="t" r="r" b="b"/>
              <a:pathLst>
                <a:path w="9753" h="7246" extrusionOk="0">
                  <a:moveTo>
                    <a:pt x="7192" y="1"/>
                  </a:moveTo>
                  <a:cubicBezTo>
                    <a:pt x="6728" y="1"/>
                    <a:pt x="6225" y="93"/>
                    <a:pt x="5704" y="280"/>
                  </a:cubicBezTo>
                  <a:cubicBezTo>
                    <a:pt x="4323" y="768"/>
                    <a:pt x="2965" y="1733"/>
                    <a:pt x="1894" y="3007"/>
                  </a:cubicBezTo>
                  <a:cubicBezTo>
                    <a:pt x="810" y="4281"/>
                    <a:pt x="144" y="5698"/>
                    <a:pt x="13" y="7007"/>
                  </a:cubicBezTo>
                  <a:cubicBezTo>
                    <a:pt x="1" y="7126"/>
                    <a:pt x="84" y="7234"/>
                    <a:pt x="203" y="7245"/>
                  </a:cubicBezTo>
                  <a:lnTo>
                    <a:pt x="227" y="7245"/>
                  </a:lnTo>
                  <a:cubicBezTo>
                    <a:pt x="346" y="7245"/>
                    <a:pt x="441" y="7162"/>
                    <a:pt x="453" y="7055"/>
                  </a:cubicBezTo>
                  <a:cubicBezTo>
                    <a:pt x="715" y="4507"/>
                    <a:pt x="3144" y="1650"/>
                    <a:pt x="5859" y="685"/>
                  </a:cubicBezTo>
                  <a:cubicBezTo>
                    <a:pt x="6325" y="519"/>
                    <a:pt x="6773" y="437"/>
                    <a:pt x="7182" y="437"/>
                  </a:cubicBezTo>
                  <a:cubicBezTo>
                    <a:pt x="7714" y="437"/>
                    <a:pt x="8181" y="576"/>
                    <a:pt x="8538" y="852"/>
                  </a:cubicBezTo>
                  <a:cubicBezTo>
                    <a:pt x="9061" y="1269"/>
                    <a:pt x="9300" y="1959"/>
                    <a:pt x="9216" y="2816"/>
                  </a:cubicBezTo>
                  <a:cubicBezTo>
                    <a:pt x="9038" y="4519"/>
                    <a:pt x="7907" y="5960"/>
                    <a:pt x="6299" y="6531"/>
                  </a:cubicBezTo>
                  <a:cubicBezTo>
                    <a:pt x="5966" y="6645"/>
                    <a:pt x="5646" y="6703"/>
                    <a:pt x="5360" y="6703"/>
                  </a:cubicBezTo>
                  <a:cubicBezTo>
                    <a:pt x="4932" y="6703"/>
                    <a:pt x="4582" y="6574"/>
                    <a:pt x="4382" y="6317"/>
                  </a:cubicBezTo>
                  <a:cubicBezTo>
                    <a:pt x="4335" y="6263"/>
                    <a:pt x="4277" y="6240"/>
                    <a:pt x="4221" y="6240"/>
                  </a:cubicBezTo>
                  <a:cubicBezTo>
                    <a:pt x="4067" y="6240"/>
                    <a:pt x="3927" y="6413"/>
                    <a:pt x="4049" y="6579"/>
                  </a:cubicBezTo>
                  <a:cubicBezTo>
                    <a:pt x="4326" y="6946"/>
                    <a:pt x="4793" y="7139"/>
                    <a:pt x="5359" y="7139"/>
                  </a:cubicBezTo>
                  <a:cubicBezTo>
                    <a:pt x="5692" y="7139"/>
                    <a:pt x="6059" y="7072"/>
                    <a:pt x="6442" y="6936"/>
                  </a:cubicBezTo>
                  <a:cubicBezTo>
                    <a:pt x="8204" y="6305"/>
                    <a:pt x="9454" y="4721"/>
                    <a:pt x="9645" y="2864"/>
                  </a:cubicBezTo>
                  <a:cubicBezTo>
                    <a:pt x="9752" y="1852"/>
                    <a:pt x="9454" y="1019"/>
                    <a:pt x="8800" y="507"/>
                  </a:cubicBezTo>
                  <a:cubicBezTo>
                    <a:pt x="8375" y="171"/>
                    <a:pt x="7820" y="1"/>
                    <a:pt x="71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5"/>
            <p:cNvSpPr/>
            <p:nvPr/>
          </p:nvSpPr>
          <p:spPr>
            <a:xfrm>
              <a:off x="5671085" y="2099247"/>
              <a:ext cx="270933" cy="201725"/>
            </a:xfrm>
            <a:custGeom>
              <a:avLst/>
              <a:gdLst/>
              <a:ahLst/>
              <a:cxnLst/>
              <a:rect l="l" t="t" r="r" b="b"/>
              <a:pathLst>
                <a:path w="9766" h="7272" extrusionOk="0">
                  <a:moveTo>
                    <a:pt x="9521" y="1"/>
                  </a:moveTo>
                  <a:cubicBezTo>
                    <a:pt x="9416" y="1"/>
                    <a:pt x="9311" y="67"/>
                    <a:pt x="9300" y="210"/>
                  </a:cubicBezTo>
                  <a:cubicBezTo>
                    <a:pt x="9038" y="2758"/>
                    <a:pt x="6609" y="5616"/>
                    <a:pt x="3894" y="6580"/>
                  </a:cubicBezTo>
                  <a:cubicBezTo>
                    <a:pt x="3426" y="6752"/>
                    <a:pt x="2977" y="6837"/>
                    <a:pt x="2566" y="6837"/>
                  </a:cubicBezTo>
                  <a:cubicBezTo>
                    <a:pt x="2036" y="6837"/>
                    <a:pt x="1571" y="6695"/>
                    <a:pt x="1215" y="6413"/>
                  </a:cubicBezTo>
                  <a:cubicBezTo>
                    <a:pt x="692" y="6009"/>
                    <a:pt x="453" y="5306"/>
                    <a:pt x="537" y="4449"/>
                  </a:cubicBezTo>
                  <a:cubicBezTo>
                    <a:pt x="703" y="2758"/>
                    <a:pt x="1846" y="1306"/>
                    <a:pt x="3454" y="746"/>
                  </a:cubicBezTo>
                  <a:cubicBezTo>
                    <a:pt x="3788" y="627"/>
                    <a:pt x="4108" y="569"/>
                    <a:pt x="4393" y="569"/>
                  </a:cubicBezTo>
                  <a:cubicBezTo>
                    <a:pt x="4819" y="569"/>
                    <a:pt x="5166" y="699"/>
                    <a:pt x="5359" y="949"/>
                  </a:cubicBezTo>
                  <a:cubicBezTo>
                    <a:pt x="5407" y="1010"/>
                    <a:pt x="5468" y="1035"/>
                    <a:pt x="5527" y="1035"/>
                  </a:cubicBezTo>
                  <a:cubicBezTo>
                    <a:pt x="5686" y="1035"/>
                    <a:pt x="5834" y="851"/>
                    <a:pt x="5704" y="687"/>
                  </a:cubicBezTo>
                  <a:cubicBezTo>
                    <a:pt x="5427" y="320"/>
                    <a:pt x="4961" y="132"/>
                    <a:pt x="4396" y="132"/>
                  </a:cubicBezTo>
                  <a:cubicBezTo>
                    <a:pt x="4063" y="132"/>
                    <a:pt x="3695" y="197"/>
                    <a:pt x="3311" y="329"/>
                  </a:cubicBezTo>
                  <a:cubicBezTo>
                    <a:pt x="1549" y="960"/>
                    <a:pt x="299" y="2544"/>
                    <a:pt x="108" y="4401"/>
                  </a:cubicBezTo>
                  <a:cubicBezTo>
                    <a:pt x="1" y="5425"/>
                    <a:pt x="299" y="6247"/>
                    <a:pt x="953" y="6759"/>
                  </a:cubicBezTo>
                  <a:cubicBezTo>
                    <a:pt x="1403" y="7093"/>
                    <a:pt x="1954" y="7271"/>
                    <a:pt x="2507" y="7271"/>
                  </a:cubicBezTo>
                  <a:cubicBezTo>
                    <a:pt x="2525" y="7271"/>
                    <a:pt x="2543" y="7271"/>
                    <a:pt x="2561" y="7271"/>
                  </a:cubicBezTo>
                  <a:lnTo>
                    <a:pt x="2549" y="7271"/>
                  </a:lnTo>
                  <a:cubicBezTo>
                    <a:pt x="3061" y="7259"/>
                    <a:pt x="3561" y="7164"/>
                    <a:pt x="4037" y="6997"/>
                  </a:cubicBezTo>
                  <a:cubicBezTo>
                    <a:pt x="5430" y="6497"/>
                    <a:pt x="6776" y="5532"/>
                    <a:pt x="7859" y="4258"/>
                  </a:cubicBezTo>
                  <a:cubicBezTo>
                    <a:pt x="8931" y="2996"/>
                    <a:pt x="9597" y="1568"/>
                    <a:pt x="9740" y="258"/>
                  </a:cubicBezTo>
                  <a:cubicBezTo>
                    <a:pt x="9766" y="91"/>
                    <a:pt x="9643" y="1"/>
                    <a:pt x="95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5"/>
            <p:cNvSpPr/>
            <p:nvPr/>
          </p:nvSpPr>
          <p:spPr>
            <a:xfrm>
              <a:off x="5776479" y="2053864"/>
              <a:ext cx="24469" cy="22303"/>
            </a:xfrm>
            <a:custGeom>
              <a:avLst/>
              <a:gdLst/>
              <a:ahLst/>
              <a:cxnLst/>
              <a:rect l="l" t="t" r="r" b="b"/>
              <a:pathLst>
                <a:path w="882" h="804" extrusionOk="0">
                  <a:moveTo>
                    <a:pt x="405" y="1"/>
                  </a:moveTo>
                  <a:cubicBezTo>
                    <a:pt x="298" y="1"/>
                    <a:pt x="238" y="84"/>
                    <a:pt x="155" y="168"/>
                  </a:cubicBezTo>
                  <a:cubicBezTo>
                    <a:pt x="0" y="346"/>
                    <a:pt x="143" y="715"/>
                    <a:pt x="143" y="715"/>
                  </a:cubicBezTo>
                  <a:cubicBezTo>
                    <a:pt x="143" y="715"/>
                    <a:pt x="297" y="804"/>
                    <a:pt x="449" y="804"/>
                  </a:cubicBezTo>
                  <a:cubicBezTo>
                    <a:pt x="520" y="804"/>
                    <a:pt x="590" y="784"/>
                    <a:pt x="643" y="727"/>
                  </a:cubicBezTo>
                  <a:cubicBezTo>
                    <a:pt x="691" y="691"/>
                    <a:pt x="786" y="656"/>
                    <a:pt x="810" y="608"/>
                  </a:cubicBezTo>
                  <a:cubicBezTo>
                    <a:pt x="881" y="441"/>
                    <a:pt x="845" y="251"/>
                    <a:pt x="714" y="132"/>
                  </a:cubicBezTo>
                  <a:cubicBezTo>
                    <a:pt x="631" y="48"/>
                    <a:pt x="524" y="1"/>
                    <a:pt x="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5"/>
            <p:cNvSpPr/>
            <p:nvPr/>
          </p:nvSpPr>
          <p:spPr>
            <a:xfrm>
              <a:off x="5666147" y="1956608"/>
              <a:ext cx="29407" cy="25826"/>
            </a:xfrm>
            <a:custGeom>
              <a:avLst/>
              <a:gdLst/>
              <a:ahLst/>
              <a:cxnLst/>
              <a:rect l="l" t="t" r="r" b="b"/>
              <a:pathLst>
                <a:path w="1060" h="931" extrusionOk="0">
                  <a:moveTo>
                    <a:pt x="524" y="0"/>
                  </a:moveTo>
                  <a:cubicBezTo>
                    <a:pt x="496" y="0"/>
                    <a:pt x="469" y="2"/>
                    <a:pt x="441" y="6"/>
                  </a:cubicBezTo>
                  <a:cubicBezTo>
                    <a:pt x="346" y="30"/>
                    <a:pt x="262" y="90"/>
                    <a:pt x="191" y="173"/>
                  </a:cubicBezTo>
                  <a:cubicBezTo>
                    <a:pt x="0" y="364"/>
                    <a:pt x="203" y="828"/>
                    <a:pt x="203" y="828"/>
                  </a:cubicBezTo>
                  <a:cubicBezTo>
                    <a:pt x="203" y="828"/>
                    <a:pt x="420" y="931"/>
                    <a:pt x="620" y="931"/>
                  </a:cubicBezTo>
                  <a:cubicBezTo>
                    <a:pt x="709" y="931"/>
                    <a:pt x="795" y="910"/>
                    <a:pt x="858" y="852"/>
                  </a:cubicBezTo>
                  <a:cubicBezTo>
                    <a:pt x="929" y="792"/>
                    <a:pt x="989" y="721"/>
                    <a:pt x="1024" y="626"/>
                  </a:cubicBezTo>
                  <a:cubicBezTo>
                    <a:pt x="1060" y="459"/>
                    <a:pt x="1012" y="280"/>
                    <a:pt x="893" y="149"/>
                  </a:cubicBezTo>
                  <a:cubicBezTo>
                    <a:pt x="794" y="50"/>
                    <a:pt x="662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5"/>
            <p:cNvSpPr/>
            <p:nvPr/>
          </p:nvSpPr>
          <p:spPr>
            <a:xfrm>
              <a:off x="5954169" y="2249071"/>
              <a:ext cx="29102" cy="25299"/>
            </a:xfrm>
            <a:custGeom>
              <a:avLst/>
              <a:gdLst/>
              <a:ahLst/>
              <a:cxnLst/>
              <a:rect l="l" t="t" r="r" b="b"/>
              <a:pathLst>
                <a:path w="1049" h="912" extrusionOk="0">
                  <a:moveTo>
                    <a:pt x="526" y="1"/>
                  </a:moveTo>
                  <a:cubicBezTo>
                    <a:pt x="490" y="1"/>
                    <a:pt x="454" y="5"/>
                    <a:pt x="417" y="12"/>
                  </a:cubicBezTo>
                  <a:cubicBezTo>
                    <a:pt x="322" y="24"/>
                    <a:pt x="263" y="96"/>
                    <a:pt x="191" y="167"/>
                  </a:cubicBezTo>
                  <a:cubicBezTo>
                    <a:pt x="1" y="370"/>
                    <a:pt x="191" y="822"/>
                    <a:pt x="191" y="822"/>
                  </a:cubicBezTo>
                  <a:cubicBezTo>
                    <a:pt x="191" y="822"/>
                    <a:pt x="392" y="912"/>
                    <a:pt x="586" y="912"/>
                  </a:cubicBezTo>
                  <a:cubicBezTo>
                    <a:pt x="683" y="912"/>
                    <a:pt x="778" y="889"/>
                    <a:pt x="846" y="822"/>
                  </a:cubicBezTo>
                  <a:cubicBezTo>
                    <a:pt x="905" y="762"/>
                    <a:pt x="977" y="715"/>
                    <a:pt x="1001" y="620"/>
                  </a:cubicBezTo>
                  <a:cubicBezTo>
                    <a:pt x="1048" y="453"/>
                    <a:pt x="1001" y="262"/>
                    <a:pt x="870" y="143"/>
                  </a:cubicBezTo>
                  <a:cubicBezTo>
                    <a:pt x="777" y="50"/>
                    <a:pt x="654" y="1"/>
                    <a:pt x="5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5"/>
            <p:cNvSpPr/>
            <p:nvPr/>
          </p:nvSpPr>
          <p:spPr>
            <a:xfrm>
              <a:off x="5664149" y="1956774"/>
              <a:ext cx="30434" cy="27851"/>
            </a:xfrm>
            <a:custGeom>
              <a:avLst/>
              <a:gdLst/>
              <a:ahLst/>
              <a:cxnLst/>
              <a:rect l="l" t="t" r="r" b="b"/>
              <a:pathLst>
                <a:path w="1097" h="1004" extrusionOk="0">
                  <a:moveTo>
                    <a:pt x="513" y="0"/>
                  </a:moveTo>
                  <a:lnTo>
                    <a:pt x="513" y="0"/>
                  </a:lnTo>
                  <a:cubicBezTo>
                    <a:pt x="180" y="60"/>
                    <a:pt x="1" y="429"/>
                    <a:pt x="156" y="727"/>
                  </a:cubicBezTo>
                  <a:cubicBezTo>
                    <a:pt x="246" y="908"/>
                    <a:pt x="423" y="1004"/>
                    <a:pt x="602" y="1004"/>
                  </a:cubicBezTo>
                  <a:cubicBezTo>
                    <a:pt x="728" y="1004"/>
                    <a:pt x="855" y="956"/>
                    <a:pt x="953" y="858"/>
                  </a:cubicBezTo>
                  <a:cubicBezTo>
                    <a:pt x="1025" y="798"/>
                    <a:pt x="1072" y="715"/>
                    <a:pt x="1096" y="620"/>
                  </a:cubicBezTo>
                  <a:lnTo>
                    <a:pt x="1096" y="620"/>
                  </a:lnTo>
                  <a:cubicBezTo>
                    <a:pt x="1062" y="626"/>
                    <a:pt x="1029" y="629"/>
                    <a:pt x="996" y="629"/>
                  </a:cubicBezTo>
                  <a:cubicBezTo>
                    <a:pt x="674" y="629"/>
                    <a:pt x="426" y="325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5"/>
            <p:cNvSpPr/>
            <p:nvPr/>
          </p:nvSpPr>
          <p:spPr>
            <a:xfrm>
              <a:off x="5951534" y="2249071"/>
              <a:ext cx="30406" cy="27851"/>
            </a:xfrm>
            <a:custGeom>
              <a:avLst/>
              <a:gdLst/>
              <a:ahLst/>
              <a:cxnLst/>
              <a:rect l="l" t="t" r="r" b="b"/>
              <a:pathLst>
                <a:path w="1096" h="1004" extrusionOk="0">
                  <a:moveTo>
                    <a:pt x="524" y="0"/>
                  </a:moveTo>
                  <a:lnTo>
                    <a:pt x="524" y="0"/>
                  </a:lnTo>
                  <a:cubicBezTo>
                    <a:pt x="179" y="60"/>
                    <a:pt x="0" y="429"/>
                    <a:pt x="155" y="727"/>
                  </a:cubicBezTo>
                  <a:cubicBezTo>
                    <a:pt x="253" y="908"/>
                    <a:pt x="432" y="1004"/>
                    <a:pt x="612" y="1004"/>
                  </a:cubicBezTo>
                  <a:cubicBezTo>
                    <a:pt x="739" y="1004"/>
                    <a:pt x="866" y="956"/>
                    <a:pt x="965" y="858"/>
                  </a:cubicBezTo>
                  <a:cubicBezTo>
                    <a:pt x="1024" y="786"/>
                    <a:pt x="1072" y="703"/>
                    <a:pt x="1096" y="620"/>
                  </a:cubicBezTo>
                  <a:lnTo>
                    <a:pt x="1096" y="620"/>
                  </a:lnTo>
                  <a:cubicBezTo>
                    <a:pt x="1067" y="624"/>
                    <a:pt x="1038" y="627"/>
                    <a:pt x="1010" y="627"/>
                  </a:cubicBezTo>
                  <a:cubicBezTo>
                    <a:pt x="691" y="627"/>
                    <a:pt x="437" y="329"/>
                    <a:pt x="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5"/>
            <p:cNvSpPr/>
            <p:nvPr/>
          </p:nvSpPr>
          <p:spPr>
            <a:xfrm>
              <a:off x="5787049" y="2219638"/>
              <a:ext cx="29407" cy="24578"/>
            </a:xfrm>
            <a:custGeom>
              <a:avLst/>
              <a:gdLst/>
              <a:ahLst/>
              <a:cxnLst/>
              <a:rect l="l" t="t" r="r" b="b"/>
              <a:pathLst>
                <a:path w="1060" h="886" extrusionOk="0">
                  <a:moveTo>
                    <a:pt x="531" y="0"/>
                  </a:moveTo>
                  <a:cubicBezTo>
                    <a:pt x="517" y="0"/>
                    <a:pt x="502" y="1"/>
                    <a:pt x="488" y="2"/>
                  </a:cubicBezTo>
                  <a:cubicBezTo>
                    <a:pt x="369" y="2"/>
                    <a:pt x="286" y="121"/>
                    <a:pt x="191" y="216"/>
                  </a:cubicBezTo>
                  <a:cubicBezTo>
                    <a:pt x="0" y="407"/>
                    <a:pt x="191" y="764"/>
                    <a:pt x="191" y="764"/>
                  </a:cubicBezTo>
                  <a:cubicBezTo>
                    <a:pt x="191" y="764"/>
                    <a:pt x="367" y="885"/>
                    <a:pt x="541" y="885"/>
                  </a:cubicBezTo>
                  <a:cubicBezTo>
                    <a:pt x="611" y="885"/>
                    <a:pt x="680" y="866"/>
                    <a:pt x="738" y="811"/>
                  </a:cubicBezTo>
                  <a:cubicBezTo>
                    <a:pt x="774" y="776"/>
                    <a:pt x="929" y="776"/>
                    <a:pt x="953" y="728"/>
                  </a:cubicBezTo>
                  <a:cubicBezTo>
                    <a:pt x="1060" y="538"/>
                    <a:pt x="1024" y="299"/>
                    <a:pt x="869" y="145"/>
                  </a:cubicBezTo>
                  <a:cubicBezTo>
                    <a:pt x="783" y="48"/>
                    <a:pt x="659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5"/>
            <p:cNvSpPr/>
            <p:nvPr/>
          </p:nvSpPr>
          <p:spPr>
            <a:xfrm>
              <a:off x="5773538" y="2053864"/>
              <a:ext cx="25412" cy="24106"/>
            </a:xfrm>
            <a:custGeom>
              <a:avLst/>
              <a:gdLst/>
              <a:ahLst/>
              <a:cxnLst/>
              <a:rect l="l" t="t" r="r" b="b"/>
              <a:pathLst>
                <a:path w="916" h="869" extrusionOk="0">
                  <a:moveTo>
                    <a:pt x="506" y="1"/>
                  </a:moveTo>
                  <a:cubicBezTo>
                    <a:pt x="206" y="1"/>
                    <a:pt x="1" y="316"/>
                    <a:pt x="106" y="596"/>
                  </a:cubicBezTo>
                  <a:cubicBezTo>
                    <a:pt x="178" y="770"/>
                    <a:pt x="343" y="869"/>
                    <a:pt x="512" y="869"/>
                  </a:cubicBezTo>
                  <a:cubicBezTo>
                    <a:pt x="621" y="869"/>
                    <a:pt x="732" y="828"/>
                    <a:pt x="820" y="739"/>
                  </a:cubicBezTo>
                  <a:cubicBezTo>
                    <a:pt x="856" y="703"/>
                    <a:pt x="892" y="656"/>
                    <a:pt x="916" y="608"/>
                  </a:cubicBezTo>
                  <a:cubicBezTo>
                    <a:pt x="797" y="608"/>
                    <a:pt x="689" y="560"/>
                    <a:pt x="618" y="477"/>
                  </a:cubicBezTo>
                  <a:cubicBezTo>
                    <a:pt x="487" y="358"/>
                    <a:pt x="451" y="168"/>
                    <a:pt x="523" y="1"/>
                  </a:cubicBezTo>
                  <a:cubicBezTo>
                    <a:pt x="517" y="1"/>
                    <a:pt x="512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5"/>
            <p:cNvSpPr/>
            <p:nvPr/>
          </p:nvSpPr>
          <p:spPr>
            <a:xfrm>
              <a:off x="5782443" y="2219333"/>
              <a:ext cx="31044" cy="27629"/>
            </a:xfrm>
            <a:custGeom>
              <a:avLst/>
              <a:gdLst/>
              <a:ahLst/>
              <a:cxnLst/>
              <a:rect l="l" t="t" r="r" b="b"/>
              <a:pathLst>
                <a:path w="1119" h="996" extrusionOk="0">
                  <a:moveTo>
                    <a:pt x="654" y="1"/>
                  </a:moveTo>
                  <a:lnTo>
                    <a:pt x="654" y="1"/>
                  </a:lnTo>
                  <a:cubicBezTo>
                    <a:pt x="535" y="13"/>
                    <a:pt x="416" y="60"/>
                    <a:pt x="333" y="156"/>
                  </a:cubicBezTo>
                  <a:cubicBezTo>
                    <a:pt x="1" y="515"/>
                    <a:pt x="326" y="996"/>
                    <a:pt x="705" y="996"/>
                  </a:cubicBezTo>
                  <a:cubicBezTo>
                    <a:pt x="815" y="996"/>
                    <a:pt x="930" y="955"/>
                    <a:pt x="1035" y="858"/>
                  </a:cubicBezTo>
                  <a:cubicBezTo>
                    <a:pt x="1071" y="822"/>
                    <a:pt x="1095" y="787"/>
                    <a:pt x="1119" y="739"/>
                  </a:cubicBezTo>
                  <a:lnTo>
                    <a:pt x="1119" y="739"/>
                  </a:lnTo>
                  <a:cubicBezTo>
                    <a:pt x="1106" y="740"/>
                    <a:pt x="1094" y="741"/>
                    <a:pt x="1082" y="741"/>
                  </a:cubicBezTo>
                  <a:cubicBezTo>
                    <a:pt x="952" y="741"/>
                    <a:pt x="825" y="683"/>
                    <a:pt x="738" y="596"/>
                  </a:cubicBezTo>
                  <a:cubicBezTo>
                    <a:pt x="583" y="430"/>
                    <a:pt x="547" y="19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5"/>
            <p:cNvSpPr/>
            <p:nvPr/>
          </p:nvSpPr>
          <p:spPr>
            <a:xfrm>
              <a:off x="5833933" y="2049176"/>
              <a:ext cx="41641" cy="37255"/>
            </a:xfrm>
            <a:custGeom>
              <a:avLst/>
              <a:gdLst/>
              <a:ahLst/>
              <a:cxnLst/>
              <a:rect l="l" t="t" r="r" b="b"/>
              <a:pathLst>
                <a:path w="1501" h="1343" extrusionOk="0">
                  <a:moveTo>
                    <a:pt x="695" y="1"/>
                  </a:moveTo>
                  <a:cubicBezTo>
                    <a:pt x="646" y="1"/>
                    <a:pt x="597" y="5"/>
                    <a:pt x="548" y="15"/>
                  </a:cubicBezTo>
                  <a:cubicBezTo>
                    <a:pt x="417" y="51"/>
                    <a:pt x="382" y="182"/>
                    <a:pt x="286" y="277"/>
                  </a:cubicBezTo>
                  <a:cubicBezTo>
                    <a:pt x="1" y="563"/>
                    <a:pt x="263" y="1170"/>
                    <a:pt x="263" y="1170"/>
                  </a:cubicBezTo>
                  <a:cubicBezTo>
                    <a:pt x="263" y="1170"/>
                    <a:pt x="578" y="1343"/>
                    <a:pt x="860" y="1343"/>
                  </a:cubicBezTo>
                  <a:cubicBezTo>
                    <a:pt x="977" y="1343"/>
                    <a:pt x="1087" y="1313"/>
                    <a:pt x="1168" y="1230"/>
                  </a:cubicBezTo>
                  <a:cubicBezTo>
                    <a:pt x="1191" y="1206"/>
                    <a:pt x="1263" y="1182"/>
                    <a:pt x="1287" y="1158"/>
                  </a:cubicBezTo>
                  <a:cubicBezTo>
                    <a:pt x="1501" y="872"/>
                    <a:pt x="1477" y="468"/>
                    <a:pt x="1215" y="206"/>
                  </a:cubicBezTo>
                  <a:cubicBezTo>
                    <a:pt x="1073" y="73"/>
                    <a:pt x="886" y="1"/>
                    <a:pt x="6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5"/>
            <p:cNvSpPr/>
            <p:nvPr/>
          </p:nvSpPr>
          <p:spPr>
            <a:xfrm>
              <a:off x="5829328" y="2049592"/>
              <a:ext cx="40643" cy="39640"/>
            </a:xfrm>
            <a:custGeom>
              <a:avLst/>
              <a:gdLst/>
              <a:ahLst/>
              <a:cxnLst/>
              <a:rect l="l" t="t" r="r" b="b"/>
              <a:pathLst>
                <a:path w="1465" h="1429" extrusionOk="0">
                  <a:moveTo>
                    <a:pt x="714" y="0"/>
                  </a:moveTo>
                  <a:lnTo>
                    <a:pt x="714" y="0"/>
                  </a:lnTo>
                  <a:cubicBezTo>
                    <a:pt x="238" y="107"/>
                    <a:pt x="0" y="631"/>
                    <a:pt x="238" y="1048"/>
                  </a:cubicBezTo>
                  <a:cubicBezTo>
                    <a:pt x="369" y="1296"/>
                    <a:pt x="617" y="1429"/>
                    <a:pt x="869" y="1429"/>
                  </a:cubicBezTo>
                  <a:cubicBezTo>
                    <a:pt x="1051" y="1429"/>
                    <a:pt x="1236" y="1360"/>
                    <a:pt x="1381" y="1215"/>
                  </a:cubicBezTo>
                  <a:cubicBezTo>
                    <a:pt x="1405" y="1191"/>
                    <a:pt x="1429" y="1155"/>
                    <a:pt x="1465" y="1119"/>
                  </a:cubicBezTo>
                  <a:lnTo>
                    <a:pt x="1453" y="1119"/>
                  </a:lnTo>
                  <a:cubicBezTo>
                    <a:pt x="1397" y="1132"/>
                    <a:pt x="1342" y="1138"/>
                    <a:pt x="1289" y="1138"/>
                  </a:cubicBezTo>
                  <a:cubicBezTo>
                    <a:pt x="733" y="1138"/>
                    <a:pt x="366" y="489"/>
                    <a:pt x="7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5"/>
            <p:cNvSpPr/>
            <p:nvPr/>
          </p:nvSpPr>
          <p:spPr>
            <a:xfrm>
              <a:off x="5712726" y="2203993"/>
              <a:ext cx="42640" cy="36950"/>
            </a:xfrm>
            <a:custGeom>
              <a:avLst/>
              <a:gdLst/>
              <a:ahLst/>
              <a:cxnLst/>
              <a:rect l="l" t="t" r="r" b="b"/>
              <a:pathLst>
                <a:path w="1537" h="1332" extrusionOk="0">
                  <a:moveTo>
                    <a:pt x="771" y="0"/>
                  </a:moveTo>
                  <a:cubicBezTo>
                    <a:pt x="693" y="0"/>
                    <a:pt x="613" y="14"/>
                    <a:pt x="536" y="42"/>
                  </a:cubicBezTo>
                  <a:cubicBezTo>
                    <a:pt x="441" y="78"/>
                    <a:pt x="369" y="173"/>
                    <a:pt x="286" y="256"/>
                  </a:cubicBezTo>
                  <a:cubicBezTo>
                    <a:pt x="0" y="542"/>
                    <a:pt x="322" y="1173"/>
                    <a:pt x="322" y="1173"/>
                  </a:cubicBezTo>
                  <a:cubicBezTo>
                    <a:pt x="322" y="1173"/>
                    <a:pt x="614" y="1331"/>
                    <a:pt x="884" y="1331"/>
                  </a:cubicBezTo>
                  <a:cubicBezTo>
                    <a:pt x="998" y="1331"/>
                    <a:pt x="1109" y="1302"/>
                    <a:pt x="1191" y="1221"/>
                  </a:cubicBezTo>
                  <a:cubicBezTo>
                    <a:pt x="1274" y="1137"/>
                    <a:pt x="1417" y="1054"/>
                    <a:pt x="1453" y="959"/>
                  </a:cubicBezTo>
                  <a:cubicBezTo>
                    <a:pt x="1536" y="697"/>
                    <a:pt x="1465" y="411"/>
                    <a:pt x="1274" y="221"/>
                  </a:cubicBezTo>
                  <a:lnTo>
                    <a:pt x="1286" y="221"/>
                  </a:lnTo>
                  <a:cubicBezTo>
                    <a:pt x="1143" y="78"/>
                    <a:pt x="959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5"/>
            <p:cNvSpPr/>
            <p:nvPr/>
          </p:nvSpPr>
          <p:spPr>
            <a:xfrm>
              <a:off x="5710396" y="2205130"/>
              <a:ext cx="42640" cy="39113"/>
            </a:xfrm>
            <a:custGeom>
              <a:avLst/>
              <a:gdLst/>
              <a:ahLst/>
              <a:cxnLst/>
              <a:rect l="l" t="t" r="r" b="b"/>
              <a:pathLst>
                <a:path w="1537" h="1410" extrusionOk="0">
                  <a:moveTo>
                    <a:pt x="620" y="1"/>
                  </a:moveTo>
                  <a:cubicBezTo>
                    <a:pt x="513" y="37"/>
                    <a:pt x="418" y="96"/>
                    <a:pt x="334" y="180"/>
                  </a:cubicBezTo>
                  <a:cubicBezTo>
                    <a:pt x="1" y="501"/>
                    <a:pt x="72" y="1061"/>
                    <a:pt x="465" y="1299"/>
                  </a:cubicBezTo>
                  <a:cubicBezTo>
                    <a:pt x="588" y="1375"/>
                    <a:pt x="721" y="1410"/>
                    <a:pt x="851" y="1410"/>
                  </a:cubicBezTo>
                  <a:cubicBezTo>
                    <a:pt x="1148" y="1410"/>
                    <a:pt x="1429" y="1224"/>
                    <a:pt x="1537" y="918"/>
                  </a:cubicBezTo>
                  <a:lnTo>
                    <a:pt x="1537" y="918"/>
                  </a:lnTo>
                  <a:cubicBezTo>
                    <a:pt x="1460" y="942"/>
                    <a:pt x="1385" y="953"/>
                    <a:pt x="1312" y="953"/>
                  </a:cubicBezTo>
                  <a:cubicBezTo>
                    <a:pt x="838" y="953"/>
                    <a:pt x="465" y="486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5"/>
            <p:cNvSpPr/>
            <p:nvPr/>
          </p:nvSpPr>
          <p:spPr>
            <a:xfrm>
              <a:off x="5951201" y="2307630"/>
              <a:ext cx="42307" cy="37061"/>
            </a:xfrm>
            <a:custGeom>
              <a:avLst/>
              <a:gdLst/>
              <a:ahLst/>
              <a:cxnLst/>
              <a:rect l="l" t="t" r="r" b="b"/>
              <a:pathLst>
                <a:path w="1525" h="1336" extrusionOk="0">
                  <a:moveTo>
                    <a:pt x="752" y="0"/>
                  </a:moveTo>
                  <a:cubicBezTo>
                    <a:pt x="667" y="0"/>
                    <a:pt x="582" y="15"/>
                    <a:pt x="501" y="44"/>
                  </a:cubicBezTo>
                  <a:cubicBezTo>
                    <a:pt x="405" y="68"/>
                    <a:pt x="358" y="164"/>
                    <a:pt x="274" y="235"/>
                  </a:cubicBezTo>
                  <a:cubicBezTo>
                    <a:pt x="0" y="521"/>
                    <a:pt x="250" y="1199"/>
                    <a:pt x="250" y="1199"/>
                  </a:cubicBezTo>
                  <a:cubicBezTo>
                    <a:pt x="250" y="1199"/>
                    <a:pt x="555" y="1335"/>
                    <a:pt x="840" y="1335"/>
                  </a:cubicBezTo>
                  <a:cubicBezTo>
                    <a:pt x="978" y="1335"/>
                    <a:pt x="1110" y="1304"/>
                    <a:pt x="1203" y="1211"/>
                  </a:cubicBezTo>
                  <a:cubicBezTo>
                    <a:pt x="1286" y="1140"/>
                    <a:pt x="1393" y="1068"/>
                    <a:pt x="1429" y="961"/>
                  </a:cubicBezTo>
                  <a:cubicBezTo>
                    <a:pt x="1524" y="699"/>
                    <a:pt x="1453" y="402"/>
                    <a:pt x="1263" y="211"/>
                  </a:cubicBezTo>
                  <a:cubicBezTo>
                    <a:pt x="1123" y="72"/>
                    <a:pt x="939" y="0"/>
                    <a:pt x="7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5"/>
            <p:cNvSpPr/>
            <p:nvPr/>
          </p:nvSpPr>
          <p:spPr>
            <a:xfrm>
              <a:off x="5595792" y="2009785"/>
              <a:ext cx="42640" cy="37810"/>
            </a:xfrm>
            <a:custGeom>
              <a:avLst/>
              <a:gdLst/>
              <a:ahLst/>
              <a:cxnLst/>
              <a:rect l="l" t="t" r="r" b="b"/>
              <a:pathLst>
                <a:path w="1537" h="1363" extrusionOk="0">
                  <a:moveTo>
                    <a:pt x="791" y="0"/>
                  </a:moveTo>
                  <a:cubicBezTo>
                    <a:pt x="600" y="0"/>
                    <a:pt x="409" y="89"/>
                    <a:pt x="286" y="268"/>
                  </a:cubicBezTo>
                  <a:cubicBezTo>
                    <a:pt x="0" y="542"/>
                    <a:pt x="298" y="1209"/>
                    <a:pt x="298" y="1209"/>
                  </a:cubicBezTo>
                  <a:cubicBezTo>
                    <a:pt x="298" y="1209"/>
                    <a:pt x="606" y="1363"/>
                    <a:pt x="891" y="1363"/>
                  </a:cubicBezTo>
                  <a:cubicBezTo>
                    <a:pt x="1017" y="1363"/>
                    <a:pt x="1139" y="1333"/>
                    <a:pt x="1227" y="1245"/>
                  </a:cubicBezTo>
                  <a:cubicBezTo>
                    <a:pt x="1310" y="1173"/>
                    <a:pt x="1393" y="1090"/>
                    <a:pt x="1441" y="995"/>
                  </a:cubicBezTo>
                  <a:cubicBezTo>
                    <a:pt x="1536" y="733"/>
                    <a:pt x="1477" y="435"/>
                    <a:pt x="1274" y="233"/>
                  </a:cubicBezTo>
                  <a:cubicBezTo>
                    <a:pt x="1148" y="78"/>
                    <a:pt x="969" y="0"/>
                    <a:pt x="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5"/>
            <p:cNvSpPr/>
            <p:nvPr/>
          </p:nvSpPr>
          <p:spPr>
            <a:xfrm>
              <a:off x="5943350" y="2308850"/>
              <a:ext cx="47523" cy="39252"/>
            </a:xfrm>
            <a:custGeom>
              <a:avLst/>
              <a:gdLst/>
              <a:ahLst/>
              <a:cxnLst/>
              <a:rect l="l" t="t" r="r" b="b"/>
              <a:pathLst>
                <a:path w="1713" h="1415" extrusionOk="0">
                  <a:moveTo>
                    <a:pt x="784" y="0"/>
                  </a:moveTo>
                  <a:lnTo>
                    <a:pt x="784" y="0"/>
                  </a:lnTo>
                  <a:cubicBezTo>
                    <a:pt x="688" y="24"/>
                    <a:pt x="593" y="84"/>
                    <a:pt x="522" y="167"/>
                  </a:cubicBezTo>
                  <a:cubicBezTo>
                    <a:pt x="0" y="689"/>
                    <a:pt x="477" y="1414"/>
                    <a:pt x="1039" y="1414"/>
                  </a:cubicBezTo>
                  <a:cubicBezTo>
                    <a:pt x="1208" y="1414"/>
                    <a:pt x="1386" y="1348"/>
                    <a:pt x="1546" y="1191"/>
                  </a:cubicBezTo>
                  <a:cubicBezTo>
                    <a:pt x="1617" y="1108"/>
                    <a:pt x="1676" y="1024"/>
                    <a:pt x="1712" y="917"/>
                  </a:cubicBezTo>
                  <a:lnTo>
                    <a:pt x="1712" y="917"/>
                  </a:lnTo>
                  <a:cubicBezTo>
                    <a:pt x="1627" y="949"/>
                    <a:pt x="1542" y="964"/>
                    <a:pt x="1459" y="964"/>
                  </a:cubicBezTo>
                  <a:cubicBezTo>
                    <a:pt x="990" y="964"/>
                    <a:pt x="611" y="487"/>
                    <a:pt x="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5"/>
            <p:cNvSpPr/>
            <p:nvPr/>
          </p:nvSpPr>
          <p:spPr>
            <a:xfrm>
              <a:off x="5588967" y="2011588"/>
              <a:ext cx="46802" cy="38836"/>
            </a:xfrm>
            <a:custGeom>
              <a:avLst/>
              <a:gdLst/>
              <a:ahLst/>
              <a:cxnLst/>
              <a:rect l="l" t="t" r="r" b="b"/>
              <a:pathLst>
                <a:path w="1687" h="1400" extrusionOk="0">
                  <a:moveTo>
                    <a:pt x="758" y="1"/>
                  </a:moveTo>
                  <a:lnTo>
                    <a:pt x="758" y="1"/>
                  </a:lnTo>
                  <a:cubicBezTo>
                    <a:pt x="663" y="37"/>
                    <a:pt x="580" y="96"/>
                    <a:pt x="496" y="168"/>
                  </a:cubicBezTo>
                  <a:cubicBezTo>
                    <a:pt x="0" y="691"/>
                    <a:pt x="476" y="1400"/>
                    <a:pt x="1031" y="1400"/>
                  </a:cubicBezTo>
                  <a:cubicBezTo>
                    <a:pt x="1195" y="1400"/>
                    <a:pt x="1366" y="1338"/>
                    <a:pt x="1520" y="1191"/>
                  </a:cubicBezTo>
                  <a:cubicBezTo>
                    <a:pt x="1592" y="1120"/>
                    <a:pt x="1651" y="1025"/>
                    <a:pt x="1687" y="930"/>
                  </a:cubicBezTo>
                  <a:lnTo>
                    <a:pt x="1687" y="930"/>
                  </a:lnTo>
                  <a:cubicBezTo>
                    <a:pt x="1605" y="958"/>
                    <a:pt x="1524" y="972"/>
                    <a:pt x="1445" y="972"/>
                  </a:cubicBezTo>
                  <a:cubicBezTo>
                    <a:pt x="971" y="972"/>
                    <a:pt x="585" y="491"/>
                    <a:pt x="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5"/>
            <p:cNvSpPr/>
            <p:nvPr/>
          </p:nvSpPr>
          <p:spPr>
            <a:xfrm>
              <a:off x="5587192" y="2322055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84" y="1"/>
                  </a:moveTo>
                  <a:cubicBezTo>
                    <a:pt x="453" y="1"/>
                    <a:pt x="358" y="96"/>
                    <a:pt x="370" y="227"/>
                  </a:cubicBezTo>
                  <a:lnTo>
                    <a:pt x="370" y="370"/>
                  </a:lnTo>
                  <a:lnTo>
                    <a:pt x="227" y="370"/>
                  </a:lnTo>
                  <a:cubicBezTo>
                    <a:pt x="108" y="370"/>
                    <a:pt x="13" y="465"/>
                    <a:pt x="1" y="584"/>
                  </a:cubicBezTo>
                  <a:cubicBezTo>
                    <a:pt x="1" y="703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6"/>
                    <a:pt x="584" y="1156"/>
                  </a:cubicBezTo>
                  <a:cubicBezTo>
                    <a:pt x="590" y="1156"/>
                    <a:pt x="596" y="1157"/>
                    <a:pt x="602" y="1157"/>
                  </a:cubicBezTo>
                  <a:cubicBezTo>
                    <a:pt x="713" y="1157"/>
                    <a:pt x="798" y="1054"/>
                    <a:pt x="798" y="941"/>
                  </a:cubicBezTo>
                  <a:lnTo>
                    <a:pt x="798" y="798"/>
                  </a:lnTo>
                  <a:lnTo>
                    <a:pt x="953" y="798"/>
                  </a:lnTo>
                  <a:cubicBezTo>
                    <a:pt x="1072" y="798"/>
                    <a:pt x="1168" y="691"/>
                    <a:pt x="1168" y="572"/>
                  </a:cubicBezTo>
                  <a:cubicBezTo>
                    <a:pt x="1168" y="449"/>
                    <a:pt x="1062" y="357"/>
                    <a:pt x="950" y="357"/>
                  </a:cubicBezTo>
                  <a:cubicBezTo>
                    <a:pt x="943" y="357"/>
                    <a:pt x="936" y="357"/>
                    <a:pt x="929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5"/>
            <p:cNvSpPr/>
            <p:nvPr/>
          </p:nvSpPr>
          <p:spPr>
            <a:xfrm>
              <a:off x="5962437" y="1949173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57" y="96"/>
                    <a:pt x="357" y="215"/>
                  </a:cubicBezTo>
                  <a:lnTo>
                    <a:pt x="357" y="370"/>
                  </a:lnTo>
                  <a:lnTo>
                    <a:pt x="226" y="370"/>
                  </a:lnTo>
                  <a:cubicBezTo>
                    <a:pt x="220" y="369"/>
                    <a:pt x="213" y="369"/>
                    <a:pt x="206" y="369"/>
                  </a:cubicBezTo>
                  <a:cubicBezTo>
                    <a:pt x="97" y="369"/>
                    <a:pt x="11" y="460"/>
                    <a:pt x="0" y="572"/>
                  </a:cubicBezTo>
                  <a:cubicBezTo>
                    <a:pt x="0" y="691"/>
                    <a:pt x="96" y="798"/>
                    <a:pt x="215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53" y="1144"/>
                    <a:pt x="572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41" y="786"/>
                  </a:lnTo>
                  <a:cubicBezTo>
                    <a:pt x="1072" y="786"/>
                    <a:pt x="1167" y="691"/>
                    <a:pt x="1155" y="572"/>
                  </a:cubicBezTo>
                  <a:cubicBezTo>
                    <a:pt x="1155" y="441"/>
                    <a:pt x="1048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5"/>
            <p:cNvSpPr/>
            <p:nvPr/>
          </p:nvSpPr>
          <p:spPr>
            <a:xfrm>
              <a:off x="5599093" y="1949173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220" y="369"/>
                    <a:pt x="213" y="369"/>
                    <a:pt x="207" y="369"/>
                  </a:cubicBezTo>
                  <a:cubicBezTo>
                    <a:pt x="97" y="369"/>
                    <a:pt x="12" y="460"/>
                    <a:pt x="0" y="572"/>
                  </a:cubicBezTo>
                  <a:cubicBezTo>
                    <a:pt x="0" y="691"/>
                    <a:pt x="96" y="798"/>
                    <a:pt x="215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53" y="1144"/>
                    <a:pt x="572" y="1155"/>
                  </a:cubicBezTo>
                  <a:cubicBezTo>
                    <a:pt x="691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41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9"/>
                    <a:pt x="1060" y="357"/>
                    <a:pt x="949" y="357"/>
                  </a:cubicBezTo>
                  <a:cubicBezTo>
                    <a:pt x="943" y="357"/>
                    <a:pt x="936" y="357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5"/>
            <p:cNvSpPr/>
            <p:nvPr/>
          </p:nvSpPr>
          <p:spPr>
            <a:xfrm>
              <a:off x="5892415" y="2304523"/>
              <a:ext cx="32375" cy="32095"/>
            </a:xfrm>
            <a:custGeom>
              <a:avLst/>
              <a:gdLst/>
              <a:ahLst/>
              <a:cxnLst/>
              <a:rect l="l" t="t" r="r" b="b"/>
              <a:pathLst>
                <a:path w="1167" h="1157" extrusionOk="0">
                  <a:moveTo>
                    <a:pt x="564" y="1"/>
                  </a:moveTo>
                  <a:cubicBezTo>
                    <a:pt x="443" y="1"/>
                    <a:pt x="357" y="103"/>
                    <a:pt x="357" y="216"/>
                  </a:cubicBezTo>
                  <a:lnTo>
                    <a:pt x="357" y="359"/>
                  </a:lnTo>
                  <a:lnTo>
                    <a:pt x="226" y="359"/>
                  </a:lnTo>
                  <a:cubicBezTo>
                    <a:pt x="107" y="359"/>
                    <a:pt x="12" y="454"/>
                    <a:pt x="0" y="573"/>
                  </a:cubicBezTo>
                  <a:cubicBezTo>
                    <a:pt x="0" y="692"/>
                    <a:pt x="95" y="799"/>
                    <a:pt x="214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53" y="1145"/>
                    <a:pt x="572" y="1157"/>
                  </a:cubicBezTo>
                  <a:cubicBezTo>
                    <a:pt x="691" y="1157"/>
                    <a:pt x="798" y="1061"/>
                    <a:pt x="798" y="942"/>
                  </a:cubicBezTo>
                  <a:lnTo>
                    <a:pt x="798" y="788"/>
                  </a:lnTo>
                  <a:lnTo>
                    <a:pt x="941" y="788"/>
                  </a:lnTo>
                  <a:cubicBezTo>
                    <a:pt x="1072" y="788"/>
                    <a:pt x="1167" y="692"/>
                    <a:pt x="1167" y="573"/>
                  </a:cubicBezTo>
                  <a:cubicBezTo>
                    <a:pt x="1156" y="450"/>
                    <a:pt x="1060" y="358"/>
                    <a:pt x="949" y="358"/>
                  </a:cubicBezTo>
                  <a:cubicBezTo>
                    <a:pt x="942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28"/>
                  </a:lnTo>
                  <a:cubicBezTo>
                    <a:pt x="786" y="109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5"/>
            <p:cNvSpPr/>
            <p:nvPr/>
          </p:nvSpPr>
          <p:spPr>
            <a:xfrm>
              <a:off x="5752343" y="2109871"/>
              <a:ext cx="87583" cy="82138"/>
            </a:xfrm>
            <a:custGeom>
              <a:avLst/>
              <a:gdLst/>
              <a:ahLst/>
              <a:cxnLst/>
              <a:rect l="l" t="t" r="r" b="b"/>
              <a:pathLst>
                <a:path w="3157" h="2961" extrusionOk="0">
                  <a:moveTo>
                    <a:pt x="2137" y="1"/>
                  </a:moveTo>
                  <a:cubicBezTo>
                    <a:pt x="2027" y="1"/>
                    <a:pt x="1961" y="49"/>
                    <a:pt x="1811" y="89"/>
                  </a:cubicBezTo>
                  <a:cubicBezTo>
                    <a:pt x="1394" y="208"/>
                    <a:pt x="1013" y="435"/>
                    <a:pt x="703" y="744"/>
                  </a:cubicBezTo>
                  <a:cubicBezTo>
                    <a:pt x="1" y="1458"/>
                    <a:pt x="251" y="2756"/>
                    <a:pt x="251" y="2756"/>
                  </a:cubicBezTo>
                  <a:cubicBezTo>
                    <a:pt x="418" y="2863"/>
                    <a:pt x="608" y="2935"/>
                    <a:pt x="811" y="2959"/>
                  </a:cubicBezTo>
                  <a:cubicBezTo>
                    <a:pt x="834" y="2960"/>
                    <a:pt x="858" y="2960"/>
                    <a:pt x="882" y="2960"/>
                  </a:cubicBezTo>
                  <a:cubicBezTo>
                    <a:pt x="1144" y="2960"/>
                    <a:pt x="1404" y="2900"/>
                    <a:pt x="1644" y="2780"/>
                  </a:cubicBezTo>
                  <a:cubicBezTo>
                    <a:pt x="1870" y="2661"/>
                    <a:pt x="2073" y="2506"/>
                    <a:pt x="2251" y="2316"/>
                  </a:cubicBezTo>
                  <a:cubicBezTo>
                    <a:pt x="2966" y="1601"/>
                    <a:pt x="3156" y="696"/>
                    <a:pt x="2716" y="232"/>
                  </a:cubicBezTo>
                  <a:cubicBezTo>
                    <a:pt x="2573" y="101"/>
                    <a:pt x="2394" y="18"/>
                    <a:pt x="2204" y="6"/>
                  </a:cubicBezTo>
                  <a:cubicBezTo>
                    <a:pt x="2179" y="2"/>
                    <a:pt x="2157" y="1"/>
                    <a:pt x="2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5"/>
            <p:cNvSpPr/>
            <p:nvPr/>
          </p:nvSpPr>
          <p:spPr>
            <a:xfrm>
              <a:off x="5749735" y="2109760"/>
              <a:ext cx="63752" cy="83886"/>
            </a:xfrm>
            <a:custGeom>
              <a:avLst/>
              <a:gdLst/>
              <a:ahLst/>
              <a:cxnLst/>
              <a:rect l="l" t="t" r="r" b="b"/>
              <a:pathLst>
                <a:path w="2298" h="3024" extrusionOk="0">
                  <a:moveTo>
                    <a:pt x="2158" y="0"/>
                  </a:moveTo>
                  <a:cubicBezTo>
                    <a:pt x="2039" y="0"/>
                    <a:pt x="1921" y="20"/>
                    <a:pt x="1809" y="46"/>
                  </a:cubicBezTo>
                  <a:cubicBezTo>
                    <a:pt x="1405" y="165"/>
                    <a:pt x="1024" y="391"/>
                    <a:pt x="726" y="700"/>
                  </a:cubicBezTo>
                  <a:cubicBezTo>
                    <a:pt x="273" y="1153"/>
                    <a:pt x="35" y="1689"/>
                    <a:pt x="35" y="2141"/>
                  </a:cubicBezTo>
                  <a:cubicBezTo>
                    <a:pt x="1" y="2627"/>
                    <a:pt x="393" y="3023"/>
                    <a:pt x="874" y="3023"/>
                  </a:cubicBezTo>
                  <a:cubicBezTo>
                    <a:pt x="888" y="3023"/>
                    <a:pt x="902" y="3023"/>
                    <a:pt x="916" y="3022"/>
                  </a:cubicBezTo>
                  <a:cubicBezTo>
                    <a:pt x="1226" y="3010"/>
                    <a:pt x="1536" y="2915"/>
                    <a:pt x="1797" y="2748"/>
                  </a:cubicBezTo>
                  <a:cubicBezTo>
                    <a:pt x="1607" y="2736"/>
                    <a:pt x="1428" y="2653"/>
                    <a:pt x="1286" y="2522"/>
                  </a:cubicBezTo>
                  <a:cubicBezTo>
                    <a:pt x="1119" y="2344"/>
                    <a:pt x="1035" y="2117"/>
                    <a:pt x="1047" y="1879"/>
                  </a:cubicBezTo>
                  <a:cubicBezTo>
                    <a:pt x="1047" y="1427"/>
                    <a:pt x="1286" y="891"/>
                    <a:pt x="1738" y="439"/>
                  </a:cubicBezTo>
                  <a:cubicBezTo>
                    <a:pt x="1905" y="272"/>
                    <a:pt x="2095" y="129"/>
                    <a:pt x="2298" y="10"/>
                  </a:cubicBezTo>
                  <a:cubicBezTo>
                    <a:pt x="2251" y="3"/>
                    <a:pt x="2204" y="0"/>
                    <a:pt x="2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3" name="Google Shape;3943;p45"/>
          <p:cNvGrpSpPr/>
          <p:nvPr/>
        </p:nvGrpSpPr>
        <p:grpSpPr>
          <a:xfrm>
            <a:off x="1561164" y="1410672"/>
            <a:ext cx="410922" cy="402091"/>
            <a:chOff x="1569328" y="1951143"/>
            <a:chExt cx="410922" cy="402091"/>
          </a:xfrm>
        </p:grpSpPr>
        <p:sp>
          <p:nvSpPr>
            <p:cNvPr id="3944" name="Google Shape;3944;p45"/>
            <p:cNvSpPr/>
            <p:nvPr/>
          </p:nvSpPr>
          <p:spPr>
            <a:xfrm>
              <a:off x="1715975" y="1986179"/>
              <a:ext cx="219027" cy="230935"/>
            </a:xfrm>
            <a:custGeom>
              <a:avLst/>
              <a:gdLst/>
              <a:ahLst/>
              <a:cxnLst/>
              <a:rect l="l" t="t" r="r" b="b"/>
              <a:pathLst>
                <a:path w="7895" h="8325" extrusionOk="0">
                  <a:moveTo>
                    <a:pt x="1310" y="0"/>
                  </a:moveTo>
                  <a:cubicBezTo>
                    <a:pt x="1084" y="24"/>
                    <a:pt x="1048" y="548"/>
                    <a:pt x="834" y="595"/>
                  </a:cubicBezTo>
                  <a:cubicBezTo>
                    <a:pt x="819" y="600"/>
                    <a:pt x="803" y="601"/>
                    <a:pt x="787" y="601"/>
                  </a:cubicBezTo>
                  <a:cubicBezTo>
                    <a:pt x="584" y="601"/>
                    <a:pt x="263" y="313"/>
                    <a:pt x="57" y="313"/>
                  </a:cubicBezTo>
                  <a:cubicBezTo>
                    <a:pt x="37" y="313"/>
                    <a:pt x="18" y="316"/>
                    <a:pt x="1" y="322"/>
                  </a:cubicBezTo>
                  <a:cubicBezTo>
                    <a:pt x="1096" y="1869"/>
                    <a:pt x="2358" y="4084"/>
                    <a:pt x="4251" y="5977"/>
                  </a:cubicBezTo>
                  <a:cubicBezTo>
                    <a:pt x="5239" y="6965"/>
                    <a:pt x="6549" y="7537"/>
                    <a:pt x="7478" y="8323"/>
                  </a:cubicBezTo>
                  <a:cubicBezTo>
                    <a:pt x="7486" y="8308"/>
                    <a:pt x="7505" y="8304"/>
                    <a:pt x="7528" y="8304"/>
                  </a:cubicBezTo>
                  <a:cubicBezTo>
                    <a:pt x="7577" y="8304"/>
                    <a:pt x="7648" y="8324"/>
                    <a:pt x="7697" y="8324"/>
                  </a:cubicBezTo>
                  <a:cubicBezTo>
                    <a:pt x="7725" y="8324"/>
                    <a:pt x="7745" y="8318"/>
                    <a:pt x="7751" y="8299"/>
                  </a:cubicBezTo>
                  <a:cubicBezTo>
                    <a:pt x="7811" y="8168"/>
                    <a:pt x="7668" y="7846"/>
                    <a:pt x="7716" y="7703"/>
                  </a:cubicBezTo>
                  <a:cubicBezTo>
                    <a:pt x="7787" y="7477"/>
                    <a:pt x="7847" y="7251"/>
                    <a:pt x="7894" y="7025"/>
                  </a:cubicBezTo>
                  <a:cubicBezTo>
                    <a:pt x="7120" y="6346"/>
                    <a:pt x="6716" y="5108"/>
                    <a:pt x="5918" y="4322"/>
                  </a:cubicBezTo>
                  <a:cubicBezTo>
                    <a:pt x="4227" y="2631"/>
                    <a:pt x="2382" y="1441"/>
                    <a:pt x="1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5"/>
            <p:cNvSpPr/>
            <p:nvPr/>
          </p:nvSpPr>
          <p:spPr>
            <a:xfrm>
              <a:off x="1609611" y="2018191"/>
              <a:ext cx="288050" cy="295320"/>
            </a:xfrm>
            <a:custGeom>
              <a:avLst/>
              <a:gdLst/>
              <a:ahLst/>
              <a:cxnLst/>
              <a:rect l="l" t="t" r="r" b="b"/>
              <a:pathLst>
                <a:path w="10383" h="10646" extrusionOk="0">
                  <a:moveTo>
                    <a:pt x="2322" y="1"/>
                  </a:moveTo>
                  <a:lnTo>
                    <a:pt x="1513" y="3597"/>
                  </a:lnTo>
                  <a:lnTo>
                    <a:pt x="1" y="4954"/>
                  </a:lnTo>
                  <a:cubicBezTo>
                    <a:pt x="977" y="6192"/>
                    <a:pt x="1799" y="7692"/>
                    <a:pt x="3180" y="9074"/>
                  </a:cubicBezTo>
                  <a:cubicBezTo>
                    <a:pt x="3763" y="9669"/>
                    <a:pt x="4763" y="10097"/>
                    <a:pt x="5335" y="10621"/>
                  </a:cubicBezTo>
                  <a:cubicBezTo>
                    <a:pt x="5525" y="10633"/>
                    <a:pt x="5716" y="10645"/>
                    <a:pt x="5918" y="10645"/>
                  </a:cubicBezTo>
                  <a:cubicBezTo>
                    <a:pt x="7633" y="10645"/>
                    <a:pt x="9252" y="9907"/>
                    <a:pt x="10383" y="8609"/>
                  </a:cubicBezTo>
                  <a:cubicBezTo>
                    <a:pt x="9704" y="8050"/>
                    <a:pt x="9288" y="7133"/>
                    <a:pt x="8573" y="6466"/>
                  </a:cubicBezTo>
                  <a:cubicBezTo>
                    <a:pt x="8308" y="6212"/>
                    <a:pt x="7951" y="6071"/>
                    <a:pt x="7596" y="6071"/>
                  </a:cubicBezTo>
                  <a:cubicBezTo>
                    <a:pt x="7568" y="6071"/>
                    <a:pt x="7541" y="6071"/>
                    <a:pt x="7514" y="6073"/>
                  </a:cubicBezTo>
                  <a:cubicBezTo>
                    <a:pt x="7489" y="6075"/>
                    <a:pt x="7465" y="6075"/>
                    <a:pt x="7440" y="6075"/>
                  </a:cubicBezTo>
                  <a:cubicBezTo>
                    <a:pt x="6839" y="6075"/>
                    <a:pt x="6032" y="5661"/>
                    <a:pt x="5335" y="4918"/>
                  </a:cubicBezTo>
                  <a:cubicBezTo>
                    <a:pt x="4620" y="4156"/>
                    <a:pt x="4251" y="3275"/>
                    <a:pt x="4335" y="2680"/>
                  </a:cubicBezTo>
                  <a:cubicBezTo>
                    <a:pt x="4382" y="2287"/>
                    <a:pt x="4275" y="1906"/>
                    <a:pt x="4025" y="1596"/>
                  </a:cubicBezTo>
                  <a:cubicBezTo>
                    <a:pt x="3489" y="930"/>
                    <a:pt x="2727" y="584"/>
                    <a:pt x="2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5"/>
            <p:cNvSpPr/>
            <p:nvPr/>
          </p:nvSpPr>
          <p:spPr>
            <a:xfrm>
              <a:off x="1674029" y="1995083"/>
              <a:ext cx="254704" cy="261949"/>
            </a:xfrm>
            <a:custGeom>
              <a:avLst/>
              <a:gdLst/>
              <a:ahLst/>
              <a:cxnLst/>
              <a:rect l="l" t="t" r="r" b="b"/>
              <a:pathLst>
                <a:path w="9181" h="9443" extrusionOk="0">
                  <a:moveTo>
                    <a:pt x="1513" y="1"/>
                  </a:moveTo>
                  <a:cubicBezTo>
                    <a:pt x="1191" y="120"/>
                    <a:pt x="1477" y="1024"/>
                    <a:pt x="1191" y="1191"/>
                  </a:cubicBezTo>
                  <a:cubicBezTo>
                    <a:pt x="1172" y="1202"/>
                    <a:pt x="1149" y="1206"/>
                    <a:pt x="1121" y="1206"/>
                  </a:cubicBezTo>
                  <a:cubicBezTo>
                    <a:pt x="874" y="1206"/>
                    <a:pt x="322" y="812"/>
                    <a:pt x="78" y="812"/>
                  </a:cubicBezTo>
                  <a:cubicBezTo>
                    <a:pt x="47" y="812"/>
                    <a:pt x="20" y="819"/>
                    <a:pt x="0" y="834"/>
                  </a:cubicBezTo>
                  <a:cubicBezTo>
                    <a:pt x="393" y="1417"/>
                    <a:pt x="870" y="2048"/>
                    <a:pt x="1405" y="2715"/>
                  </a:cubicBezTo>
                  <a:cubicBezTo>
                    <a:pt x="1655" y="3025"/>
                    <a:pt x="1763" y="3406"/>
                    <a:pt x="1715" y="3799"/>
                  </a:cubicBezTo>
                  <a:cubicBezTo>
                    <a:pt x="1632" y="4394"/>
                    <a:pt x="2013" y="5275"/>
                    <a:pt x="2727" y="6037"/>
                  </a:cubicBezTo>
                  <a:cubicBezTo>
                    <a:pt x="3414" y="6770"/>
                    <a:pt x="4221" y="7194"/>
                    <a:pt x="4822" y="7194"/>
                  </a:cubicBezTo>
                  <a:cubicBezTo>
                    <a:pt x="4847" y="7194"/>
                    <a:pt x="4870" y="7193"/>
                    <a:pt x="4894" y="7192"/>
                  </a:cubicBezTo>
                  <a:cubicBezTo>
                    <a:pt x="4922" y="7190"/>
                    <a:pt x="4950" y="7189"/>
                    <a:pt x="4979" y="7189"/>
                  </a:cubicBezTo>
                  <a:cubicBezTo>
                    <a:pt x="5341" y="7189"/>
                    <a:pt x="5688" y="7331"/>
                    <a:pt x="5954" y="7585"/>
                  </a:cubicBezTo>
                  <a:cubicBezTo>
                    <a:pt x="6668" y="8252"/>
                    <a:pt x="7382" y="8883"/>
                    <a:pt x="8061" y="9442"/>
                  </a:cubicBezTo>
                  <a:cubicBezTo>
                    <a:pt x="8347" y="9109"/>
                    <a:pt x="8597" y="8752"/>
                    <a:pt x="8811" y="8359"/>
                  </a:cubicBezTo>
                  <a:cubicBezTo>
                    <a:pt x="8816" y="8349"/>
                    <a:pt x="8833" y="8345"/>
                    <a:pt x="8856" y="8345"/>
                  </a:cubicBezTo>
                  <a:cubicBezTo>
                    <a:pt x="8914" y="8345"/>
                    <a:pt x="9012" y="8367"/>
                    <a:pt x="9079" y="8367"/>
                  </a:cubicBezTo>
                  <a:cubicBezTo>
                    <a:pt x="9111" y="8367"/>
                    <a:pt x="9135" y="8362"/>
                    <a:pt x="9144" y="8347"/>
                  </a:cubicBezTo>
                  <a:cubicBezTo>
                    <a:pt x="9180" y="8275"/>
                    <a:pt x="8954" y="8073"/>
                    <a:pt x="8990" y="8002"/>
                  </a:cubicBezTo>
                  <a:cubicBezTo>
                    <a:pt x="8061" y="7204"/>
                    <a:pt x="7085" y="6311"/>
                    <a:pt x="6108" y="5323"/>
                  </a:cubicBezTo>
                  <a:cubicBezTo>
                    <a:pt x="4203" y="3418"/>
                    <a:pt x="2608" y="1548"/>
                    <a:pt x="1513" y="1"/>
                  </a:cubicBezTo>
                  <a:close/>
                </a:path>
              </a:pathLst>
            </a:custGeom>
            <a:solidFill>
              <a:srgbClr val="78E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5"/>
            <p:cNvSpPr/>
            <p:nvPr/>
          </p:nvSpPr>
          <p:spPr>
            <a:xfrm>
              <a:off x="1609278" y="2155587"/>
              <a:ext cx="148339" cy="157258"/>
            </a:xfrm>
            <a:custGeom>
              <a:avLst/>
              <a:gdLst/>
              <a:ahLst/>
              <a:cxnLst/>
              <a:rect l="l" t="t" r="r" b="b"/>
              <a:pathLst>
                <a:path w="5347" h="5669" extrusionOk="0">
                  <a:moveTo>
                    <a:pt x="1" y="1"/>
                  </a:moveTo>
                  <a:lnTo>
                    <a:pt x="1" y="1"/>
                  </a:lnTo>
                  <a:cubicBezTo>
                    <a:pt x="37" y="1192"/>
                    <a:pt x="858" y="1918"/>
                    <a:pt x="1513" y="2823"/>
                  </a:cubicBezTo>
                  <a:cubicBezTo>
                    <a:pt x="2215" y="3823"/>
                    <a:pt x="2823" y="4966"/>
                    <a:pt x="3989" y="5371"/>
                  </a:cubicBezTo>
                  <a:cubicBezTo>
                    <a:pt x="4426" y="5512"/>
                    <a:pt x="4874" y="5619"/>
                    <a:pt x="5333" y="5667"/>
                  </a:cubicBezTo>
                  <a:lnTo>
                    <a:pt x="5333" y="5667"/>
                  </a:lnTo>
                  <a:cubicBezTo>
                    <a:pt x="4762" y="5132"/>
                    <a:pt x="4179" y="4572"/>
                    <a:pt x="3585" y="3990"/>
                  </a:cubicBezTo>
                  <a:cubicBezTo>
                    <a:pt x="2323" y="2728"/>
                    <a:pt x="1120" y="1394"/>
                    <a:pt x="1" y="1"/>
                  </a:cubicBezTo>
                  <a:close/>
                  <a:moveTo>
                    <a:pt x="5333" y="5667"/>
                  </a:moveTo>
                  <a:cubicBezTo>
                    <a:pt x="5334" y="5667"/>
                    <a:pt x="5334" y="5668"/>
                    <a:pt x="5335" y="5668"/>
                  </a:cubicBezTo>
                  <a:lnTo>
                    <a:pt x="5347" y="5668"/>
                  </a:lnTo>
                  <a:cubicBezTo>
                    <a:pt x="5342" y="5668"/>
                    <a:pt x="5338" y="5667"/>
                    <a:pt x="5333" y="5667"/>
                  </a:cubicBezTo>
                  <a:close/>
                </a:path>
              </a:pathLst>
            </a:custGeom>
            <a:solidFill>
              <a:srgbClr val="6C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5"/>
            <p:cNvSpPr/>
            <p:nvPr/>
          </p:nvSpPr>
          <p:spPr>
            <a:xfrm>
              <a:off x="1608945" y="2018523"/>
              <a:ext cx="99124" cy="206469"/>
            </a:xfrm>
            <a:custGeom>
              <a:avLst/>
              <a:gdLst/>
              <a:ahLst/>
              <a:cxnLst/>
              <a:rect l="l" t="t" r="r" b="b"/>
              <a:pathLst>
                <a:path w="3573" h="7443" extrusionOk="0">
                  <a:moveTo>
                    <a:pt x="2346" y="1"/>
                  </a:moveTo>
                  <a:cubicBezTo>
                    <a:pt x="870" y="1120"/>
                    <a:pt x="1" y="2858"/>
                    <a:pt x="13" y="4716"/>
                  </a:cubicBezTo>
                  <a:lnTo>
                    <a:pt x="13" y="4942"/>
                  </a:lnTo>
                  <a:cubicBezTo>
                    <a:pt x="358" y="5383"/>
                    <a:pt x="644" y="6418"/>
                    <a:pt x="1049" y="6883"/>
                  </a:cubicBezTo>
                  <a:cubicBezTo>
                    <a:pt x="1370" y="7252"/>
                    <a:pt x="1811" y="7061"/>
                    <a:pt x="2168" y="7442"/>
                  </a:cubicBezTo>
                  <a:cubicBezTo>
                    <a:pt x="2001" y="6918"/>
                    <a:pt x="1906" y="6383"/>
                    <a:pt x="1882" y="5835"/>
                  </a:cubicBezTo>
                  <a:lnTo>
                    <a:pt x="1870" y="5835"/>
                  </a:lnTo>
                  <a:lnTo>
                    <a:pt x="1870" y="5609"/>
                  </a:lnTo>
                  <a:cubicBezTo>
                    <a:pt x="1870" y="4097"/>
                    <a:pt x="2442" y="2644"/>
                    <a:pt x="3478" y="1537"/>
                  </a:cubicBezTo>
                  <a:cubicBezTo>
                    <a:pt x="3287" y="1287"/>
                    <a:pt x="3573" y="822"/>
                    <a:pt x="3382" y="560"/>
                  </a:cubicBezTo>
                  <a:cubicBezTo>
                    <a:pt x="3204" y="299"/>
                    <a:pt x="2525" y="263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5"/>
            <p:cNvSpPr/>
            <p:nvPr/>
          </p:nvSpPr>
          <p:spPr>
            <a:xfrm>
              <a:off x="1609278" y="2155587"/>
              <a:ext cx="120597" cy="151960"/>
            </a:xfrm>
            <a:custGeom>
              <a:avLst/>
              <a:gdLst/>
              <a:ahLst/>
              <a:cxnLst/>
              <a:rect l="l" t="t" r="r" b="b"/>
              <a:pathLst>
                <a:path w="4347" h="5478" extrusionOk="0">
                  <a:moveTo>
                    <a:pt x="1" y="1"/>
                  </a:moveTo>
                  <a:cubicBezTo>
                    <a:pt x="96" y="2573"/>
                    <a:pt x="1858" y="4787"/>
                    <a:pt x="4347" y="5478"/>
                  </a:cubicBezTo>
                  <a:cubicBezTo>
                    <a:pt x="3311" y="4740"/>
                    <a:pt x="2549" y="3692"/>
                    <a:pt x="2156" y="2489"/>
                  </a:cubicBezTo>
                  <a:cubicBezTo>
                    <a:pt x="1346" y="1632"/>
                    <a:pt x="632" y="78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5"/>
            <p:cNvSpPr/>
            <p:nvPr/>
          </p:nvSpPr>
          <p:spPr>
            <a:xfrm>
              <a:off x="1894665" y="1951309"/>
              <a:ext cx="45942" cy="45549"/>
            </a:xfrm>
            <a:custGeom>
              <a:avLst/>
              <a:gdLst/>
              <a:ahLst/>
              <a:cxnLst/>
              <a:rect l="l" t="t" r="r" b="b"/>
              <a:pathLst>
                <a:path w="1656" h="1642" extrusionOk="0">
                  <a:moveTo>
                    <a:pt x="828" y="1"/>
                  </a:moveTo>
                  <a:cubicBezTo>
                    <a:pt x="816" y="1"/>
                    <a:pt x="804" y="7"/>
                    <a:pt x="799" y="19"/>
                  </a:cubicBezTo>
                  <a:lnTo>
                    <a:pt x="548" y="519"/>
                  </a:lnTo>
                  <a:cubicBezTo>
                    <a:pt x="548" y="531"/>
                    <a:pt x="537" y="531"/>
                    <a:pt x="537" y="531"/>
                  </a:cubicBezTo>
                  <a:lnTo>
                    <a:pt x="25" y="793"/>
                  </a:lnTo>
                  <a:cubicBezTo>
                    <a:pt x="1" y="805"/>
                    <a:pt x="1" y="828"/>
                    <a:pt x="25" y="840"/>
                  </a:cubicBezTo>
                  <a:lnTo>
                    <a:pt x="537" y="1090"/>
                  </a:lnTo>
                  <a:cubicBezTo>
                    <a:pt x="537" y="1102"/>
                    <a:pt x="548" y="1102"/>
                    <a:pt x="548" y="1102"/>
                  </a:cubicBezTo>
                  <a:lnTo>
                    <a:pt x="799" y="1614"/>
                  </a:lnTo>
                  <a:cubicBezTo>
                    <a:pt x="804" y="1632"/>
                    <a:pt x="816" y="1641"/>
                    <a:pt x="828" y="1641"/>
                  </a:cubicBezTo>
                  <a:cubicBezTo>
                    <a:pt x="840" y="1641"/>
                    <a:pt x="852" y="1632"/>
                    <a:pt x="858" y="1614"/>
                  </a:cubicBezTo>
                  <a:lnTo>
                    <a:pt x="1108" y="1102"/>
                  </a:lnTo>
                  <a:cubicBezTo>
                    <a:pt x="1108" y="1102"/>
                    <a:pt x="1120" y="1090"/>
                    <a:pt x="1120" y="1090"/>
                  </a:cubicBezTo>
                  <a:lnTo>
                    <a:pt x="1632" y="840"/>
                  </a:lnTo>
                  <a:cubicBezTo>
                    <a:pt x="1656" y="828"/>
                    <a:pt x="1656" y="793"/>
                    <a:pt x="1632" y="793"/>
                  </a:cubicBezTo>
                  <a:lnTo>
                    <a:pt x="1120" y="531"/>
                  </a:lnTo>
                  <a:cubicBezTo>
                    <a:pt x="1120" y="531"/>
                    <a:pt x="1108" y="531"/>
                    <a:pt x="1108" y="519"/>
                  </a:cubicBezTo>
                  <a:lnTo>
                    <a:pt x="858" y="19"/>
                  </a:lnTo>
                  <a:cubicBezTo>
                    <a:pt x="852" y="7"/>
                    <a:pt x="840" y="1"/>
                    <a:pt x="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5"/>
            <p:cNvSpPr/>
            <p:nvPr/>
          </p:nvSpPr>
          <p:spPr>
            <a:xfrm>
              <a:off x="1585835" y="2249625"/>
              <a:ext cx="33707" cy="32040"/>
            </a:xfrm>
            <a:custGeom>
              <a:avLst/>
              <a:gdLst/>
              <a:ahLst/>
              <a:cxnLst/>
              <a:rect l="l" t="t" r="r" b="b"/>
              <a:pathLst>
                <a:path w="1215" h="1155" extrusionOk="0">
                  <a:moveTo>
                    <a:pt x="612" y="1"/>
                  </a:moveTo>
                  <a:cubicBezTo>
                    <a:pt x="489" y="1"/>
                    <a:pt x="393" y="90"/>
                    <a:pt x="393" y="219"/>
                  </a:cubicBezTo>
                  <a:lnTo>
                    <a:pt x="393" y="361"/>
                  </a:lnTo>
                  <a:lnTo>
                    <a:pt x="250" y="361"/>
                  </a:lnTo>
                  <a:cubicBezTo>
                    <a:pt x="143" y="361"/>
                    <a:pt x="60" y="433"/>
                    <a:pt x="36" y="528"/>
                  </a:cubicBezTo>
                  <a:cubicBezTo>
                    <a:pt x="0" y="671"/>
                    <a:pt x="108" y="790"/>
                    <a:pt x="250" y="790"/>
                  </a:cubicBezTo>
                  <a:lnTo>
                    <a:pt x="393" y="790"/>
                  </a:lnTo>
                  <a:lnTo>
                    <a:pt x="393" y="933"/>
                  </a:lnTo>
                  <a:cubicBezTo>
                    <a:pt x="393" y="1028"/>
                    <a:pt x="465" y="1123"/>
                    <a:pt x="560" y="1147"/>
                  </a:cubicBezTo>
                  <a:cubicBezTo>
                    <a:pt x="577" y="1152"/>
                    <a:pt x="594" y="1154"/>
                    <a:pt x="611" y="1154"/>
                  </a:cubicBezTo>
                  <a:cubicBezTo>
                    <a:pt x="723" y="1154"/>
                    <a:pt x="822" y="1057"/>
                    <a:pt x="822" y="933"/>
                  </a:cubicBezTo>
                  <a:lnTo>
                    <a:pt x="822" y="790"/>
                  </a:lnTo>
                  <a:lnTo>
                    <a:pt x="977" y="790"/>
                  </a:lnTo>
                  <a:cubicBezTo>
                    <a:pt x="1108" y="790"/>
                    <a:pt x="1215" y="659"/>
                    <a:pt x="1191" y="528"/>
                  </a:cubicBezTo>
                  <a:cubicBezTo>
                    <a:pt x="1158" y="429"/>
                    <a:pt x="1074" y="360"/>
                    <a:pt x="976" y="360"/>
                  </a:cubicBezTo>
                  <a:cubicBezTo>
                    <a:pt x="969" y="360"/>
                    <a:pt x="961" y="361"/>
                    <a:pt x="953" y="361"/>
                  </a:cubicBezTo>
                  <a:lnTo>
                    <a:pt x="822" y="361"/>
                  </a:lnTo>
                  <a:lnTo>
                    <a:pt x="822" y="219"/>
                  </a:lnTo>
                  <a:cubicBezTo>
                    <a:pt x="822" y="111"/>
                    <a:pt x="751" y="28"/>
                    <a:pt x="655" y="4"/>
                  </a:cubicBezTo>
                  <a:cubicBezTo>
                    <a:pt x="641" y="2"/>
                    <a:pt x="626" y="1"/>
                    <a:pt x="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5"/>
            <p:cNvSpPr/>
            <p:nvPr/>
          </p:nvSpPr>
          <p:spPr>
            <a:xfrm>
              <a:off x="1650586" y="2309322"/>
              <a:ext cx="33374" cy="32012"/>
            </a:xfrm>
            <a:custGeom>
              <a:avLst/>
              <a:gdLst/>
              <a:ahLst/>
              <a:cxnLst/>
              <a:rect l="l" t="t" r="r" b="b"/>
              <a:pathLst>
                <a:path w="1203" h="1154" extrusionOk="0">
                  <a:moveTo>
                    <a:pt x="591" y="0"/>
                  </a:moveTo>
                  <a:cubicBezTo>
                    <a:pt x="480" y="0"/>
                    <a:pt x="381" y="96"/>
                    <a:pt x="381" y="210"/>
                  </a:cubicBezTo>
                  <a:lnTo>
                    <a:pt x="381" y="364"/>
                  </a:lnTo>
                  <a:lnTo>
                    <a:pt x="250" y="364"/>
                  </a:lnTo>
                  <a:cubicBezTo>
                    <a:pt x="143" y="364"/>
                    <a:pt x="48" y="436"/>
                    <a:pt x="24" y="531"/>
                  </a:cubicBezTo>
                  <a:cubicBezTo>
                    <a:pt x="0" y="662"/>
                    <a:pt x="95" y="793"/>
                    <a:pt x="238" y="793"/>
                  </a:cubicBezTo>
                  <a:lnTo>
                    <a:pt x="381" y="793"/>
                  </a:lnTo>
                  <a:lnTo>
                    <a:pt x="381" y="924"/>
                  </a:lnTo>
                  <a:cubicBezTo>
                    <a:pt x="381" y="1031"/>
                    <a:pt x="453" y="1126"/>
                    <a:pt x="560" y="1150"/>
                  </a:cubicBezTo>
                  <a:cubicBezTo>
                    <a:pt x="573" y="1153"/>
                    <a:pt x="587" y="1154"/>
                    <a:pt x="600" y="1154"/>
                  </a:cubicBezTo>
                  <a:cubicBezTo>
                    <a:pt x="716" y="1154"/>
                    <a:pt x="822" y="1064"/>
                    <a:pt x="822" y="936"/>
                  </a:cubicBezTo>
                  <a:lnTo>
                    <a:pt x="822" y="793"/>
                  </a:lnTo>
                  <a:lnTo>
                    <a:pt x="964" y="793"/>
                  </a:lnTo>
                  <a:cubicBezTo>
                    <a:pt x="1095" y="781"/>
                    <a:pt x="1203" y="662"/>
                    <a:pt x="1179" y="531"/>
                  </a:cubicBezTo>
                  <a:cubicBezTo>
                    <a:pt x="1155" y="424"/>
                    <a:pt x="1060" y="353"/>
                    <a:pt x="953" y="353"/>
                  </a:cubicBezTo>
                  <a:lnTo>
                    <a:pt x="810" y="353"/>
                  </a:lnTo>
                  <a:lnTo>
                    <a:pt x="810" y="222"/>
                  </a:lnTo>
                  <a:cubicBezTo>
                    <a:pt x="810" y="114"/>
                    <a:pt x="738" y="31"/>
                    <a:pt x="643" y="7"/>
                  </a:cubicBezTo>
                  <a:cubicBezTo>
                    <a:pt x="626" y="3"/>
                    <a:pt x="608" y="0"/>
                    <a:pt x="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5"/>
            <p:cNvSpPr/>
            <p:nvPr/>
          </p:nvSpPr>
          <p:spPr>
            <a:xfrm>
              <a:off x="1569328" y="2321195"/>
              <a:ext cx="33374" cy="32040"/>
            </a:xfrm>
            <a:custGeom>
              <a:avLst/>
              <a:gdLst/>
              <a:ahLst/>
              <a:cxnLst/>
              <a:rect l="l" t="t" r="r" b="b"/>
              <a:pathLst>
                <a:path w="1203" h="1155" extrusionOk="0">
                  <a:moveTo>
                    <a:pt x="592" y="1"/>
                  </a:moveTo>
                  <a:cubicBezTo>
                    <a:pt x="480" y="1"/>
                    <a:pt x="381" y="98"/>
                    <a:pt x="381" y="222"/>
                  </a:cubicBezTo>
                  <a:lnTo>
                    <a:pt x="381" y="365"/>
                  </a:lnTo>
                  <a:lnTo>
                    <a:pt x="238" y="365"/>
                  </a:lnTo>
                  <a:cubicBezTo>
                    <a:pt x="143" y="365"/>
                    <a:pt x="48" y="437"/>
                    <a:pt x="24" y="532"/>
                  </a:cubicBezTo>
                  <a:cubicBezTo>
                    <a:pt x="0" y="663"/>
                    <a:pt x="95" y="794"/>
                    <a:pt x="238" y="794"/>
                  </a:cubicBezTo>
                  <a:lnTo>
                    <a:pt x="381" y="794"/>
                  </a:lnTo>
                  <a:lnTo>
                    <a:pt x="381" y="937"/>
                  </a:lnTo>
                  <a:cubicBezTo>
                    <a:pt x="381" y="1032"/>
                    <a:pt x="453" y="1127"/>
                    <a:pt x="548" y="1151"/>
                  </a:cubicBezTo>
                  <a:cubicBezTo>
                    <a:pt x="563" y="1153"/>
                    <a:pt x="577" y="1155"/>
                    <a:pt x="591" y="1155"/>
                  </a:cubicBezTo>
                  <a:cubicBezTo>
                    <a:pt x="714" y="1155"/>
                    <a:pt x="810" y="1065"/>
                    <a:pt x="810" y="937"/>
                  </a:cubicBezTo>
                  <a:lnTo>
                    <a:pt x="810" y="794"/>
                  </a:lnTo>
                  <a:lnTo>
                    <a:pt x="965" y="794"/>
                  </a:lnTo>
                  <a:cubicBezTo>
                    <a:pt x="1096" y="794"/>
                    <a:pt x="1203" y="663"/>
                    <a:pt x="1179" y="532"/>
                  </a:cubicBezTo>
                  <a:cubicBezTo>
                    <a:pt x="1146" y="432"/>
                    <a:pt x="1061" y="364"/>
                    <a:pt x="973" y="364"/>
                  </a:cubicBezTo>
                  <a:cubicBezTo>
                    <a:pt x="967" y="364"/>
                    <a:pt x="960" y="364"/>
                    <a:pt x="953" y="365"/>
                  </a:cubicBezTo>
                  <a:lnTo>
                    <a:pt x="810" y="365"/>
                  </a:lnTo>
                  <a:lnTo>
                    <a:pt x="810" y="222"/>
                  </a:lnTo>
                  <a:cubicBezTo>
                    <a:pt x="810" y="115"/>
                    <a:pt x="738" y="32"/>
                    <a:pt x="643" y="8"/>
                  </a:cubicBezTo>
                  <a:cubicBezTo>
                    <a:pt x="626" y="3"/>
                    <a:pt x="609" y="1"/>
                    <a:pt x="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5"/>
            <p:cNvSpPr/>
            <p:nvPr/>
          </p:nvSpPr>
          <p:spPr>
            <a:xfrm>
              <a:off x="1945545" y="2021658"/>
              <a:ext cx="33374" cy="32012"/>
            </a:xfrm>
            <a:custGeom>
              <a:avLst/>
              <a:gdLst/>
              <a:ahLst/>
              <a:cxnLst/>
              <a:rect l="l" t="t" r="r" b="b"/>
              <a:pathLst>
                <a:path w="1203" h="1154" extrusionOk="0">
                  <a:moveTo>
                    <a:pt x="592" y="0"/>
                  </a:moveTo>
                  <a:cubicBezTo>
                    <a:pt x="480" y="0"/>
                    <a:pt x="381" y="97"/>
                    <a:pt x="381" y="221"/>
                  </a:cubicBezTo>
                  <a:lnTo>
                    <a:pt x="381" y="364"/>
                  </a:lnTo>
                  <a:lnTo>
                    <a:pt x="238" y="364"/>
                  </a:lnTo>
                  <a:cubicBezTo>
                    <a:pt x="143" y="364"/>
                    <a:pt x="48" y="436"/>
                    <a:pt x="24" y="531"/>
                  </a:cubicBezTo>
                  <a:cubicBezTo>
                    <a:pt x="0" y="662"/>
                    <a:pt x="96" y="793"/>
                    <a:pt x="238" y="793"/>
                  </a:cubicBezTo>
                  <a:lnTo>
                    <a:pt x="381" y="793"/>
                  </a:lnTo>
                  <a:lnTo>
                    <a:pt x="381" y="936"/>
                  </a:lnTo>
                  <a:cubicBezTo>
                    <a:pt x="381" y="1031"/>
                    <a:pt x="453" y="1126"/>
                    <a:pt x="548" y="1150"/>
                  </a:cubicBezTo>
                  <a:cubicBezTo>
                    <a:pt x="562" y="1152"/>
                    <a:pt x="575" y="1153"/>
                    <a:pt x="588" y="1153"/>
                  </a:cubicBezTo>
                  <a:cubicBezTo>
                    <a:pt x="712" y="1153"/>
                    <a:pt x="810" y="1054"/>
                    <a:pt x="810" y="936"/>
                  </a:cubicBezTo>
                  <a:lnTo>
                    <a:pt x="810" y="781"/>
                  </a:lnTo>
                  <a:lnTo>
                    <a:pt x="965" y="781"/>
                  </a:lnTo>
                  <a:cubicBezTo>
                    <a:pt x="1096" y="781"/>
                    <a:pt x="1203" y="650"/>
                    <a:pt x="1167" y="519"/>
                  </a:cubicBezTo>
                  <a:cubicBezTo>
                    <a:pt x="1145" y="431"/>
                    <a:pt x="1062" y="363"/>
                    <a:pt x="964" y="363"/>
                  </a:cubicBezTo>
                  <a:cubicBezTo>
                    <a:pt x="957" y="363"/>
                    <a:pt x="949" y="363"/>
                    <a:pt x="941" y="364"/>
                  </a:cubicBezTo>
                  <a:lnTo>
                    <a:pt x="810" y="364"/>
                  </a:lnTo>
                  <a:lnTo>
                    <a:pt x="810" y="221"/>
                  </a:lnTo>
                  <a:cubicBezTo>
                    <a:pt x="810" y="114"/>
                    <a:pt x="739" y="31"/>
                    <a:pt x="643" y="7"/>
                  </a:cubicBezTo>
                  <a:cubicBezTo>
                    <a:pt x="626" y="2"/>
                    <a:pt x="609" y="0"/>
                    <a:pt x="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45"/>
            <p:cNvSpPr/>
            <p:nvPr/>
          </p:nvSpPr>
          <p:spPr>
            <a:xfrm>
              <a:off x="1571298" y="1951143"/>
              <a:ext cx="408952" cy="395767"/>
            </a:xfrm>
            <a:custGeom>
              <a:avLst/>
              <a:gdLst/>
              <a:ahLst/>
              <a:cxnLst/>
              <a:rect l="l" t="t" r="r" b="b"/>
              <a:pathLst>
                <a:path w="14741" h="14267" extrusionOk="0">
                  <a:moveTo>
                    <a:pt x="1823" y="0"/>
                  </a:moveTo>
                  <a:cubicBezTo>
                    <a:pt x="1375" y="0"/>
                    <a:pt x="942" y="167"/>
                    <a:pt x="620" y="477"/>
                  </a:cubicBezTo>
                  <a:cubicBezTo>
                    <a:pt x="322" y="775"/>
                    <a:pt x="1" y="1358"/>
                    <a:pt x="239" y="2394"/>
                  </a:cubicBezTo>
                  <a:cubicBezTo>
                    <a:pt x="429" y="3120"/>
                    <a:pt x="715" y="3811"/>
                    <a:pt x="1108" y="4442"/>
                  </a:cubicBezTo>
                  <a:cubicBezTo>
                    <a:pt x="1275" y="4728"/>
                    <a:pt x="1453" y="5002"/>
                    <a:pt x="1656" y="5299"/>
                  </a:cubicBezTo>
                  <a:cubicBezTo>
                    <a:pt x="3680" y="8216"/>
                    <a:pt x="6204" y="10752"/>
                    <a:pt x="9121" y="12776"/>
                  </a:cubicBezTo>
                  <a:lnTo>
                    <a:pt x="9240" y="12848"/>
                  </a:lnTo>
                  <a:cubicBezTo>
                    <a:pt x="10680" y="13788"/>
                    <a:pt x="11847" y="14265"/>
                    <a:pt x="12705" y="14265"/>
                  </a:cubicBezTo>
                  <a:cubicBezTo>
                    <a:pt x="12734" y="14266"/>
                    <a:pt x="12763" y="14267"/>
                    <a:pt x="12792" y="14267"/>
                  </a:cubicBezTo>
                  <a:cubicBezTo>
                    <a:pt x="13225" y="14267"/>
                    <a:pt x="13642" y="14102"/>
                    <a:pt x="13955" y="13800"/>
                  </a:cubicBezTo>
                  <a:cubicBezTo>
                    <a:pt x="14741" y="13003"/>
                    <a:pt x="14526" y="11586"/>
                    <a:pt x="13312" y="9574"/>
                  </a:cubicBezTo>
                  <a:cubicBezTo>
                    <a:pt x="13252" y="9478"/>
                    <a:pt x="13181" y="9371"/>
                    <a:pt x="13121" y="9264"/>
                  </a:cubicBezTo>
                  <a:cubicBezTo>
                    <a:pt x="13105" y="9237"/>
                    <a:pt x="13080" y="9229"/>
                    <a:pt x="13053" y="9229"/>
                  </a:cubicBezTo>
                  <a:cubicBezTo>
                    <a:pt x="13012" y="9229"/>
                    <a:pt x="12963" y="9247"/>
                    <a:pt x="12919" y="9247"/>
                  </a:cubicBezTo>
                  <a:cubicBezTo>
                    <a:pt x="12887" y="9247"/>
                    <a:pt x="12857" y="9237"/>
                    <a:pt x="12836" y="9205"/>
                  </a:cubicBezTo>
                  <a:cubicBezTo>
                    <a:pt x="12728" y="9550"/>
                    <a:pt x="12788" y="9562"/>
                    <a:pt x="12621" y="9871"/>
                  </a:cubicBezTo>
                  <a:cubicBezTo>
                    <a:pt x="12740" y="10074"/>
                    <a:pt x="12740" y="10336"/>
                    <a:pt x="12836" y="10514"/>
                  </a:cubicBezTo>
                  <a:cubicBezTo>
                    <a:pt x="13538" y="11776"/>
                    <a:pt x="13752" y="12765"/>
                    <a:pt x="13324" y="13181"/>
                  </a:cubicBezTo>
                  <a:cubicBezTo>
                    <a:pt x="13181" y="13324"/>
                    <a:pt x="12973" y="13392"/>
                    <a:pt x="12709" y="13392"/>
                  </a:cubicBezTo>
                  <a:cubicBezTo>
                    <a:pt x="12092" y="13392"/>
                    <a:pt x="11174" y="13019"/>
                    <a:pt x="10097" y="12360"/>
                  </a:cubicBezTo>
                  <a:cubicBezTo>
                    <a:pt x="8775" y="11538"/>
                    <a:pt x="7216" y="10288"/>
                    <a:pt x="5668" y="8752"/>
                  </a:cubicBezTo>
                  <a:cubicBezTo>
                    <a:pt x="4132" y="7216"/>
                    <a:pt x="2882" y="5645"/>
                    <a:pt x="2060" y="4335"/>
                  </a:cubicBezTo>
                  <a:cubicBezTo>
                    <a:pt x="1120" y="2787"/>
                    <a:pt x="763" y="1573"/>
                    <a:pt x="1239" y="1096"/>
                  </a:cubicBezTo>
                  <a:cubicBezTo>
                    <a:pt x="1387" y="953"/>
                    <a:pt x="1599" y="884"/>
                    <a:pt x="1867" y="884"/>
                  </a:cubicBezTo>
                  <a:cubicBezTo>
                    <a:pt x="2375" y="884"/>
                    <a:pt x="3079" y="1132"/>
                    <a:pt x="3906" y="1585"/>
                  </a:cubicBezTo>
                  <a:cubicBezTo>
                    <a:pt x="4084" y="1692"/>
                    <a:pt x="4370" y="1716"/>
                    <a:pt x="4573" y="1835"/>
                  </a:cubicBezTo>
                  <a:cubicBezTo>
                    <a:pt x="4882" y="1668"/>
                    <a:pt x="4870" y="1608"/>
                    <a:pt x="5216" y="1489"/>
                  </a:cubicBezTo>
                  <a:cubicBezTo>
                    <a:pt x="5108" y="1430"/>
                    <a:pt x="4954" y="1180"/>
                    <a:pt x="4846" y="1108"/>
                  </a:cubicBezTo>
                  <a:cubicBezTo>
                    <a:pt x="3632" y="370"/>
                    <a:pt x="2632" y="1"/>
                    <a:pt x="1870" y="1"/>
                  </a:cubicBezTo>
                  <a:cubicBezTo>
                    <a:pt x="1854" y="1"/>
                    <a:pt x="1839" y="0"/>
                    <a:pt x="18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5"/>
            <p:cNvSpPr/>
            <p:nvPr/>
          </p:nvSpPr>
          <p:spPr>
            <a:xfrm>
              <a:off x="1679633" y="1981879"/>
              <a:ext cx="50242" cy="26991"/>
            </a:xfrm>
            <a:custGeom>
              <a:avLst/>
              <a:gdLst/>
              <a:ahLst/>
              <a:cxnLst/>
              <a:rect l="l" t="t" r="r" b="b"/>
              <a:pathLst>
                <a:path w="1811" h="973" extrusionOk="0">
                  <a:moveTo>
                    <a:pt x="941" y="0"/>
                  </a:moveTo>
                  <a:cubicBezTo>
                    <a:pt x="620" y="131"/>
                    <a:pt x="298" y="286"/>
                    <a:pt x="1" y="477"/>
                  </a:cubicBezTo>
                  <a:cubicBezTo>
                    <a:pt x="191" y="572"/>
                    <a:pt x="382" y="691"/>
                    <a:pt x="572" y="810"/>
                  </a:cubicBezTo>
                  <a:cubicBezTo>
                    <a:pt x="587" y="802"/>
                    <a:pt x="610" y="798"/>
                    <a:pt x="639" y="798"/>
                  </a:cubicBezTo>
                  <a:cubicBezTo>
                    <a:pt x="847" y="798"/>
                    <a:pt x="1374" y="973"/>
                    <a:pt x="1575" y="973"/>
                  </a:cubicBezTo>
                  <a:cubicBezTo>
                    <a:pt x="1599" y="973"/>
                    <a:pt x="1618" y="970"/>
                    <a:pt x="1632" y="965"/>
                  </a:cubicBezTo>
                  <a:cubicBezTo>
                    <a:pt x="1811" y="881"/>
                    <a:pt x="1358" y="453"/>
                    <a:pt x="1549" y="393"/>
                  </a:cubicBezTo>
                  <a:cubicBezTo>
                    <a:pt x="1453" y="322"/>
                    <a:pt x="1370" y="274"/>
                    <a:pt x="1263" y="203"/>
                  </a:cubicBezTo>
                  <a:cubicBezTo>
                    <a:pt x="1156" y="131"/>
                    <a:pt x="1049" y="72"/>
                    <a:pt x="9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45"/>
            <p:cNvSpPr/>
            <p:nvPr/>
          </p:nvSpPr>
          <p:spPr>
            <a:xfrm>
              <a:off x="1715975" y="1985846"/>
              <a:ext cx="60146" cy="45605"/>
            </a:xfrm>
            <a:custGeom>
              <a:avLst/>
              <a:gdLst/>
              <a:ahLst/>
              <a:cxnLst/>
              <a:rect l="l" t="t" r="r" b="b"/>
              <a:pathLst>
                <a:path w="2168" h="1644" extrusionOk="0">
                  <a:moveTo>
                    <a:pt x="1310" y="0"/>
                  </a:moveTo>
                  <a:cubicBezTo>
                    <a:pt x="858" y="60"/>
                    <a:pt x="417" y="167"/>
                    <a:pt x="1" y="334"/>
                  </a:cubicBezTo>
                  <a:cubicBezTo>
                    <a:pt x="155" y="548"/>
                    <a:pt x="1" y="822"/>
                    <a:pt x="167" y="1048"/>
                  </a:cubicBezTo>
                  <a:cubicBezTo>
                    <a:pt x="334" y="1262"/>
                    <a:pt x="798" y="1417"/>
                    <a:pt x="977" y="1643"/>
                  </a:cubicBezTo>
                  <a:cubicBezTo>
                    <a:pt x="1263" y="1477"/>
                    <a:pt x="1560" y="1334"/>
                    <a:pt x="1870" y="1215"/>
                  </a:cubicBezTo>
                  <a:cubicBezTo>
                    <a:pt x="1965" y="1179"/>
                    <a:pt x="2072" y="1143"/>
                    <a:pt x="2167" y="1119"/>
                  </a:cubicBezTo>
                  <a:cubicBezTo>
                    <a:pt x="2025" y="929"/>
                    <a:pt x="2108" y="715"/>
                    <a:pt x="1965" y="536"/>
                  </a:cubicBezTo>
                  <a:cubicBezTo>
                    <a:pt x="1822" y="357"/>
                    <a:pt x="1441" y="191"/>
                    <a:pt x="13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45"/>
            <p:cNvSpPr/>
            <p:nvPr/>
          </p:nvSpPr>
          <p:spPr>
            <a:xfrm>
              <a:off x="1918468" y="2199860"/>
              <a:ext cx="22139" cy="42969"/>
            </a:xfrm>
            <a:custGeom>
              <a:avLst/>
              <a:gdLst/>
              <a:ahLst/>
              <a:cxnLst/>
              <a:rect l="l" t="t" r="r" b="b"/>
              <a:pathLst>
                <a:path w="798" h="1549" extrusionOk="0">
                  <a:moveTo>
                    <a:pt x="417" y="0"/>
                  </a:moveTo>
                  <a:cubicBezTo>
                    <a:pt x="345" y="203"/>
                    <a:pt x="262" y="417"/>
                    <a:pt x="179" y="620"/>
                  </a:cubicBezTo>
                  <a:cubicBezTo>
                    <a:pt x="119" y="739"/>
                    <a:pt x="60" y="858"/>
                    <a:pt x="0" y="977"/>
                  </a:cubicBezTo>
                  <a:cubicBezTo>
                    <a:pt x="119" y="1167"/>
                    <a:pt x="226" y="1358"/>
                    <a:pt x="333" y="1548"/>
                  </a:cubicBezTo>
                  <a:cubicBezTo>
                    <a:pt x="464" y="1322"/>
                    <a:pt x="595" y="1096"/>
                    <a:pt x="703" y="858"/>
                  </a:cubicBezTo>
                  <a:cubicBezTo>
                    <a:pt x="738" y="774"/>
                    <a:pt x="774" y="691"/>
                    <a:pt x="798" y="608"/>
                  </a:cubicBezTo>
                  <a:cubicBezTo>
                    <a:pt x="738" y="500"/>
                    <a:pt x="667" y="393"/>
                    <a:pt x="607" y="298"/>
                  </a:cubicBezTo>
                  <a:cubicBezTo>
                    <a:pt x="548" y="203"/>
                    <a:pt x="476" y="96"/>
                    <a:pt x="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5"/>
            <p:cNvSpPr/>
            <p:nvPr/>
          </p:nvSpPr>
          <p:spPr>
            <a:xfrm>
              <a:off x="1674029" y="1995083"/>
              <a:ext cx="69384" cy="66077"/>
            </a:xfrm>
            <a:custGeom>
              <a:avLst/>
              <a:gdLst/>
              <a:ahLst/>
              <a:cxnLst/>
              <a:rect l="l" t="t" r="r" b="b"/>
              <a:pathLst>
                <a:path w="2501" h="2382" extrusionOk="0">
                  <a:moveTo>
                    <a:pt x="1524" y="1"/>
                  </a:moveTo>
                  <a:cubicBezTo>
                    <a:pt x="977" y="203"/>
                    <a:pt x="465" y="489"/>
                    <a:pt x="0" y="834"/>
                  </a:cubicBezTo>
                  <a:cubicBezTo>
                    <a:pt x="358" y="1370"/>
                    <a:pt x="739" y="1882"/>
                    <a:pt x="1132" y="2382"/>
                  </a:cubicBezTo>
                  <a:cubicBezTo>
                    <a:pt x="1536" y="1953"/>
                    <a:pt x="1989" y="1596"/>
                    <a:pt x="2489" y="1310"/>
                  </a:cubicBezTo>
                  <a:lnTo>
                    <a:pt x="2501" y="1310"/>
                  </a:lnTo>
                  <a:cubicBezTo>
                    <a:pt x="2322" y="1084"/>
                    <a:pt x="2144" y="858"/>
                    <a:pt x="1989" y="643"/>
                  </a:cubicBezTo>
                  <a:cubicBezTo>
                    <a:pt x="1822" y="429"/>
                    <a:pt x="1667" y="215"/>
                    <a:pt x="1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5"/>
            <p:cNvSpPr/>
            <p:nvPr/>
          </p:nvSpPr>
          <p:spPr>
            <a:xfrm>
              <a:off x="1752318" y="1986123"/>
              <a:ext cx="185653" cy="194929"/>
            </a:xfrm>
            <a:custGeom>
              <a:avLst/>
              <a:gdLst/>
              <a:ahLst/>
              <a:cxnLst/>
              <a:rect l="l" t="t" r="r" b="b"/>
              <a:pathLst>
                <a:path w="6692" h="7027" extrusionOk="0">
                  <a:moveTo>
                    <a:pt x="25" y="0"/>
                  </a:moveTo>
                  <a:cubicBezTo>
                    <a:pt x="16" y="0"/>
                    <a:pt x="8" y="1"/>
                    <a:pt x="0" y="2"/>
                  </a:cubicBezTo>
                  <a:cubicBezTo>
                    <a:pt x="1286" y="1693"/>
                    <a:pt x="2691" y="3300"/>
                    <a:pt x="4203" y="4788"/>
                  </a:cubicBezTo>
                  <a:cubicBezTo>
                    <a:pt x="5013" y="5598"/>
                    <a:pt x="5810" y="6348"/>
                    <a:pt x="6584" y="7027"/>
                  </a:cubicBezTo>
                  <a:cubicBezTo>
                    <a:pt x="6656" y="6646"/>
                    <a:pt x="6692" y="6265"/>
                    <a:pt x="6692" y="5872"/>
                  </a:cubicBezTo>
                  <a:lnTo>
                    <a:pt x="6692" y="5872"/>
                  </a:lnTo>
                  <a:lnTo>
                    <a:pt x="6680" y="5884"/>
                  </a:lnTo>
                  <a:cubicBezTo>
                    <a:pt x="6680" y="3931"/>
                    <a:pt x="5727" y="2109"/>
                    <a:pt x="4132" y="1014"/>
                  </a:cubicBezTo>
                  <a:cubicBezTo>
                    <a:pt x="3511" y="580"/>
                    <a:pt x="2972" y="504"/>
                    <a:pt x="2323" y="504"/>
                  </a:cubicBezTo>
                  <a:cubicBezTo>
                    <a:pt x="1975" y="504"/>
                    <a:pt x="1595" y="526"/>
                    <a:pt x="1155" y="526"/>
                  </a:cubicBezTo>
                  <a:cubicBezTo>
                    <a:pt x="913" y="526"/>
                    <a:pt x="290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5"/>
            <p:cNvSpPr/>
            <p:nvPr/>
          </p:nvSpPr>
          <p:spPr>
            <a:xfrm>
              <a:off x="1751985" y="1984819"/>
              <a:ext cx="116962" cy="32095"/>
            </a:xfrm>
            <a:custGeom>
              <a:avLst/>
              <a:gdLst/>
              <a:ahLst/>
              <a:cxnLst/>
              <a:rect l="l" t="t" r="r" b="b"/>
              <a:pathLst>
                <a:path w="4216" h="1157" extrusionOk="0">
                  <a:moveTo>
                    <a:pt x="767" y="0"/>
                  </a:moveTo>
                  <a:cubicBezTo>
                    <a:pt x="512" y="0"/>
                    <a:pt x="256" y="16"/>
                    <a:pt x="0" y="49"/>
                  </a:cubicBezTo>
                  <a:cubicBezTo>
                    <a:pt x="286" y="418"/>
                    <a:pt x="572" y="787"/>
                    <a:pt x="869" y="1156"/>
                  </a:cubicBezTo>
                  <a:cubicBezTo>
                    <a:pt x="1191" y="1049"/>
                    <a:pt x="1536" y="978"/>
                    <a:pt x="1870" y="930"/>
                  </a:cubicBezTo>
                  <a:cubicBezTo>
                    <a:pt x="2125" y="899"/>
                    <a:pt x="2381" y="883"/>
                    <a:pt x="2637" y="883"/>
                  </a:cubicBezTo>
                  <a:cubicBezTo>
                    <a:pt x="3169" y="883"/>
                    <a:pt x="3700" y="952"/>
                    <a:pt x="4215" y="1097"/>
                  </a:cubicBezTo>
                  <a:cubicBezTo>
                    <a:pt x="3199" y="377"/>
                    <a:pt x="1996" y="0"/>
                    <a:pt x="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2" name="Google Shape;3962;p45"/>
          <p:cNvGrpSpPr/>
          <p:nvPr/>
        </p:nvGrpSpPr>
        <p:grpSpPr>
          <a:xfrm>
            <a:off x="2355876" y="1410700"/>
            <a:ext cx="417552" cy="407917"/>
            <a:chOff x="2364040" y="1951171"/>
            <a:chExt cx="417552" cy="407917"/>
          </a:xfrm>
        </p:grpSpPr>
        <p:sp>
          <p:nvSpPr>
            <p:cNvPr id="3963" name="Google Shape;3963;p45"/>
            <p:cNvSpPr/>
            <p:nvPr/>
          </p:nvSpPr>
          <p:spPr>
            <a:xfrm>
              <a:off x="2644794" y="2225408"/>
              <a:ext cx="93520" cy="85550"/>
            </a:xfrm>
            <a:custGeom>
              <a:avLst/>
              <a:gdLst/>
              <a:ahLst/>
              <a:cxnLst/>
              <a:rect l="l" t="t" r="r" b="b"/>
              <a:pathLst>
                <a:path w="3371" h="3084" extrusionOk="0">
                  <a:moveTo>
                    <a:pt x="1733" y="1"/>
                  </a:moveTo>
                  <a:cubicBezTo>
                    <a:pt x="1346" y="1"/>
                    <a:pt x="978" y="174"/>
                    <a:pt x="656" y="496"/>
                  </a:cubicBezTo>
                  <a:cubicBezTo>
                    <a:pt x="49" y="1115"/>
                    <a:pt x="1" y="1973"/>
                    <a:pt x="608" y="2580"/>
                  </a:cubicBezTo>
                  <a:cubicBezTo>
                    <a:pt x="934" y="2905"/>
                    <a:pt x="1355" y="3084"/>
                    <a:pt x="1771" y="3084"/>
                  </a:cubicBezTo>
                  <a:cubicBezTo>
                    <a:pt x="2132" y="3084"/>
                    <a:pt x="2488" y="2950"/>
                    <a:pt x="2775" y="2663"/>
                  </a:cubicBezTo>
                  <a:cubicBezTo>
                    <a:pt x="2894" y="2544"/>
                    <a:pt x="2989" y="2401"/>
                    <a:pt x="3073" y="2246"/>
                  </a:cubicBezTo>
                  <a:cubicBezTo>
                    <a:pt x="3370" y="1651"/>
                    <a:pt x="3239" y="925"/>
                    <a:pt x="2775" y="449"/>
                  </a:cubicBezTo>
                  <a:cubicBezTo>
                    <a:pt x="2620" y="306"/>
                    <a:pt x="2442" y="187"/>
                    <a:pt x="2251" y="103"/>
                  </a:cubicBezTo>
                  <a:cubicBezTo>
                    <a:pt x="2076" y="34"/>
                    <a:pt x="1903" y="1"/>
                    <a:pt x="173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5"/>
            <p:cNvSpPr/>
            <p:nvPr/>
          </p:nvSpPr>
          <p:spPr>
            <a:xfrm>
              <a:off x="2644461" y="2225103"/>
              <a:ext cx="62809" cy="84690"/>
            </a:xfrm>
            <a:custGeom>
              <a:avLst/>
              <a:gdLst/>
              <a:ahLst/>
              <a:cxnLst/>
              <a:rect l="l" t="t" r="r" b="b"/>
              <a:pathLst>
                <a:path w="2264" h="3053" extrusionOk="0">
                  <a:moveTo>
                    <a:pt x="1687" y="1"/>
                  </a:moveTo>
                  <a:cubicBezTo>
                    <a:pt x="1423" y="1"/>
                    <a:pt x="1157" y="68"/>
                    <a:pt x="918" y="198"/>
                  </a:cubicBezTo>
                  <a:cubicBezTo>
                    <a:pt x="799" y="281"/>
                    <a:pt x="703" y="376"/>
                    <a:pt x="608" y="495"/>
                  </a:cubicBezTo>
                  <a:cubicBezTo>
                    <a:pt x="1" y="1103"/>
                    <a:pt x="61" y="2019"/>
                    <a:pt x="668" y="2638"/>
                  </a:cubicBezTo>
                  <a:cubicBezTo>
                    <a:pt x="954" y="2925"/>
                    <a:pt x="1141" y="3053"/>
                    <a:pt x="1376" y="3053"/>
                  </a:cubicBezTo>
                  <a:cubicBezTo>
                    <a:pt x="1522" y="3053"/>
                    <a:pt x="1687" y="3004"/>
                    <a:pt x="1906" y="2912"/>
                  </a:cubicBezTo>
                  <a:cubicBezTo>
                    <a:pt x="1838" y="2887"/>
                    <a:pt x="1814" y="2884"/>
                    <a:pt x="1804" y="2884"/>
                  </a:cubicBezTo>
                  <a:cubicBezTo>
                    <a:pt x="1802" y="2884"/>
                    <a:pt x="1800" y="2884"/>
                    <a:pt x="1799" y="2884"/>
                  </a:cubicBezTo>
                  <a:cubicBezTo>
                    <a:pt x="1792" y="2884"/>
                    <a:pt x="1800" y="2878"/>
                    <a:pt x="1715" y="2793"/>
                  </a:cubicBezTo>
                  <a:cubicBezTo>
                    <a:pt x="1561" y="2650"/>
                    <a:pt x="1477" y="2353"/>
                    <a:pt x="1406" y="2162"/>
                  </a:cubicBezTo>
                  <a:cubicBezTo>
                    <a:pt x="1168" y="1579"/>
                    <a:pt x="1311" y="912"/>
                    <a:pt x="1751" y="460"/>
                  </a:cubicBezTo>
                  <a:cubicBezTo>
                    <a:pt x="1894" y="317"/>
                    <a:pt x="2073" y="198"/>
                    <a:pt x="2263" y="114"/>
                  </a:cubicBezTo>
                  <a:cubicBezTo>
                    <a:pt x="2080" y="38"/>
                    <a:pt x="1884" y="1"/>
                    <a:pt x="1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5"/>
            <p:cNvSpPr/>
            <p:nvPr/>
          </p:nvSpPr>
          <p:spPr>
            <a:xfrm>
              <a:off x="2631145" y="2230568"/>
              <a:ext cx="77762" cy="81778"/>
            </a:xfrm>
            <a:custGeom>
              <a:avLst/>
              <a:gdLst/>
              <a:ahLst/>
              <a:cxnLst/>
              <a:rect l="l" t="t" r="r" b="b"/>
              <a:pathLst>
                <a:path w="2803" h="2948" extrusionOk="0">
                  <a:moveTo>
                    <a:pt x="1398" y="1"/>
                  </a:moveTo>
                  <a:lnTo>
                    <a:pt x="1398" y="1"/>
                  </a:lnTo>
                  <a:cubicBezTo>
                    <a:pt x="1267" y="72"/>
                    <a:pt x="1148" y="155"/>
                    <a:pt x="1052" y="263"/>
                  </a:cubicBezTo>
                  <a:cubicBezTo>
                    <a:pt x="0" y="1315"/>
                    <a:pt x="851" y="2947"/>
                    <a:pt x="2127" y="2947"/>
                  </a:cubicBezTo>
                  <a:cubicBezTo>
                    <a:pt x="2324" y="2947"/>
                    <a:pt x="2531" y="2908"/>
                    <a:pt x="2743" y="2822"/>
                  </a:cubicBezTo>
                  <a:cubicBezTo>
                    <a:pt x="2553" y="2751"/>
                    <a:pt x="2803" y="2584"/>
                    <a:pt x="2636" y="2418"/>
                  </a:cubicBezTo>
                  <a:cubicBezTo>
                    <a:pt x="2481" y="2263"/>
                    <a:pt x="1957" y="2156"/>
                    <a:pt x="1886" y="1965"/>
                  </a:cubicBezTo>
                  <a:cubicBezTo>
                    <a:pt x="1814" y="1918"/>
                    <a:pt x="1755" y="1858"/>
                    <a:pt x="1695" y="1799"/>
                  </a:cubicBezTo>
                  <a:cubicBezTo>
                    <a:pt x="1219" y="1322"/>
                    <a:pt x="1100" y="596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5"/>
            <p:cNvSpPr/>
            <p:nvPr/>
          </p:nvSpPr>
          <p:spPr>
            <a:xfrm>
              <a:off x="2683440" y="2285077"/>
              <a:ext cx="46607" cy="23801"/>
            </a:xfrm>
            <a:custGeom>
              <a:avLst/>
              <a:gdLst/>
              <a:ahLst/>
              <a:cxnLst/>
              <a:rect l="l" t="t" r="r" b="b"/>
              <a:pathLst>
                <a:path w="1680" h="858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191"/>
                    <a:pt x="191" y="369"/>
                    <a:pt x="346" y="512"/>
                  </a:cubicBezTo>
                  <a:cubicBezTo>
                    <a:pt x="489" y="667"/>
                    <a:pt x="668" y="786"/>
                    <a:pt x="858" y="857"/>
                  </a:cubicBezTo>
                  <a:cubicBezTo>
                    <a:pt x="1215" y="715"/>
                    <a:pt x="1501" y="441"/>
                    <a:pt x="1680" y="107"/>
                  </a:cubicBezTo>
                  <a:lnTo>
                    <a:pt x="1680" y="107"/>
                  </a:lnTo>
                  <a:cubicBezTo>
                    <a:pt x="1442" y="234"/>
                    <a:pt x="1180" y="298"/>
                    <a:pt x="920" y="298"/>
                  </a:cubicBezTo>
                  <a:cubicBezTo>
                    <a:pt x="595" y="298"/>
                    <a:pt x="272" y="199"/>
                    <a:pt x="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5"/>
            <p:cNvSpPr/>
            <p:nvPr/>
          </p:nvSpPr>
          <p:spPr>
            <a:xfrm>
              <a:off x="2568169" y="2272178"/>
              <a:ext cx="52544" cy="82943"/>
            </a:xfrm>
            <a:custGeom>
              <a:avLst/>
              <a:gdLst/>
              <a:ahLst/>
              <a:cxnLst/>
              <a:rect l="l" t="t" r="r" b="b"/>
              <a:pathLst>
                <a:path w="1894" h="2990" extrusionOk="0">
                  <a:moveTo>
                    <a:pt x="346" y="1"/>
                  </a:moveTo>
                  <a:lnTo>
                    <a:pt x="1" y="1573"/>
                  </a:lnTo>
                  <a:lnTo>
                    <a:pt x="346" y="2989"/>
                  </a:lnTo>
                  <a:cubicBezTo>
                    <a:pt x="906" y="2989"/>
                    <a:pt x="1394" y="2835"/>
                    <a:pt x="1668" y="2394"/>
                  </a:cubicBezTo>
                  <a:cubicBezTo>
                    <a:pt x="1822" y="2144"/>
                    <a:pt x="1894" y="1858"/>
                    <a:pt x="1894" y="1573"/>
                  </a:cubicBezTo>
                  <a:cubicBezTo>
                    <a:pt x="1894" y="715"/>
                    <a:pt x="1203" y="13"/>
                    <a:pt x="34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5"/>
            <p:cNvSpPr/>
            <p:nvPr/>
          </p:nvSpPr>
          <p:spPr>
            <a:xfrm>
              <a:off x="2537126" y="2272178"/>
              <a:ext cx="40643" cy="83941"/>
            </a:xfrm>
            <a:custGeom>
              <a:avLst/>
              <a:gdLst/>
              <a:ahLst/>
              <a:cxnLst/>
              <a:rect l="l" t="t" r="r" b="b"/>
              <a:pathLst>
                <a:path w="1465" h="3026" extrusionOk="0">
                  <a:moveTo>
                    <a:pt x="1453" y="1"/>
                  </a:moveTo>
                  <a:cubicBezTo>
                    <a:pt x="1179" y="1"/>
                    <a:pt x="917" y="72"/>
                    <a:pt x="679" y="203"/>
                  </a:cubicBezTo>
                  <a:cubicBezTo>
                    <a:pt x="203" y="477"/>
                    <a:pt x="0" y="977"/>
                    <a:pt x="0" y="1561"/>
                  </a:cubicBezTo>
                  <a:cubicBezTo>
                    <a:pt x="0" y="2430"/>
                    <a:pt x="608" y="3025"/>
                    <a:pt x="1465" y="3025"/>
                  </a:cubicBezTo>
                  <a:lnTo>
                    <a:pt x="1465" y="2977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5"/>
            <p:cNvSpPr/>
            <p:nvPr/>
          </p:nvSpPr>
          <p:spPr>
            <a:xfrm>
              <a:off x="2568169" y="2335925"/>
              <a:ext cx="47606" cy="23163"/>
            </a:xfrm>
            <a:custGeom>
              <a:avLst/>
              <a:gdLst/>
              <a:ahLst/>
              <a:cxnLst/>
              <a:rect l="l" t="t" r="r" b="b"/>
              <a:pathLst>
                <a:path w="1716" h="83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489" y="120"/>
                    <a:pt x="1239" y="179"/>
                    <a:pt x="989" y="191"/>
                  </a:cubicBezTo>
                  <a:lnTo>
                    <a:pt x="977" y="191"/>
                  </a:lnTo>
                  <a:cubicBezTo>
                    <a:pt x="763" y="191"/>
                    <a:pt x="548" y="144"/>
                    <a:pt x="346" y="48"/>
                  </a:cubicBezTo>
                  <a:lnTo>
                    <a:pt x="1" y="418"/>
                  </a:lnTo>
                  <a:lnTo>
                    <a:pt x="346" y="834"/>
                  </a:lnTo>
                  <a:cubicBezTo>
                    <a:pt x="917" y="834"/>
                    <a:pt x="1441" y="513"/>
                    <a:pt x="1715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5"/>
            <p:cNvSpPr/>
            <p:nvPr/>
          </p:nvSpPr>
          <p:spPr>
            <a:xfrm>
              <a:off x="2517096" y="2277143"/>
              <a:ext cx="61006" cy="81944"/>
            </a:xfrm>
            <a:custGeom>
              <a:avLst/>
              <a:gdLst/>
              <a:ahLst/>
              <a:cxnLst/>
              <a:rect l="l" t="t" r="r" b="b"/>
              <a:pathLst>
                <a:path w="2199" h="2954" extrusionOk="0">
                  <a:moveTo>
                    <a:pt x="1449" y="0"/>
                  </a:moveTo>
                  <a:lnTo>
                    <a:pt x="1449" y="0"/>
                  </a:lnTo>
                  <a:cubicBezTo>
                    <a:pt x="0" y="772"/>
                    <a:pt x="553" y="2953"/>
                    <a:pt x="2174" y="2953"/>
                  </a:cubicBezTo>
                  <a:cubicBezTo>
                    <a:pt x="2178" y="2953"/>
                    <a:pt x="2182" y="2953"/>
                    <a:pt x="2187" y="2953"/>
                  </a:cubicBezTo>
                  <a:lnTo>
                    <a:pt x="2187" y="2167"/>
                  </a:lnTo>
                  <a:lnTo>
                    <a:pt x="2199" y="2167"/>
                  </a:lnTo>
                  <a:cubicBezTo>
                    <a:pt x="1627" y="1917"/>
                    <a:pt x="1258" y="1358"/>
                    <a:pt x="1258" y="739"/>
                  </a:cubicBezTo>
                  <a:cubicBezTo>
                    <a:pt x="1258" y="477"/>
                    <a:pt x="1330" y="227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5"/>
            <p:cNvSpPr/>
            <p:nvPr/>
          </p:nvSpPr>
          <p:spPr>
            <a:xfrm>
              <a:off x="2644156" y="1998773"/>
              <a:ext cx="92493" cy="85911"/>
            </a:xfrm>
            <a:custGeom>
              <a:avLst/>
              <a:gdLst/>
              <a:ahLst/>
              <a:cxnLst/>
              <a:rect l="l" t="t" r="r" b="b"/>
              <a:pathLst>
                <a:path w="3334" h="3097" extrusionOk="0">
                  <a:moveTo>
                    <a:pt x="1569" y="1"/>
                  </a:moveTo>
                  <a:cubicBezTo>
                    <a:pt x="1406" y="1"/>
                    <a:pt x="1243" y="31"/>
                    <a:pt x="1084" y="94"/>
                  </a:cubicBezTo>
                  <a:cubicBezTo>
                    <a:pt x="1036" y="118"/>
                    <a:pt x="976" y="141"/>
                    <a:pt x="929" y="177"/>
                  </a:cubicBezTo>
                  <a:cubicBezTo>
                    <a:pt x="810" y="249"/>
                    <a:pt x="703" y="344"/>
                    <a:pt x="607" y="451"/>
                  </a:cubicBezTo>
                  <a:cubicBezTo>
                    <a:pt x="0" y="1070"/>
                    <a:pt x="95" y="1975"/>
                    <a:pt x="703" y="2582"/>
                  </a:cubicBezTo>
                  <a:cubicBezTo>
                    <a:pt x="1036" y="2915"/>
                    <a:pt x="1414" y="3097"/>
                    <a:pt x="1787" y="3097"/>
                  </a:cubicBezTo>
                  <a:cubicBezTo>
                    <a:pt x="2106" y="3097"/>
                    <a:pt x="2422" y="2963"/>
                    <a:pt x="2703" y="2677"/>
                  </a:cubicBezTo>
                  <a:cubicBezTo>
                    <a:pt x="3322" y="2106"/>
                    <a:pt x="3334" y="1130"/>
                    <a:pt x="2739" y="534"/>
                  </a:cubicBezTo>
                  <a:cubicBezTo>
                    <a:pt x="2404" y="200"/>
                    <a:pt x="1988" y="1"/>
                    <a:pt x="156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5"/>
            <p:cNvSpPr/>
            <p:nvPr/>
          </p:nvSpPr>
          <p:spPr>
            <a:xfrm>
              <a:off x="2637859" y="2003683"/>
              <a:ext cx="85919" cy="81029"/>
            </a:xfrm>
            <a:custGeom>
              <a:avLst/>
              <a:gdLst/>
              <a:ahLst/>
              <a:cxnLst/>
              <a:rect l="l" t="t" r="r" b="b"/>
              <a:pathLst>
                <a:path w="3097" h="2921" extrusionOk="0">
                  <a:moveTo>
                    <a:pt x="1156" y="0"/>
                  </a:moveTo>
                  <a:lnTo>
                    <a:pt x="1156" y="0"/>
                  </a:lnTo>
                  <a:cubicBezTo>
                    <a:pt x="1025" y="72"/>
                    <a:pt x="906" y="155"/>
                    <a:pt x="799" y="262"/>
                  </a:cubicBezTo>
                  <a:cubicBezTo>
                    <a:pt x="1" y="1060"/>
                    <a:pt x="275" y="2405"/>
                    <a:pt x="1322" y="2822"/>
                  </a:cubicBezTo>
                  <a:cubicBezTo>
                    <a:pt x="1480" y="2889"/>
                    <a:pt x="1644" y="2920"/>
                    <a:pt x="1807" y="2920"/>
                  </a:cubicBezTo>
                  <a:cubicBezTo>
                    <a:pt x="2224" y="2920"/>
                    <a:pt x="2641" y="2718"/>
                    <a:pt x="2966" y="2393"/>
                  </a:cubicBezTo>
                  <a:cubicBezTo>
                    <a:pt x="3096" y="2262"/>
                    <a:pt x="2954" y="2179"/>
                    <a:pt x="3025" y="2024"/>
                  </a:cubicBezTo>
                  <a:lnTo>
                    <a:pt x="3025" y="2024"/>
                  </a:lnTo>
                  <a:cubicBezTo>
                    <a:pt x="2774" y="2166"/>
                    <a:pt x="2616" y="2250"/>
                    <a:pt x="2421" y="2250"/>
                  </a:cubicBezTo>
                  <a:cubicBezTo>
                    <a:pt x="2320" y="2250"/>
                    <a:pt x="2210" y="2228"/>
                    <a:pt x="2073" y="2179"/>
                  </a:cubicBezTo>
                  <a:cubicBezTo>
                    <a:pt x="1156" y="1881"/>
                    <a:pt x="727" y="857"/>
                    <a:pt x="1156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5"/>
            <p:cNvSpPr/>
            <p:nvPr/>
          </p:nvSpPr>
          <p:spPr>
            <a:xfrm>
              <a:off x="2568169" y="1951171"/>
              <a:ext cx="52544" cy="82915"/>
            </a:xfrm>
            <a:custGeom>
              <a:avLst/>
              <a:gdLst/>
              <a:ahLst/>
              <a:cxnLst/>
              <a:rect l="l" t="t" r="r" b="b"/>
              <a:pathLst>
                <a:path w="1894" h="2989" extrusionOk="0">
                  <a:moveTo>
                    <a:pt x="346" y="0"/>
                  </a:moveTo>
                  <a:lnTo>
                    <a:pt x="1" y="1572"/>
                  </a:lnTo>
                  <a:lnTo>
                    <a:pt x="346" y="2988"/>
                  </a:lnTo>
                  <a:cubicBezTo>
                    <a:pt x="906" y="2988"/>
                    <a:pt x="1394" y="2834"/>
                    <a:pt x="1668" y="2393"/>
                  </a:cubicBezTo>
                  <a:cubicBezTo>
                    <a:pt x="1822" y="2143"/>
                    <a:pt x="1894" y="1857"/>
                    <a:pt x="1894" y="1572"/>
                  </a:cubicBezTo>
                  <a:cubicBezTo>
                    <a:pt x="1894" y="714"/>
                    <a:pt x="1203" y="12"/>
                    <a:pt x="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5"/>
            <p:cNvSpPr/>
            <p:nvPr/>
          </p:nvSpPr>
          <p:spPr>
            <a:xfrm>
              <a:off x="2537126" y="1951171"/>
              <a:ext cx="40643" cy="83913"/>
            </a:xfrm>
            <a:custGeom>
              <a:avLst/>
              <a:gdLst/>
              <a:ahLst/>
              <a:cxnLst/>
              <a:rect l="l" t="t" r="r" b="b"/>
              <a:pathLst>
                <a:path w="1465" h="3025" extrusionOk="0">
                  <a:moveTo>
                    <a:pt x="1453" y="0"/>
                  </a:moveTo>
                  <a:cubicBezTo>
                    <a:pt x="1179" y="0"/>
                    <a:pt x="917" y="71"/>
                    <a:pt x="679" y="202"/>
                  </a:cubicBezTo>
                  <a:cubicBezTo>
                    <a:pt x="203" y="476"/>
                    <a:pt x="0" y="988"/>
                    <a:pt x="0" y="1572"/>
                  </a:cubicBezTo>
                  <a:cubicBezTo>
                    <a:pt x="0" y="2429"/>
                    <a:pt x="608" y="3024"/>
                    <a:pt x="1465" y="3024"/>
                  </a:cubicBezTo>
                  <a:lnTo>
                    <a:pt x="1465" y="2977"/>
                  </a:lnTo>
                  <a:lnTo>
                    <a:pt x="146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5"/>
            <p:cNvSpPr/>
            <p:nvPr/>
          </p:nvSpPr>
          <p:spPr>
            <a:xfrm>
              <a:off x="2568169" y="2015222"/>
              <a:ext cx="47606" cy="23163"/>
            </a:xfrm>
            <a:custGeom>
              <a:avLst/>
              <a:gdLst/>
              <a:ahLst/>
              <a:cxnLst/>
              <a:rect l="l" t="t" r="r" b="b"/>
              <a:pathLst>
                <a:path w="1716" h="835" extrusionOk="0">
                  <a:moveTo>
                    <a:pt x="1715" y="1"/>
                  </a:moveTo>
                  <a:lnTo>
                    <a:pt x="1715" y="1"/>
                  </a:lnTo>
                  <a:cubicBezTo>
                    <a:pt x="1489" y="120"/>
                    <a:pt x="1251" y="179"/>
                    <a:pt x="989" y="179"/>
                  </a:cubicBezTo>
                  <a:lnTo>
                    <a:pt x="977" y="179"/>
                  </a:lnTo>
                  <a:cubicBezTo>
                    <a:pt x="763" y="179"/>
                    <a:pt x="548" y="132"/>
                    <a:pt x="346" y="48"/>
                  </a:cubicBezTo>
                  <a:lnTo>
                    <a:pt x="1" y="418"/>
                  </a:lnTo>
                  <a:lnTo>
                    <a:pt x="346" y="834"/>
                  </a:lnTo>
                  <a:cubicBezTo>
                    <a:pt x="917" y="822"/>
                    <a:pt x="1441" y="501"/>
                    <a:pt x="1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5"/>
            <p:cNvSpPr/>
            <p:nvPr/>
          </p:nvSpPr>
          <p:spPr>
            <a:xfrm>
              <a:off x="2516985" y="1956108"/>
              <a:ext cx="60784" cy="82277"/>
            </a:xfrm>
            <a:custGeom>
              <a:avLst/>
              <a:gdLst/>
              <a:ahLst/>
              <a:cxnLst/>
              <a:rect l="l" t="t" r="r" b="b"/>
              <a:pathLst>
                <a:path w="2191" h="2966" extrusionOk="0">
                  <a:moveTo>
                    <a:pt x="1453" y="1"/>
                  </a:moveTo>
                  <a:lnTo>
                    <a:pt x="1453" y="1"/>
                  </a:lnTo>
                  <a:cubicBezTo>
                    <a:pt x="0" y="775"/>
                    <a:pt x="560" y="2965"/>
                    <a:pt x="2191" y="2965"/>
                  </a:cubicBezTo>
                  <a:lnTo>
                    <a:pt x="2191" y="2179"/>
                  </a:lnTo>
                  <a:cubicBezTo>
                    <a:pt x="1631" y="1918"/>
                    <a:pt x="1262" y="1358"/>
                    <a:pt x="1262" y="739"/>
                  </a:cubicBezTo>
                  <a:cubicBezTo>
                    <a:pt x="1262" y="489"/>
                    <a:pt x="1334" y="227"/>
                    <a:pt x="1453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5"/>
            <p:cNvSpPr/>
            <p:nvPr/>
          </p:nvSpPr>
          <p:spPr>
            <a:xfrm>
              <a:off x="2377246" y="2111674"/>
              <a:ext cx="97154" cy="83913"/>
            </a:xfrm>
            <a:custGeom>
              <a:avLst/>
              <a:gdLst/>
              <a:ahLst/>
              <a:cxnLst/>
              <a:rect l="l" t="t" r="r" b="b"/>
              <a:pathLst>
                <a:path w="3502" h="3025" extrusionOk="0">
                  <a:moveTo>
                    <a:pt x="1430" y="0"/>
                  </a:moveTo>
                  <a:cubicBezTo>
                    <a:pt x="1215" y="0"/>
                    <a:pt x="1001" y="48"/>
                    <a:pt x="810" y="131"/>
                  </a:cubicBezTo>
                  <a:cubicBezTo>
                    <a:pt x="251" y="370"/>
                    <a:pt x="1" y="870"/>
                    <a:pt x="1" y="1513"/>
                  </a:cubicBezTo>
                  <a:cubicBezTo>
                    <a:pt x="1" y="2382"/>
                    <a:pt x="560" y="3025"/>
                    <a:pt x="1430" y="3025"/>
                  </a:cubicBezTo>
                  <a:cubicBezTo>
                    <a:pt x="1882" y="3025"/>
                    <a:pt x="2299" y="2941"/>
                    <a:pt x="2584" y="2632"/>
                  </a:cubicBezTo>
                  <a:cubicBezTo>
                    <a:pt x="3501" y="1620"/>
                    <a:pt x="2787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5"/>
            <p:cNvSpPr/>
            <p:nvPr/>
          </p:nvSpPr>
          <p:spPr>
            <a:xfrm>
              <a:off x="2699308" y="2111591"/>
              <a:ext cx="82284" cy="81694"/>
            </a:xfrm>
            <a:custGeom>
              <a:avLst/>
              <a:gdLst/>
              <a:ahLst/>
              <a:cxnLst/>
              <a:rect l="l" t="t" r="r" b="b"/>
              <a:pathLst>
                <a:path w="2966" h="2945" extrusionOk="0">
                  <a:moveTo>
                    <a:pt x="1394" y="1"/>
                  </a:moveTo>
                  <a:cubicBezTo>
                    <a:pt x="1205" y="1"/>
                    <a:pt x="1012" y="35"/>
                    <a:pt x="822" y="111"/>
                  </a:cubicBezTo>
                  <a:cubicBezTo>
                    <a:pt x="239" y="337"/>
                    <a:pt x="0" y="825"/>
                    <a:pt x="0" y="1492"/>
                  </a:cubicBezTo>
                  <a:cubicBezTo>
                    <a:pt x="0" y="2361"/>
                    <a:pt x="584" y="2944"/>
                    <a:pt x="1453" y="2944"/>
                  </a:cubicBezTo>
                  <a:cubicBezTo>
                    <a:pt x="1905" y="2944"/>
                    <a:pt x="2251" y="2944"/>
                    <a:pt x="2548" y="2635"/>
                  </a:cubicBezTo>
                  <a:cubicBezTo>
                    <a:pt x="2810" y="2337"/>
                    <a:pt x="2965" y="1968"/>
                    <a:pt x="2965" y="1575"/>
                  </a:cubicBezTo>
                  <a:cubicBezTo>
                    <a:pt x="2965" y="673"/>
                    <a:pt x="2223" y="1"/>
                    <a:pt x="139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5"/>
            <p:cNvSpPr/>
            <p:nvPr/>
          </p:nvSpPr>
          <p:spPr>
            <a:xfrm>
              <a:off x="2364040" y="2113006"/>
              <a:ext cx="87888" cy="85800"/>
            </a:xfrm>
            <a:custGeom>
              <a:avLst/>
              <a:gdLst/>
              <a:ahLst/>
              <a:cxnLst/>
              <a:rect l="l" t="t" r="r" b="b"/>
              <a:pathLst>
                <a:path w="3168" h="3093" extrusionOk="0">
                  <a:moveTo>
                    <a:pt x="1525" y="0"/>
                  </a:moveTo>
                  <a:lnTo>
                    <a:pt x="1465" y="24"/>
                  </a:lnTo>
                  <a:cubicBezTo>
                    <a:pt x="429" y="322"/>
                    <a:pt x="1" y="1548"/>
                    <a:pt x="608" y="2429"/>
                  </a:cubicBezTo>
                  <a:cubicBezTo>
                    <a:pt x="922" y="2869"/>
                    <a:pt x="1410" y="3093"/>
                    <a:pt x="1899" y="3093"/>
                  </a:cubicBezTo>
                  <a:cubicBezTo>
                    <a:pt x="2374" y="3093"/>
                    <a:pt x="2851" y="2881"/>
                    <a:pt x="3168" y="2453"/>
                  </a:cubicBezTo>
                  <a:lnTo>
                    <a:pt x="3168" y="2453"/>
                  </a:lnTo>
                  <a:cubicBezTo>
                    <a:pt x="3037" y="2488"/>
                    <a:pt x="2918" y="2500"/>
                    <a:pt x="2787" y="2500"/>
                  </a:cubicBezTo>
                  <a:cubicBezTo>
                    <a:pt x="1501" y="2500"/>
                    <a:pt x="763" y="1036"/>
                    <a:pt x="1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5"/>
            <p:cNvSpPr/>
            <p:nvPr/>
          </p:nvSpPr>
          <p:spPr>
            <a:xfrm>
              <a:off x="2684771" y="2113006"/>
              <a:ext cx="87888" cy="85689"/>
            </a:xfrm>
            <a:custGeom>
              <a:avLst/>
              <a:gdLst/>
              <a:ahLst/>
              <a:cxnLst/>
              <a:rect l="l" t="t" r="r" b="b"/>
              <a:pathLst>
                <a:path w="3168" h="3089" extrusionOk="0">
                  <a:moveTo>
                    <a:pt x="1536" y="0"/>
                  </a:moveTo>
                  <a:cubicBezTo>
                    <a:pt x="477" y="262"/>
                    <a:pt x="1" y="1488"/>
                    <a:pt x="608" y="2393"/>
                  </a:cubicBezTo>
                  <a:cubicBezTo>
                    <a:pt x="912" y="2856"/>
                    <a:pt x="1407" y="3089"/>
                    <a:pt x="1904" y="3089"/>
                  </a:cubicBezTo>
                  <a:cubicBezTo>
                    <a:pt x="2378" y="3089"/>
                    <a:pt x="2854" y="2877"/>
                    <a:pt x="3168" y="2453"/>
                  </a:cubicBezTo>
                  <a:lnTo>
                    <a:pt x="3168" y="2453"/>
                  </a:lnTo>
                  <a:cubicBezTo>
                    <a:pt x="3049" y="2477"/>
                    <a:pt x="2918" y="2500"/>
                    <a:pt x="2799" y="2500"/>
                  </a:cubicBezTo>
                  <a:cubicBezTo>
                    <a:pt x="1513" y="2500"/>
                    <a:pt x="774" y="1036"/>
                    <a:pt x="1536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5"/>
            <p:cNvSpPr/>
            <p:nvPr/>
          </p:nvSpPr>
          <p:spPr>
            <a:xfrm>
              <a:off x="2674201" y="1998301"/>
              <a:ext cx="70632" cy="85356"/>
            </a:xfrm>
            <a:custGeom>
              <a:avLst/>
              <a:gdLst/>
              <a:ahLst/>
              <a:cxnLst/>
              <a:rect l="l" t="t" r="r" b="b"/>
              <a:pathLst>
                <a:path w="2546" h="3077" extrusionOk="0">
                  <a:moveTo>
                    <a:pt x="610" y="0"/>
                  </a:moveTo>
                  <a:cubicBezTo>
                    <a:pt x="412" y="0"/>
                    <a:pt x="207" y="39"/>
                    <a:pt x="1" y="123"/>
                  </a:cubicBezTo>
                  <a:cubicBezTo>
                    <a:pt x="203" y="194"/>
                    <a:pt x="370" y="313"/>
                    <a:pt x="524" y="468"/>
                  </a:cubicBezTo>
                  <a:cubicBezTo>
                    <a:pt x="1024" y="968"/>
                    <a:pt x="1132" y="1766"/>
                    <a:pt x="751" y="2385"/>
                  </a:cubicBezTo>
                  <a:cubicBezTo>
                    <a:pt x="691" y="2492"/>
                    <a:pt x="727" y="2611"/>
                    <a:pt x="643" y="2706"/>
                  </a:cubicBezTo>
                  <a:cubicBezTo>
                    <a:pt x="536" y="2813"/>
                    <a:pt x="393" y="2897"/>
                    <a:pt x="239" y="2944"/>
                  </a:cubicBezTo>
                  <a:cubicBezTo>
                    <a:pt x="455" y="3030"/>
                    <a:pt x="637" y="3077"/>
                    <a:pt x="805" y="3077"/>
                  </a:cubicBezTo>
                  <a:cubicBezTo>
                    <a:pt x="1080" y="3077"/>
                    <a:pt x="1315" y="2952"/>
                    <a:pt x="1596" y="2671"/>
                  </a:cubicBezTo>
                  <a:cubicBezTo>
                    <a:pt x="1727" y="2540"/>
                    <a:pt x="1929" y="2421"/>
                    <a:pt x="2001" y="2266"/>
                  </a:cubicBezTo>
                  <a:cubicBezTo>
                    <a:pt x="2545" y="1167"/>
                    <a:pt x="1699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5"/>
            <p:cNvSpPr/>
            <p:nvPr/>
          </p:nvSpPr>
          <p:spPr>
            <a:xfrm>
              <a:off x="2417555" y="2228238"/>
              <a:ext cx="92854" cy="82249"/>
            </a:xfrm>
            <a:custGeom>
              <a:avLst/>
              <a:gdLst/>
              <a:ahLst/>
              <a:cxnLst/>
              <a:rect l="l" t="t" r="r" b="b"/>
              <a:pathLst>
                <a:path w="3347" h="2965" extrusionOk="0">
                  <a:moveTo>
                    <a:pt x="1130" y="1"/>
                  </a:moveTo>
                  <a:cubicBezTo>
                    <a:pt x="1093" y="1"/>
                    <a:pt x="1072" y="1"/>
                    <a:pt x="1072" y="1"/>
                  </a:cubicBezTo>
                  <a:cubicBezTo>
                    <a:pt x="1001" y="37"/>
                    <a:pt x="917" y="73"/>
                    <a:pt x="846" y="120"/>
                  </a:cubicBezTo>
                  <a:cubicBezTo>
                    <a:pt x="739" y="192"/>
                    <a:pt x="691" y="323"/>
                    <a:pt x="608" y="406"/>
                  </a:cubicBezTo>
                  <a:cubicBezTo>
                    <a:pt x="0" y="1013"/>
                    <a:pt x="96" y="1883"/>
                    <a:pt x="715" y="2502"/>
                  </a:cubicBezTo>
                  <a:cubicBezTo>
                    <a:pt x="858" y="2645"/>
                    <a:pt x="1024" y="2764"/>
                    <a:pt x="1215" y="2847"/>
                  </a:cubicBezTo>
                  <a:cubicBezTo>
                    <a:pt x="1412" y="2925"/>
                    <a:pt x="1599" y="2965"/>
                    <a:pt x="1779" y="2965"/>
                  </a:cubicBezTo>
                  <a:cubicBezTo>
                    <a:pt x="2119" y="2965"/>
                    <a:pt x="2431" y="2822"/>
                    <a:pt x="2727" y="2525"/>
                  </a:cubicBezTo>
                  <a:cubicBezTo>
                    <a:pt x="3346" y="1906"/>
                    <a:pt x="3275" y="1037"/>
                    <a:pt x="2667" y="418"/>
                  </a:cubicBezTo>
                  <a:cubicBezTo>
                    <a:pt x="2266" y="27"/>
                    <a:pt x="1368" y="1"/>
                    <a:pt x="1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5"/>
            <p:cNvSpPr/>
            <p:nvPr/>
          </p:nvSpPr>
          <p:spPr>
            <a:xfrm>
              <a:off x="2446962" y="2225103"/>
              <a:ext cx="64085" cy="84357"/>
            </a:xfrm>
            <a:custGeom>
              <a:avLst/>
              <a:gdLst/>
              <a:ahLst/>
              <a:cxnLst/>
              <a:rect l="l" t="t" r="r" b="b"/>
              <a:pathLst>
                <a:path w="2310" h="3041" extrusionOk="0">
                  <a:moveTo>
                    <a:pt x="598" y="0"/>
                  </a:moveTo>
                  <a:cubicBezTo>
                    <a:pt x="400" y="0"/>
                    <a:pt x="201" y="37"/>
                    <a:pt x="12" y="114"/>
                  </a:cubicBezTo>
                  <a:cubicBezTo>
                    <a:pt x="214" y="198"/>
                    <a:pt x="381" y="317"/>
                    <a:pt x="536" y="460"/>
                  </a:cubicBezTo>
                  <a:cubicBezTo>
                    <a:pt x="1143" y="1079"/>
                    <a:pt x="1143" y="2067"/>
                    <a:pt x="536" y="2674"/>
                  </a:cubicBezTo>
                  <a:cubicBezTo>
                    <a:pt x="381" y="2829"/>
                    <a:pt x="179" y="2829"/>
                    <a:pt x="0" y="2900"/>
                  </a:cubicBezTo>
                  <a:cubicBezTo>
                    <a:pt x="214" y="2992"/>
                    <a:pt x="436" y="3041"/>
                    <a:pt x="653" y="3041"/>
                  </a:cubicBezTo>
                  <a:cubicBezTo>
                    <a:pt x="1004" y="3041"/>
                    <a:pt x="1345" y="2913"/>
                    <a:pt x="1631" y="2627"/>
                  </a:cubicBezTo>
                  <a:cubicBezTo>
                    <a:pt x="1750" y="2508"/>
                    <a:pt x="1941" y="2412"/>
                    <a:pt x="2012" y="2269"/>
                  </a:cubicBezTo>
                  <a:cubicBezTo>
                    <a:pt x="2310" y="1662"/>
                    <a:pt x="2191" y="936"/>
                    <a:pt x="1715" y="460"/>
                  </a:cubicBezTo>
                  <a:cubicBezTo>
                    <a:pt x="1417" y="162"/>
                    <a:pt x="1010" y="0"/>
                    <a:pt x="59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5"/>
            <p:cNvSpPr/>
            <p:nvPr/>
          </p:nvSpPr>
          <p:spPr>
            <a:xfrm>
              <a:off x="2417555" y="1998523"/>
              <a:ext cx="93492" cy="85550"/>
            </a:xfrm>
            <a:custGeom>
              <a:avLst/>
              <a:gdLst/>
              <a:ahLst/>
              <a:cxnLst/>
              <a:rect l="l" t="t" r="r" b="b"/>
              <a:pathLst>
                <a:path w="3370" h="3084" extrusionOk="0">
                  <a:moveTo>
                    <a:pt x="1744" y="0"/>
                  </a:moveTo>
                  <a:cubicBezTo>
                    <a:pt x="1358" y="0"/>
                    <a:pt x="990" y="173"/>
                    <a:pt x="667" y="496"/>
                  </a:cubicBezTo>
                  <a:cubicBezTo>
                    <a:pt x="60" y="1115"/>
                    <a:pt x="0" y="1972"/>
                    <a:pt x="620" y="2579"/>
                  </a:cubicBezTo>
                  <a:cubicBezTo>
                    <a:pt x="945" y="2905"/>
                    <a:pt x="1367" y="3083"/>
                    <a:pt x="1781" y="3083"/>
                  </a:cubicBezTo>
                  <a:cubicBezTo>
                    <a:pt x="2140" y="3083"/>
                    <a:pt x="2493" y="2950"/>
                    <a:pt x="2775" y="2663"/>
                  </a:cubicBezTo>
                  <a:cubicBezTo>
                    <a:pt x="2894" y="2544"/>
                    <a:pt x="3001" y="2401"/>
                    <a:pt x="3072" y="2258"/>
                  </a:cubicBezTo>
                  <a:cubicBezTo>
                    <a:pt x="3370" y="1651"/>
                    <a:pt x="3251" y="924"/>
                    <a:pt x="2775" y="448"/>
                  </a:cubicBezTo>
                  <a:cubicBezTo>
                    <a:pt x="2632" y="305"/>
                    <a:pt x="2453" y="186"/>
                    <a:pt x="2263" y="103"/>
                  </a:cubicBezTo>
                  <a:cubicBezTo>
                    <a:pt x="2088" y="34"/>
                    <a:pt x="1914" y="0"/>
                    <a:pt x="1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5"/>
            <p:cNvSpPr/>
            <p:nvPr/>
          </p:nvSpPr>
          <p:spPr>
            <a:xfrm>
              <a:off x="2674201" y="2061132"/>
              <a:ext cx="55513" cy="24078"/>
            </a:xfrm>
            <a:custGeom>
              <a:avLst/>
              <a:gdLst/>
              <a:ahLst/>
              <a:cxnLst/>
              <a:rect l="l" t="t" r="r" b="b"/>
              <a:pathLst>
                <a:path w="2001" h="868" extrusionOk="0">
                  <a:moveTo>
                    <a:pt x="2001" y="1"/>
                  </a:moveTo>
                  <a:lnTo>
                    <a:pt x="2001" y="1"/>
                  </a:lnTo>
                  <a:cubicBezTo>
                    <a:pt x="1767" y="132"/>
                    <a:pt x="1507" y="196"/>
                    <a:pt x="1245" y="196"/>
                  </a:cubicBezTo>
                  <a:cubicBezTo>
                    <a:pt x="1079" y="196"/>
                    <a:pt x="912" y="171"/>
                    <a:pt x="751" y="120"/>
                  </a:cubicBezTo>
                  <a:cubicBezTo>
                    <a:pt x="691" y="227"/>
                    <a:pt x="608" y="334"/>
                    <a:pt x="513" y="418"/>
                  </a:cubicBezTo>
                  <a:cubicBezTo>
                    <a:pt x="370" y="560"/>
                    <a:pt x="191" y="679"/>
                    <a:pt x="1" y="763"/>
                  </a:cubicBezTo>
                  <a:lnTo>
                    <a:pt x="84" y="799"/>
                  </a:lnTo>
                  <a:lnTo>
                    <a:pt x="108" y="799"/>
                  </a:lnTo>
                  <a:cubicBezTo>
                    <a:pt x="143" y="810"/>
                    <a:pt x="191" y="822"/>
                    <a:pt x="227" y="834"/>
                  </a:cubicBezTo>
                  <a:lnTo>
                    <a:pt x="274" y="846"/>
                  </a:lnTo>
                  <a:lnTo>
                    <a:pt x="370" y="846"/>
                  </a:lnTo>
                  <a:cubicBezTo>
                    <a:pt x="453" y="860"/>
                    <a:pt x="536" y="867"/>
                    <a:pt x="619" y="867"/>
                  </a:cubicBezTo>
                  <a:cubicBezTo>
                    <a:pt x="1023" y="867"/>
                    <a:pt x="1417" y="702"/>
                    <a:pt x="1703" y="406"/>
                  </a:cubicBezTo>
                  <a:lnTo>
                    <a:pt x="1739" y="382"/>
                  </a:lnTo>
                  <a:lnTo>
                    <a:pt x="1763" y="346"/>
                  </a:lnTo>
                  <a:cubicBezTo>
                    <a:pt x="1775" y="334"/>
                    <a:pt x="1786" y="322"/>
                    <a:pt x="1786" y="322"/>
                  </a:cubicBezTo>
                  <a:lnTo>
                    <a:pt x="1834" y="263"/>
                  </a:lnTo>
                  <a:lnTo>
                    <a:pt x="1858" y="227"/>
                  </a:lnTo>
                  <a:cubicBezTo>
                    <a:pt x="1882" y="203"/>
                    <a:pt x="1894" y="179"/>
                    <a:pt x="1906" y="156"/>
                  </a:cubicBezTo>
                  <a:lnTo>
                    <a:pt x="1929" y="132"/>
                  </a:lnTo>
                  <a:lnTo>
                    <a:pt x="1953" y="96"/>
                  </a:lnTo>
                  <a:lnTo>
                    <a:pt x="1965" y="60"/>
                  </a:lnTo>
                  <a:lnTo>
                    <a:pt x="1989" y="25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5"/>
            <p:cNvSpPr/>
            <p:nvPr/>
          </p:nvSpPr>
          <p:spPr>
            <a:xfrm>
              <a:off x="2729686" y="2061132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5"/>
            <p:cNvSpPr/>
            <p:nvPr/>
          </p:nvSpPr>
          <p:spPr>
            <a:xfrm>
              <a:off x="2412922" y="2230568"/>
              <a:ext cx="56511" cy="77977"/>
            </a:xfrm>
            <a:custGeom>
              <a:avLst/>
              <a:gdLst/>
              <a:ahLst/>
              <a:cxnLst/>
              <a:rect l="l" t="t" r="r" b="b"/>
              <a:pathLst>
                <a:path w="2037" h="2811" extrusionOk="0">
                  <a:moveTo>
                    <a:pt x="1084" y="1"/>
                  </a:moveTo>
                  <a:cubicBezTo>
                    <a:pt x="167" y="501"/>
                    <a:pt x="1" y="1727"/>
                    <a:pt x="727" y="2477"/>
                  </a:cubicBezTo>
                  <a:cubicBezTo>
                    <a:pt x="870" y="2620"/>
                    <a:pt x="1048" y="2739"/>
                    <a:pt x="1239" y="2811"/>
                  </a:cubicBezTo>
                  <a:cubicBezTo>
                    <a:pt x="1429" y="2751"/>
                    <a:pt x="1787" y="2811"/>
                    <a:pt x="1941" y="2668"/>
                  </a:cubicBezTo>
                  <a:cubicBezTo>
                    <a:pt x="2037" y="2572"/>
                    <a:pt x="1930" y="2287"/>
                    <a:pt x="1989" y="2180"/>
                  </a:cubicBezTo>
                  <a:cubicBezTo>
                    <a:pt x="1763" y="2108"/>
                    <a:pt x="1549" y="1977"/>
                    <a:pt x="1382" y="1799"/>
                  </a:cubicBezTo>
                  <a:cubicBezTo>
                    <a:pt x="906" y="1322"/>
                    <a:pt x="787" y="596"/>
                    <a:pt x="10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5"/>
            <p:cNvSpPr/>
            <p:nvPr/>
          </p:nvSpPr>
          <p:spPr>
            <a:xfrm>
              <a:off x="2447268" y="2288045"/>
              <a:ext cx="55540" cy="24051"/>
            </a:xfrm>
            <a:custGeom>
              <a:avLst/>
              <a:gdLst/>
              <a:ahLst/>
              <a:cxnLst/>
              <a:rect l="l" t="t" r="r" b="b"/>
              <a:pathLst>
                <a:path w="2002" h="867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1768" y="124"/>
                    <a:pt x="1509" y="190"/>
                    <a:pt x="1248" y="190"/>
                  </a:cubicBezTo>
                  <a:cubicBezTo>
                    <a:pt x="1081" y="190"/>
                    <a:pt x="913" y="163"/>
                    <a:pt x="751" y="108"/>
                  </a:cubicBezTo>
                  <a:cubicBezTo>
                    <a:pt x="572" y="393"/>
                    <a:pt x="311" y="620"/>
                    <a:pt x="1" y="750"/>
                  </a:cubicBezTo>
                  <a:cubicBezTo>
                    <a:pt x="194" y="829"/>
                    <a:pt x="394" y="866"/>
                    <a:pt x="591" y="866"/>
                  </a:cubicBezTo>
                  <a:cubicBezTo>
                    <a:pt x="1171" y="866"/>
                    <a:pt x="1726" y="543"/>
                    <a:pt x="200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5"/>
            <p:cNvSpPr/>
            <p:nvPr/>
          </p:nvSpPr>
          <p:spPr>
            <a:xfrm>
              <a:off x="2417223" y="1998218"/>
              <a:ext cx="63114" cy="84690"/>
            </a:xfrm>
            <a:custGeom>
              <a:avLst/>
              <a:gdLst/>
              <a:ahLst/>
              <a:cxnLst/>
              <a:rect l="l" t="t" r="r" b="b"/>
              <a:pathLst>
                <a:path w="2275" h="3053" extrusionOk="0">
                  <a:moveTo>
                    <a:pt x="1689" y="0"/>
                  </a:moveTo>
                  <a:cubicBezTo>
                    <a:pt x="1422" y="0"/>
                    <a:pt x="1156" y="67"/>
                    <a:pt x="917" y="197"/>
                  </a:cubicBezTo>
                  <a:cubicBezTo>
                    <a:pt x="810" y="280"/>
                    <a:pt x="703" y="376"/>
                    <a:pt x="608" y="495"/>
                  </a:cubicBezTo>
                  <a:cubicBezTo>
                    <a:pt x="0" y="1102"/>
                    <a:pt x="60" y="2031"/>
                    <a:pt x="667" y="2638"/>
                  </a:cubicBezTo>
                  <a:cubicBezTo>
                    <a:pt x="954" y="2924"/>
                    <a:pt x="1140" y="3052"/>
                    <a:pt x="1376" y="3052"/>
                  </a:cubicBezTo>
                  <a:cubicBezTo>
                    <a:pt x="1522" y="3052"/>
                    <a:pt x="1687" y="3003"/>
                    <a:pt x="1905" y="2912"/>
                  </a:cubicBezTo>
                  <a:cubicBezTo>
                    <a:pt x="1837" y="2886"/>
                    <a:pt x="1813" y="2883"/>
                    <a:pt x="1804" y="2883"/>
                  </a:cubicBezTo>
                  <a:cubicBezTo>
                    <a:pt x="1801" y="2883"/>
                    <a:pt x="1799" y="2884"/>
                    <a:pt x="1798" y="2884"/>
                  </a:cubicBezTo>
                  <a:cubicBezTo>
                    <a:pt x="1792" y="2884"/>
                    <a:pt x="1800" y="2877"/>
                    <a:pt x="1715" y="2793"/>
                  </a:cubicBezTo>
                  <a:cubicBezTo>
                    <a:pt x="1560" y="2638"/>
                    <a:pt x="1489" y="2352"/>
                    <a:pt x="1405" y="2162"/>
                  </a:cubicBezTo>
                  <a:cubicBezTo>
                    <a:pt x="1084" y="1352"/>
                    <a:pt x="1465" y="447"/>
                    <a:pt x="2275" y="114"/>
                  </a:cubicBezTo>
                  <a:cubicBezTo>
                    <a:pt x="2087" y="38"/>
                    <a:pt x="1888" y="0"/>
                    <a:pt x="168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5"/>
            <p:cNvSpPr/>
            <p:nvPr/>
          </p:nvSpPr>
          <p:spPr>
            <a:xfrm>
              <a:off x="2505083" y="2079829"/>
              <a:ext cx="147673" cy="148464"/>
            </a:xfrm>
            <a:custGeom>
              <a:avLst/>
              <a:gdLst/>
              <a:ahLst/>
              <a:cxnLst/>
              <a:rect l="l" t="t" r="r" b="b"/>
              <a:pathLst>
                <a:path w="5323" h="5352" extrusionOk="0">
                  <a:moveTo>
                    <a:pt x="2582" y="1"/>
                  </a:moveTo>
                  <a:cubicBezTo>
                    <a:pt x="2110" y="1"/>
                    <a:pt x="1642" y="122"/>
                    <a:pt x="1227" y="363"/>
                  </a:cubicBezTo>
                  <a:cubicBezTo>
                    <a:pt x="417" y="839"/>
                    <a:pt x="1" y="1720"/>
                    <a:pt x="1" y="2720"/>
                  </a:cubicBezTo>
                  <a:cubicBezTo>
                    <a:pt x="1" y="4220"/>
                    <a:pt x="1096" y="5351"/>
                    <a:pt x="2596" y="5351"/>
                  </a:cubicBezTo>
                  <a:cubicBezTo>
                    <a:pt x="3549" y="5351"/>
                    <a:pt x="4394" y="4947"/>
                    <a:pt x="4882" y="4208"/>
                  </a:cubicBezTo>
                  <a:cubicBezTo>
                    <a:pt x="5167" y="3770"/>
                    <a:pt x="5321" y="3248"/>
                    <a:pt x="5323" y="2726"/>
                  </a:cubicBezTo>
                  <a:lnTo>
                    <a:pt x="5323" y="2726"/>
                  </a:lnTo>
                  <a:cubicBezTo>
                    <a:pt x="5323" y="2728"/>
                    <a:pt x="5323" y="2730"/>
                    <a:pt x="5323" y="2732"/>
                  </a:cubicBezTo>
                  <a:lnTo>
                    <a:pt x="5323" y="2720"/>
                  </a:lnTo>
                  <a:cubicBezTo>
                    <a:pt x="5323" y="2722"/>
                    <a:pt x="5323" y="2724"/>
                    <a:pt x="5323" y="2726"/>
                  </a:cubicBezTo>
                  <a:lnTo>
                    <a:pt x="5323" y="2726"/>
                  </a:lnTo>
                  <a:cubicBezTo>
                    <a:pt x="5322" y="2442"/>
                    <a:pt x="5274" y="2171"/>
                    <a:pt x="5192" y="1899"/>
                  </a:cubicBezTo>
                  <a:cubicBezTo>
                    <a:pt x="5073" y="1506"/>
                    <a:pt x="4537" y="1291"/>
                    <a:pt x="4275" y="1006"/>
                  </a:cubicBezTo>
                  <a:cubicBezTo>
                    <a:pt x="4025" y="732"/>
                    <a:pt x="4013" y="363"/>
                    <a:pt x="3668" y="220"/>
                  </a:cubicBezTo>
                  <a:cubicBezTo>
                    <a:pt x="3319" y="74"/>
                    <a:pt x="2949" y="1"/>
                    <a:pt x="2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5"/>
            <p:cNvSpPr/>
            <p:nvPr/>
          </p:nvSpPr>
          <p:spPr>
            <a:xfrm>
              <a:off x="2502447" y="2088567"/>
              <a:ext cx="138102" cy="142057"/>
            </a:xfrm>
            <a:custGeom>
              <a:avLst/>
              <a:gdLst/>
              <a:ahLst/>
              <a:cxnLst/>
              <a:rect l="l" t="t" r="r" b="b"/>
              <a:pathLst>
                <a:path w="4978" h="5121" extrusionOk="0">
                  <a:moveTo>
                    <a:pt x="1429" y="0"/>
                  </a:moveTo>
                  <a:lnTo>
                    <a:pt x="1429" y="0"/>
                  </a:lnTo>
                  <a:cubicBezTo>
                    <a:pt x="715" y="369"/>
                    <a:pt x="215" y="1036"/>
                    <a:pt x="48" y="1822"/>
                  </a:cubicBezTo>
                  <a:cubicBezTo>
                    <a:pt x="0" y="2012"/>
                    <a:pt x="715" y="2917"/>
                    <a:pt x="715" y="2917"/>
                  </a:cubicBezTo>
                  <a:lnTo>
                    <a:pt x="1703" y="4929"/>
                  </a:lnTo>
                  <a:cubicBezTo>
                    <a:pt x="2029" y="5058"/>
                    <a:pt x="2367" y="5120"/>
                    <a:pt x="2700" y="5120"/>
                  </a:cubicBezTo>
                  <a:cubicBezTo>
                    <a:pt x="3594" y="5120"/>
                    <a:pt x="4456" y="4674"/>
                    <a:pt x="4977" y="3893"/>
                  </a:cubicBezTo>
                  <a:lnTo>
                    <a:pt x="4977" y="3893"/>
                  </a:lnTo>
                  <a:cubicBezTo>
                    <a:pt x="4575" y="4103"/>
                    <a:pt x="4137" y="4206"/>
                    <a:pt x="3703" y="4206"/>
                  </a:cubicBezTo>
                  <a:cubicBezTo>
                    <a:pt x="2955" y="4206"/>
                    <a:pt x="2218" y="3902"/>
                    <a:pt x="1691" y="3322"/>
                  </a:cubicBezTo>
                  <a:cubicBezTo>
                    <a:pt x="858" y="2405"/>
                    <a:pt x="750" y="1036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5"/>
            <p:cNvSpPr/>
            <p:nvPr/>
          </p:nvSpPr>
          <p:spPr>
            <a:xfrm>
              <a:off x="2584038" y="2085571"/>
              <a:ext cx="62781" cy="45799"/>
            </a:xfrm>
            <a:custGeom>
              <a:avLst/>
              <a:gdLst/>
              <a:ahLst/>
              <a:cxnLst/>
              <a:rect l="l" t="t" r="r" b="b"/>
              <a:pathLst>
                <a:path w="2263" h="1651" extrusionOk="0">
                  <a:moveTo>
                    <a:pt x="834" y="1"/>
                  </a:moveTo>
                  <a:lnTo>
                    <a:pt x="834" y="96"/>
                  </a:lnTo>
                  <a:cubicBezTo>
                    <a:pt x="834" y="334"/>
                    <a:pt x="691" y="644"/>
                    <a:pt x="417" y="656"/>
                  </a:cubicBezTo>
                  <a:cubicBezTo>
                    <a:pt x="410" y="655"/>
                    <a:pt x="403" y="655"/>
                    <a:pt x="397" y="655"/>
                  </a:cubicBezTo>
                  <a:cubicBezTo>
                    <a:pt x="179" y="655"/>
                    <a:pt x="0" y="841"/>
                    <a:pt x="0" y="1061"/>
                  </a:cubicBezTo>
                  <a:cubicBezTo>
                    <a:pt x="0" y="1084"/>
                    <a:pt x="12" y="1120"/>
                    <a:pt x="36" y="1144"/>
                  </a:cubicBezTo>
                  <a:cubicBezTo>
                    <a:pt x="36" y="1144"/>
                    <a:pt x="289" y="1650"/>
                    <a:pt x="607" y="1650"/>
                  </a:cubicBezTo>
                  <a:cubicBezTo>
                    <a:pt x="691" y="1650"/>
                    <a:pt x="780" y="1615"/>
                    <a:pt x="869" y="1525"/>
                  </a:cubicBezTo>
                  <a:cubicBezTo>
                    <a:pt x="972" y="1422"/>
                    <a:pt x="1134" y="1274"/>
                    <a:pt x="1309" y="1274"/>
                  </a:cubicBezTo>
                  <a:cubicBezTo>
                    <a:pt x="1356" y="1274"/>
                    <a:pt x="1405" y="1285"/>
                    <a:pt x="1453" y="1311"/>
                  </a:cubicBezTo>
                  <a:cubicBezTo>
                    <a:pt x="1572" y="1382"/>
                    <a:pt x="1691" y="1453"/>
                    <a:pt x="1834" y="1513"/>
                  </a:cubicBezTo>
                  <a:cubicBezTo>
                    <a:pt x="1927" y="1565"/>
                    <a:pt x="2029" y="1599"/>
                    <a:pt x="2141" y="1599"/>
                  </a:cubicBezTo>
                  <a:cubicBezTo>
                    <a:pt x="2157" y="1599"/>
                    <a:pt x="2174" y="1598"/>
                    <a:pt x="2191" y="1596"/>
                  </a:cubicBezTo>
                  <a:cubicBezTo>
                    <a:pt x="2155" y="1465"/>
                    <a:pt x="2262" y="1442"/>
                    <a:pt x="2215" y="1334"/>
                  </a:cubicBezTo>
                  <a:cubicBezTo>
                    <a:pt x="1929" y="739"/>
                    <a:pt x="1441" y="263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5"/>
            <p:cNvSpPr/>
            <p:nvPr/>
          </p:nvSpPr>
          <p:spPr>
            <a:xfrm>
              <a:off x="2583289" y="2113117"/>
              <a:ext cx="66166" cy="22442"/>
            </a:xfrm>
            <a:custGeom>
              <a:avLst/>
              <a:gdLst/>
              <a:ahLst/>
              <a:cxnLst/>
              <a:rect l="l" t="t" r="r" b="b"/>
              <a:pathLst>
                <a:path w="2385" h="809" extrusionOk="0">
                  <a:moveTo>
                    <a:pt x="1281" y="1"/>
                  </a:moveTo>
                  <a:cubicBezTo>
                    <a:pt x="1114" y="1"/>
                    <a:pt x="965" y="189"/>
                    <a:pt x="849" y="306"/>
                  </a:cubicBezTo>
                  <a:cubicBezTo>
                    <a:pt x="740" y="415"/>
                    <a:pt x="628" y="460"/>
                    <a:pt x="523" y="460"/>
                  </a:cubicBezTo>
                  <a:cubicBezTo>
                    <a:pt x="306" y="460"/>
                    <a:pt x="115" y="268"/>
                    <a:pt x="27" y="44"/>
                  </a:cubicBezTo>
                  <a:lnTo>
                    <a:pt x="27" y="44"/>
                  </a:lnTo>
                  <a:cubicBezTo>
                    <a:pt x="0" y="376"/>
                    <a:pt x="257" y="809"/>
                    <a:pt x="584" y="809"/>
                  </a:cubicBezTo>
                  <a:cubicBezTo>
                    <a:pt x="691" y="809"/>
                    <a:pt x="806" y="762"/>
                    <a:pt x="920" y="651"/>
                  </a:cubicBezTo>
                  <a:cubicBezTo>
                    <a:pt x="1027" y="544"/>
                    <a:pt x="1174" y="358"/>
                    <a:pt x="1347" y="358"/>
                  </a:cubicBezTo>
                  <a:cubicBezTo>
                    <a:pt x="1386" y="358"/>
                    <a:pt x="1426" y="367"/>
                    <a:pt x="1468" y="389"/>
                  </a:cubicBezTo>
                  <a:cubicBezTo>
                    <a:pt x="1599" y="449"/>
                    <a:pt x="1682" y="579"/>
                    <a:pt x="1837" y="627"/>
                  </a:cubicBezTo>
                  <a:cubicBezTo>
                    <a:pt x="1961" y="671"/>
                    <a:pt x="2097" y="696"/>
                    <a:pt x="2237" y="696"/>
                  </a:cubicBezTo>
                  <a:cubicBezTo>
                    <a:pt x="2286" y="696"/>
                    <a:pt x="2335" y="693"/>
                    <a:pt x="2385" y="687"/>
                  </a:cubicBezTo>
                  <a:cubicBezTo>
                    <a:pt x="2337" y="568"/>
                    <a:pt x="2289" y="449"/>
                    <a:pt x="2230" y="341"/>
                  </a:cubicBezTo>
                  <a:cubicBezTo>
                    <a:pt x="2204" y="343"/>
                    <a:pt x="2178" y="344"/>
                    <a:pt x="2152" y="344"/>
                  </a:cubicBezTo>
                  <a:cubicBezTo>
                    <a:pt x="2023" y="344"/>
                    <a:pt x="1894" y="320"/>
                    <a:pt x="1765" y="270"/>
                  </a:cubicBezTo>
                  <a:cubicBezTo>
                    <a:pt x="1623" y="222"/>
                    <a:pt x="1527" y="91"/>
                    <a:pt x="1396" y="32"/>
                  </a:cubicBezTo>
                  <a:cubicBezTo>
                    <a:pt x="1357" y="10"/>
                    <a:pt x="1319" y="1"/>
                    <a:pt x="1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5"/>
            <p:cNvSpPr/>
            <p:nvPr/>
          </p:nvSpPr>
          <p:spPr>
            <a:xfrm>
              <a:off x="2524669" y="2152813"/>
              <a:ext cx="43389" cy="68546"/>
            </a:xfrm>
            <a:custGeom>
              <a:avLst/>
              <a:gdLst/>
              <a:ahLst/>
              <a:cxnLst/>
              <a:rect l="l" t="t" r="r" b="b"/>
              <a:pathLst>
                <a:path w="1564" h="2471" extrusionOk="0">
                  <a:moveTo>
                    <a:pt x="1106" y="1"/>
                  </a:moveTo>
                  <a:cubicBezTo>
                    <a:pt x="1067" y="1"/>
                    <a:pt x="1026" y="6"/>
                    <a:pt x="985" y="18"/>
                  </a:cubicBezTo>
                  <a:cubicBezTo>
                    <a:pt x="819" y="65"/>
                    <a:pt x="711" y="208"/>
                    <a:pt x="545" y="232"/>
                  </a:cubicBezTo>
                  <a:cubicBezTo>
                    <a:pt x="497" y="256"/>
                    <a:pt x="449" y="256"/>
                    <a:pt x="390" y="268"/>
                  </a:cubicBezTo>
                  <a:cubicBezTo>
                    <a:pt x="267" y="268"/>
                    <a:pt x="188" y="631"/>
                    <a:pt x="122" y="631"/>
                  </a:cubicBezTo>
                  <a:cubicBezTo>
                    <a:pt x="112" y="631"/>
                    <a:pt x="102" y="622"/>
                    <a:pt x="92" y="601"/>
                  </a:cubicBezTo>
                  <a:cubicBezTo>
                    <a:pt x="64" y="563"/>
                    <a:pt x="47" y="548"/>
                    <a:pt x="37" y="548"/>
                  </a:cubicBezTo>
                  <a:cubicBezTo>
                    <a:pt x="1" y="548"/>
                    <a:pt x="92" y="792"/>
                    <a:pt x="92" y="792"/>
                  </a:cubicBezTo>
                  <a:lnTo>
                    <a:pt x="735" y="2470"/>
                  </a:lnTo>
                  <a:cubicBezTo>
                    <a:pt x="735" y="2304"/>
                    <a:pt x="735" y="2137"/>
                    <a:pt x="711" y="1970"/>
                  </a:cubicBezTo>
                  <a:cubicBezTo>
                    <a:pt x="747" y="1685"/>
                    <a:pt x="985" y="1530"/>
                    <a:pt x="1271" y="1363"/>
                  </a:cubicBezTo>
                  <a:cubicBezTo>
                    <a:pt x="1378" y="1256"/>
                    <a:pt x="1450" y="1113"/>
                    <a:pt x="1461" y="946"/>
                  </a:cubicBezTo>
                  <a:cubicBezTo>
                    <a:pt x="1497" y="780"/>
                    <a:pt x="1497" y="601"/>
                    <a:pt x="1533" y="482"/>
                  </a:cubicBezTo>
                  <a:cubicBezTo>
                    <a:pt x="1564" y="215"/>
                    <a:pt x="1355" y="1"/>
                    <a:pt x="1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5"/>
            <p:cNvSpPr/>
            <p:nvPr/>
          </p:nvSpPr>
          <p:spPr>
            <a:xfrm>
              <a:off x="2502115" y="2145018"/>
              <a:ext cx="361" cy="3357"/>
            </a:xfrm>
            <a:custGeom>
              <a:avLst/>
              <a:gdLst/>
              <a:ahLst/>
              <a:cxnLst/>
              <a:rect l="l" t="t" r="r" b="b"/>
              <a:pathLst>
                <a:path w="13" h="121" extrusionOk="0">
                  <a:moveTo>
                    <a:pt x="12" y="1"/>
                  </a:moveTo>
                  <a:lnTo>
                    <a:pt x="12" y="1"/>
                  </a:lnTo>
                  <a:cubicBezTo>
                    <a:pt x="0" y="37"/>
                    <a:pt x="0" y="84"/>
                    <a:pt x="0" y="120"/>
                  </a:cubicBezTo>
                  <a:cubicBezTo>
                    <a:pt x="0" y="84"/>
                    <a:pt x="12" y="37"/>
                    <a:pt x="12" y="1"/>
                  </a:cubicBez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5"/>
            <p:cNvSpPr/>
            <p:nvPr/>
          </p:nvSpPr>
          <p:spPr>
            <a:xfrm>
              <a:off x="2495845" y="2139082"/>
              <a:ext cx="64418" cy="86244"/>
            </a:xfrm>
            <a:custGeom>
              <a:avLst/>
              <a:gdLst/>
              <a:ahLst/>
              <a:cxnLst/>
              <a:rect l="l" t="t" r="r" b="b"/>
              <a:pathLst>
                <a:path w="2322" h="3109" extrusionOk="0">
                  <a:moveTo>
                    <a:pt x="274" y="1"/>
                  </a:moveTo>
                  <a:cubicBezTo>
                    <a:pt x="0" y="1298"/>
                    <a:pt x="703" y="2620"/>
                    <a:pt x="1929" y="3108"/>
                  </a:cubicBezTo>
                  <a:cubicBezTo>
                    <a:pt x="1953" y="2930"/>
                    <a:pt x="1977" y="2751"/>
                    <a:pt x="1977" y="2715"/>
                  </a:cubicBezTo>
                  <a:cubicBezTo>
                    <a:pt x="2012" y="2430"/>
                    <a:pt x="2024" y="2025"/>
                    <a:pt x="2310" y="1858"/>
                  </a:cubicBezTo>
                  <a:lnTo>
                    <a:pt x="2322" y="1846"/>
                  </a:lnTo>
                  <a:cubicBezTo>
                    <a:pt x="1941" y="1572"/>
                    <a:pt x="1643" y="1191"/>
                    <a:pt x="1453" y="751"/>
                  </a:cubicBezTo>
                  <a:cubicBezTo>
                    <a:pt x="1432" y="754"/>
                    <a:pt x="1411" y="755"/>
                    <a:pt x="1390" y="755"/>
                  </a:cubicBezTo>
                  <a:cubicBezTo>
                    <a:pt x="1248" y="755"/>
                    <a:pt x="1121" y="685"/>
                    <a:pt x="1048" y="560"/>
                  </a:cubicBezTo>
                  <a:cubicBezTo>
                    <a:pt x="917" y="370"/>
                    <a:pt x="1131" y="120"/>
                    <a:pt x="726" y="48"/>
                  </a:cubicBezTo>
                  <a:cubicBezTo>
                    <a:pt x="643" y="24"/>
                    <a:pt x="548" y="24"/>
                    <a:pt x="465" y="13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5"/>
            <p:cNvSpPr/>
            <p:nvPr/>
          </p:nvSpPr>
          <p:spPr>
            <a:xfrm>
              <a:off x="2586008" y="2153867"/>
              <a:ext cx="40671" cy="39446"/>
            </a:xfrm>
            <a:custGeom>
              <a:avLst/>
              <a:gdLst/>
              <a:ahLst/>
              <a:cxnLst/>
              <a:rect l="l" t="t" r="r" b="b"/>
              <a:pathLst>
                <a:path w="1466" h="1422" extrusionOk="0">
                  <a:moveTo>
                    <a:pt x="1128" y="1"/>
                  </a:moveTo>
                  <a:cubicBezTo>
                    <a:pt x="1006" y="1"/>
                    <a:pt x="890" y="67"/>
                    <a:pt x="834" y="170"/>
                  </a:cubicBezTo>
                  <a:lnTo>
                    <a:pt x="822" y="194"/>
                  </a:lnTo>
                  <a:cubicBezTo>
                    <a:pt x="703" y="408"/>
                    <a:pt x="501" y="575"/>
                    <a:pt x="263" y="646"/>
                  </a:cubicBezTo>
                  <a:cubicBezTo>
                    <a:pt x="179" y="670"/>
                    <a:pt x="108" y="730"/>
                    <a:pt x="60" y="801"/>
                  </a:cubicBezTo>
                  <a:cubicBezTo>
                    <a:pt x="12" y="896"/>
                    <a:pt x="1" y="992"/>
                    <a:pt x="24" y="1087"/>
                  </a:cubicBezTo>
                  <a:cubicBezTo>
                    <a:pt x="36" y="1123"/>
                    <a:pt x="36" y="1146"/>
                    <a:pt x="48" y="1170"/>
                  </a:cubicBezTo>
                  <a:cubicBezTo>
                    <a:pt x="103" y="1352"/>
                    <a:pt x="232" y="1422"/>
                    <a:pt x="386" y="1422"/>
                  </a:cubicBezTo>
                  <a:cubicBezTo>
                    <a:pt x="564" y="1422"/>
                    <a:pt x="775" y="1328"/>
                    <a:pt x="941" y="1206"/>
                  </a:cubicBezTo>
                  <a:lnTo>
                    <a:pt x="953" y="1206"/>
                  </a:lnTo>
                  <a:cubicBezTo>
                    <a:pt x="1060" y="1158"/>
                    <a:pt x="1155" y="1075"/>
                    <a:pt x="1215" y="956"/>
                  </a:cubicBezTo>
                  <a:cubicBezTo>
                    <a:pt x="1346" y="730"/>
                    <a:pt x="1465" y="504"/>
                    <a:pt x="1382" y="242"/>
                  </a:cubicBezTo>
                  <a:cubicBezTo>
                    <a:pt x="1346" y="146"/>
                    <a:pt x="1322" y="39"/>
                    <a:pt x="1227" y="15"/>
                  </a:cubicBezTo>
                  <a:cubicBezTo>
                    <a:pt x="1194" y="5"/>
                    <a:pt x="1161" y="1"/>
                    <a:pt x="1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5"/>
            <p:cNvSpPr/>
            <p:nvPr/>
          </p:nvSpPr>
          <p:spPr>
            <a:xfrm>
              <a:off x="2587340" y="2154283"/>
              <a:ext cx="39644" cy="41388"/>
            </a:xfrm>
            <a:custGeom>
              <a:avLst/>
              <a:gdLst/>
              <a:ahLst/>
              <a:cxnLst/>
              <a:rect l="l" t="t" r="r" b="b"/>
              <a:pathLst>
                <a:path w="1429" h="1492" extrusionOk="0">
                  <a:moveTo>
                    <a:pt x="1155" y="0"/>
                  </a:moveTo>
                  <a:lnTo>
                    <a:pt x="1155" y="0"/>
                  </a:lnTo>
                  <a:cubicBezTo>
                    <a:pt x="1191" y="405"/>
                    <a:pt x="988" y="798"/>
                    <a:pt x="631" y="1024"/>
                  </a:cubicBezTo>
                  <a:cubicBezTo>
                    <a:pt x="508" y="1098"/>
                    <a:pt x="351" y="1167"/>
                    <a:pt x="199" y="1167"/>
                  </a:cubicBezTo>
                  <a:cubicBezTo>
                    <a:pt x="130" y="1167"/>
                    <a:pt x="63" y="1153"/>
                    <a:pt x="0" y="1120"/>
                  </a:cubicBezTo>
                  <a:lnTo>
                    <a:pt x="0" y="1143"/>
                  </a:lnTo>
                  <a:cubicBezTo>
                    <a:pt x="12" y="1203"/>
                    <a:pt x="36" y="1262"/>
                    <a:pt x="84" y="1310"/>
                  </a:cubicBezTo>
                  <a:cubicBezTo>
                    <a:pt x="174" y="1439"/>
                    <a:pt x="313" y="1491"/>
                    <a:pt x="459" y="1491"/>
                  </a:cubicBezTo>
                  <a:cubicBezTo>
                    <a:pt x="583" y="1491"/>
                    <a:pt x="712" y="1453"/>
                    <a:pt x="822" y="1393"/>
                  </a:cubicBezTo>
                  <a:cubicBezTo>
                    <a:pt x="1191" y="1203"/>
                    <a:pt x="1429" y="810"/>
                    <a:pt x="1429" y="393"/>
                  </a:cubicBezTo>
                  <a:cubicBezTo>
                    <a:pt x="1429" y="322"/>
                    <a:pt x="1417" y="262"/>
                    <a:pt x="1393" y="203"/>
                  </a:cubicBezTo>
                  <a:cubicBezTo>
                    <a:pt x="1358" y="96"/>
                    <a:pt x="1262" y="24"/>
                    <a:pt x="1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5"/>
            <p:cNvSpPr/>
            <p:nvPr/>
          </p:nvSpPr>
          <p:spPr>
            <a:xfrm>
              <a:off x="2414254" y="2003683"/>
              <a:ext cx="67414" cy="81639"/>
            </a:xfrm>
            <a:custGeom>
              <a:avLst/>
              <a:gdLst/>
              <a:ahLst/>
              <a:cxnLst/>
              <a:rect l="l" t="t" r="r" b="b"/>
              <a:pathLst>
                <a:path w="2430" h="2943" extrusionOk="0">
                  <a:moveTo>
                    <a:pt x="1024" y="0"/>
                  </a:moveTo>
                  <a:lnTo>
                    <a:pt x="1024" y="0"/>
                  </a:lnTo>
                  <a:cubicBezTo>
                    <a:pt x="298" y="393"/>
                    <a:pt x="0" y="1298"/>
                    <a:pt x="358" y="2048"/>
                  </a:cubicBezTo>
                  <a:cubicBezTo>
                    <a:pt x="633" y="2608"/>
                    <a:pt x="1194" y="2942"/>
                    <a:pt x="1782" y="2942"/>
                  </a:cubicBezTo>
                  <a:cubicBezTo>
                    <a:pt x="1982" y="2942"/>
                    <a:pt x="2185" y="2903"/>
                    <a:pt x="2382" y="2822"/>
                  </a:cubicBezTo>
                  <a:cubicBezTo>
                    <a:pt x="2191" y="2750"/>
                    <a:pt x="2429" y="2572"/>
                    <a:pt x="2274" y="2417"/>
                  </a:cubicBezTo>
                  <a:cubicBezTo>
                    <a:pt x="2108" y="2262"/>
                    <a:pt x="1596" y="2155"/>
                    <a:pt x="1512" y="1965"/>
                  </a:cubicBezTo>
                  <a:cubicBezTo>
                    <a:pt x="1453" y="1917"/>
                    <a:pt x="1381" y="1857"/>
                    <a:pt x="1322" y="1798"/>
                  </a:cubicBezTo>
                  <a:cubicBezTo>
                    <a:pt x="846" y="1322"/>
                    <a:pt x="727" y="595"/>
                    <a:pt x="1024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5"/>
            <p:cNvSpPr/>
            <p:nvPr/>
          </p:nvSpPr>
          <p:spPr>
            <a:xfrm>
              <a:off x="2456201" y="2058164"/>
              <a:ext cx="46607" cy="23801"/>
            </a:xfrm>
            <a:custGeom>
              <a:avLst/>
              <a:gdLst/>
              <a:ahLst/>
              <a:cxnLst/>
              <a:rect l="l" t="t" r="r" b="b"/>
              <a:pathLst>
                <a:path w="1680" h="858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394"/>
                    <a:pt x="477" y="703"/>
                    <a:pt x="870" y="858"/>
                  </a:cubicBezTo>
                  <a:cubicBezTo>
                    <a:pt x="1060" y="786"/>
                    <a:pt x="1239" y="667"/>
                    <a:pt x="1382" y="513"/>
                  </a:cubicBezTo>
                  <a:cubicBezTo>
                    <a:pt x="1501" y="394"/>
                    <a:pt x="1608" y="251"/>
                    <a:pt x="1679" y="108"/>
                  </a:cubicBezTo>
                  <a:lnTo>
                    <a:pt x="1679" y="108"/>
                  </a:lnTo>
                  <a:cubicBezTo>
                    <a:pt x="1441" y="235"/>
                    <a:pt x="1182" y="298"/>
                    <a:pt x="923" y="298"/>
                  </a:cubicBezTo>
                  <a:cubicBezTo>
                    <a:pt x="600" y="298"/>
                    <a:pt x="278" y="19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5"/>
            <p:cNvSpPr/>
            <p:nvPr/>
          </p:nvSpPr>
          <p:spPr>
            <a:xfrm>
              <a:off x="2485913" y="2077332"/>
              <a:ext cx="2691" cy="1664"/>
            </a:xfrm>
            <a:custGeom>
              <a:avLst/>
              <a:gdLst/>
              <a:ahLst/>
              <a:cxnLst/>
              <a:rect l="l" t="t" r="r" b="b"/>
              <a:pathLst>
                <a:path w="97" h="60" extrusionOk="0">
                  <a:moveTo>
                    <a:pt x="96" y="0"/>
                  </a:moveTo>
                  <a:cubicBezTo>
                    <a:pt x="72" y="24"/>
                    <a:pt x="37" y="48"/>
                    <a:pt x="1" y="60"/>
                  </a:cubicBezTo>
                  <a:cubicBezTo>
                    <a:pt x="37" y="48"/>
                    <a:pt x="72" y="24"/>
                    <a:pt x="96" y="0"/>
                  </a:cubicBez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45"/>
          <p:cNvGrpSpPr/>
          <p:nvPr/>
        </p:nvGrpSpPr>
        <p:grpSpPr>
          <a:xfrm>
            <a:off x="758186" y="1410700"/>
            <a:ext cx="408286" cy="384116"/>
            <a:chOff x="766350" y="1951171"/>
            <a:chExt cx="408286" cy="384116"/>
          </a:xfrm>
        </p:grpSpPr>
        <p:sp>
          <p:nvSpPr>
            <p:cNvPr id="4003" name="Google Shape;4003;p45"/>
            <p:cNvSpPr/>
            <p:nvPr/>
          </p:nvSpPr>
          <p:spPr>
            <a:xfrm>
              <a:off x="924898" y="2223633"/>
              <a:ext cx="91190" cy="27435"/>
            </a:xfrm>
            <a:custGeom>
              <a:avLst/>
              <a:gdLst/>
              <a:ahLst/>
              <a:cxnLst/>
              <a:rect l="l" t="t" r="r" b="b"/>
              <a:pathLst>
                <a:path w="3287" h="989" extrusionOk="0">
                  <a:moveTo>
                    <a:pt x="1262" y="1"/>
                  </a:moveTo>
                  <a:lnTo>
                    <a:pt x="0" y="120"/>
                  </a:lnTo>
                  <a:lnTo>
                    <a:pt x="60" y="632"/>
                  </a:lnTo>
                  <a:cubicBezTo>
                    <a:pt x="60" y="798"/>
                    <a:pt x="191" y="929"/>
                    <a:pt x="357" y="929"/>
                  </a:cubicBezTo>
                  <a:lnTo>
                    <a:pt x="2929" y="989"/>
                  </a:lnTo>
                  <a:cubicBezTo>
                    <a:pt x="3084" y="989"/>
                    <a:pt x="3215" y="858"/>
                    <a:pt x="3215" y="691"/>
                  </a:cubicBezTo>
                  <a:lnTo>
                    <a:pt x="3286" y="572"/>
                  </a:lnTo>
                  <a:lnTo>
                    <a:pt x="3286" y="120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5"/>
            <p:cNvSpPr/>
            <p:nvPr/>
          </p:nvSpPr>
          <p:spPr>
            <a:xfrm>
              <a:off x="924898" y="2224299"/>
              <a:ext cx="91190" cy="28101"/>
            </a:xfrm>
            <a:custGeom>
              <a:avLst/>
              <a:gdLst/>
              <a:ahLst/>
              <a:cxnLst/>
              <a:rect l="l" t="t" r="r" b="b"/>
              <a:pathLst>
                <a:path w="3287" h="1013" extrusionOk="0">
                  <a:moveTo>
                    <a:pt x="250" y="0"/>
                  </a:moveTo>
                  <a:lnTo>
                    <a:pt x="0" y="96"/>
                  </a:lnTo>
                  <a:lnTo>
                    <a:pt x="0" y="715"/>
                  </a:lnTo>
                  <a:cubicBezTo>
                    <a:pt x="0" y="882"/>
                    <a:pt x="143" y="1013"/>
                    <a:pt x="298" y="1013"/>
                  </a:cubicBezTo>
                  <a:lnTo>
                    <a:pt x="3048" y="1013"/>
                  </a:lnTo>
                  <a:cubicBezTo>
                    <a:pt x="3179" y="1013"/>
                    <a:pt x="3286" y="905"/>
                    <a:pt x="3286" y="786"/>
                  </a:cubicBezTo>
                  <a:lnTo>
                    <a:pt x="3286" y="548"/>
                  </a:lnTo>
                  <a:lnTo>
                    <a:pt x="691" y="548"/>
                  </a:lnTo>
                  <a:cubicBezTo>
                    <a:pt x="572" y="548"/>
                    <a:pt x="464" y="441"/>
                    <a:pt x="464" y="322"/>
                  </a:cubicBezTo>
                  <a:lnTo>
                    <a:pt x="464" y="9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5"/>
            <p:cNvSpPr/>
            <p:nvPr/>
          </p:nvSpPr>
          <p:spPr>
            <a:xfrm>
              <a:off x="915632" y="2010950"/>
              <a:ext cx="20502" cy="47907"/>
            </a:xfrm>
            <a:custGeom>
              <a:avLst/>
              <a:gdLst/>
              <a:ahLst/>
              <a:cxnLst/>
              <a:rect l="l" t="t" r="r" b="b"/>
              <a:pathLst>
                <a:path w="739" h="1727" extrusionOk="0">
                  <a:moveTo>
                    <a:pt x="1" y="0"/>
                  </a:moveTo>
                  <a:lnTo>
                    <a:pt x="1" y="1726"/>
                  </a:lnTo>
                  <a:lnTo>
                    <a:pt x="739" y="1726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5"/>
            <p:cNvSpPr/>
            <p:nvPr/>
          </p:nvSpPr>
          <p:spPr>
            <a:xfrm>
              <a:off x="912331" y="2012587"/>
              <a:ext cx="10265" cy="46270"/>
            </a:xfrm>
            <a:custGeom>
              <a:avLst/>
              <a:gdLst/>
              <a:ahLst/>
              <a:cxnLst/>
              <a:rect l="l" t="t" r="r" b="b"/>
              <a:pathLst>
                <a:path w="370" h="1668" extrusionOk="0">
                  <a:moveTo>
                    <a:pt x="1" y="1"/>
                  </a:moveTo>
                  <a:lnTo>
                    <a:pt x="1" y="1667"/>
                  </a:lnTo>
                  <a:lnTo>
                    <a:pt x="370" y="166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5"/>
            <p:cNvSpPr/>
            <p:nvPr/>
          </p:nvSpPr>
          <p:spPr>
            <a:xfrm>
              <a:off x="896823" y="2053864"/>
              <a:ext cx="56179" cy="26464"/>
            </a:xfrm>
            <a:custGeom>
              <a:avLst/>
              <a:gdLst/>
              <a:ahLst/>
              <a:cxnLst/>
              <a:rect l="l" t="t" r="r" b="b"/>
              <a:pathLst>
                <a:path w="2025" h="954" extrusionOk="0">
                  <a:moveTo>
                    <a:pt x="393" y="1"/>
                  </a:moveTo>
                  <a:lnTo>
                    <a:pt x="321" y="25"/>
                  </a:lnTo>
                  <a:cubicBezTo>
                    <a:pt x="155" y="25"/>
                    <a:pt x="24" y="156"/>
                    <a:pt x="24" y="322"/>
                  </a:cubicBezTo>
                  <a:lnTo>
                    <a:pt x="0" y="953"/>
                  </a:lnTo>
                  <a:lnTo>
                    <a:pt x="1976" y="953"/>
                  </a:lnTo>
                  <a:lnTo>
                    <a:pt x="2024" y="441"/>
                  </a:lnTo>
                  <a:lnTo>
                    <a:pt x="2024" y="299"/>
                  </a:lnTo>
                  <a:cubicBezTo>
                    <a:pt x="2024" y="144"/>
                    <a:pt x="1893" y="1"/>
                    <a:pt x="172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5"/>
            <p:cNvSpPr/>
            <p:nvPr/>
          </p:nvSpPr>
          <p:spPr>
            <a:xfrm>
              <a:off x="894492" y="2053864"/>
              <a:ext cx="58509" cy="29765"/>
            </a:xfrm>
            <a:custGeom>
              <a:avLst/>
              <a:gdLst/>
              <a:ahLst/>
              <a:cxnLst/>
              <a:rect l="l" t="t" r="r" b="b"/>
              <a:pathLst>
                <a:path w="2109" h="1073" extrusionOk="0">
                  <a:moveTo>
                    <a:pt x="298" y="1"/>
                  </a:moveTo>
                  <a:cubicBezTo>
                    <a:pt x="144" y="1"/>
                    <a:pt x="1" y="132"/>
                    <a:pt x="1" y="299"/>
                  </a:cubicBezTo>
                  <a:lnTo>
                    <a:pt x="1" y="894"/>
                  </a:lnTo>
                  <a:lnTo>
                    <a:pt x="1215" y="1072"/>
                  </a:lnTo>
                  <a:lnTo>
                    <a:pt x="2108" y="894"/>
                  </a:lnTo>
                  <a:lnTo>
                    <a:pt x="2108" y="429"/>
                  </a:lnTo>
                  <a:lnTo>
                    <a:pt x="560" y="429"/>
                  </a:lnTo>
                  <a:cubicBezTo>
                    <a:pt x="501" y="429"/>
                    <a:pt x="453" y="370"/>
                    <a:pt x="453" y="310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5"/>
            <p:cNvSpPr/>
            <p:nvPr/>
          </p:nvSpPr>
          <p:spPr>
            <a:xfrm>
              <a:off x="1001523" y="2011588"/>
              <a:ext cx="66416" cy="67741"/>
            </a:xfrm>
            <a:custGeom>
              <a:avLst/>
              <a:gdLst/>
              <a:ahLst/>
              <a:cxnLst/>
              <a:rect l="l" t="t" r="r" b="b"/>
              <a:pathLst>
                <a:path w="2394" h="2442" extrusionOk="0">
                  <a:moveTo>
                    <a:pt x="357" y="1"/>
                  </a:moveTo>
                  <a:lnTo>
                    <a:pt x="286" y="48"/>
                  </a:lnTo>
                  <a:lnTo>
                    <a:pt x="298" y="48"/>
                  </a:lnTo>
                  <a:cubicBezTo>
                    <a:pt x="131" y="48"/>
                    <a:pt x="0" y="179"/>
                    <a:pt x="0" y="346"/>
                  </a:cubicBezTo>
                  <a:lnTo>
                    <a:pt x="12" y="2418"/>
                  </a:lnTo>
                  <a:lnTo>
                    <a:pt x="2310" y="2442"/>
                  </a:lnTo>
                  <a:lnTo>
                    <a:pt x="2393" y="1977"/>
                  </a:lnTo>
                  <a:lnTo>
                    <a:pt x="2393" y="299"/>
                  </a:lnTo>
                  <a:cubicBezTo>
                    <a:pt x="2393" y="132"/>
                    <a:pt x="2262" y="1"/>
                    <a:pt x="2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5"/>
            <p:cNvSpPr/>
            <p:nvPr/>
          </p:nvSpPr>
          <p:spPr>
            <a:xfrm>
              <a:off x="1000191" y="2011921"/>
              <a:ext cx="67747" cy="74010"/>
            </a:xfrm>
            <a:custGeom>
              <a:avLst/>
              <a:gdLst/>
              <a:ahLst/>
              <a:cxnLst/>
              <a:rect l="l" t="t" r="r" b="b"/>
              <a:pathLst>
                <a:path w="2442" h="2668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2382"/>
                  </a:lnTo>
                  <a:lnTo>
                    <a:pt x="1239" y="2668"/>
                  </a:lnTo>
                  <a:lnTo>
                    <a:pt x="2441" y="2382"/>
                  </a:lnTo>
                  <a:lnTo>
                    <a:pt x="2441" y="1977"/>
                  </a:lnTo>
                  <a:lnTo>
                    <a:pt x="525" y="1977"/>
                  </a:lnTo>
                  <a:cubicBezTo>
                    <a:pt x="453" y="1977"/>
                    <a:pt x="405" y="1930"/>
                    <a:pt x="405" y="1858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5"/>
            <p:cNvSpPr/>
            <p:nvPr/>
          </p:nvSpPr>
          <p:spPr>
            <a:xfrm>
              <a:off x="1023966" y="2032726"/>
              <a:ext cx="22499" cy="22830"/>
            </a:xfrm>
            <a:custGeom>
              <a:avLst/>
              <a:gdLst/>
              <a:ahLst/>
              <a:cxnLst/>
              <a:rect l="l" t="t" r="r" b="b"/>
              <a:pathLst>
                <a:path w="811" h="823" extrusionOk="0">
                  <a:moveTo>
                    <a:pt x="358" y="1"/>
                  </a:moveTo>
                  <a:cubicBezTo>
                    <a:pt x="322" y="1"/>
                    <a:pt x="299" y="1"/>
                    <a:pt x="275" y="13"/>
                  </a:cubicBezTo>
                  <a:cubicBezTo>
                    <a:pt x="72" y="48"/>
                    <a:pt x="1" y="322"/>
                    <a:pt x="1" y="537"/>
                  </a:cubicBezTo>
                  <a:cubicBezTo>
                    <a:pt x="1" y="787"/>
                    <a:pt x="370" y="822"/>
                    <a:pt x="370" y="822"/>
                  </a:cubicBezTo>
                  <a:cubicBezTo>
                    <a:pt x="370" y="822"/>
                    <a:pt x="763" y="739"/>
                    <a:pt x="811" y="525"/>
                  </a:cubicBezTo>
                  <a:cubicBezTo>
                    <a:pt x="811" y="501"/>
                    <a:pt x="811" y="477"/>
                    <a:pt x="811" y="441"/>
                  </a:cubicBezTo>
                  <a:cubicBezTo>
                    <a:pt x="811" y="203"/>
                    <a:pt x="608" y="1"/>
                    <a:pt x="35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5"/>
            <p:cNvSpPr/>
            <p:nvPr/>
          </p:nvSpPr>
          <p:spPr>
            <a:xfrm>
              <a:off x="1018030" y="2033059"/>
              <a:ext cx="28103" cy="24578"/>
            </a:xfrm>
            <a:custGeom>
              <a:avLst/>
              <a:gdLst/>
              <a:ahLst/>
              <a:cxnLst/>
              <a:rect l="l" t="t" r="r" b="b"/>
              <a:pathLst>
                <a:path w="1013" h="886" extrusionOk="0">
                  <a:moveTo>
                    <a:pt x="489" y="1"/>
                  </a:moveTo>
                  <a:cubicBezTo>
                    <a:pt x="132" y="60"/>
                    <a:pt x="1" y="501"/>
                    <a:pt x="251" y="751"/>
                  </a:cubicBezTo>
                  <a:cubicBezTo>
                    <a:pt x="344" y="844"/>
                    <a:pt x="458" y="886"/>
                    <a:pt x="569" y="886"/>
                  </a:cubicBezTo>
                  <a:cubicBezTo>
                    <a:pt x="772" y="886"/>
                    <a:pt x="967" y="747"/>
                    <a:pt x="1013" y="525"/>
                  </a:cubicBezTo>
                  <a:lnTo>
                    <a:pt x="941" y="525"/>
                  </a:lnTo>
                  <a:cubicBezTo>
                    <a:pt x="691" y="525"/>
                    <a:pt x="489" y="334"/>
                    <a:pt x="489" y="84"/>
                  </a:cubicBezTo>
                  <a:cubicBezTo>
                    <a:pt x="489" y="60"/>
                    <a:pt x="489" y="25"/>
                    <a:pt x="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5"/>
            <p:cNvSpPr/>
            <p:nvPr/>
          </p:nvSpPr>
          <p:spPr>
            <a:xfrm>
              <a:off x="802332" y="2106626"/>
              <a:ext cx="106725" cy="108131"/>
            </a:xfrm>
            <a:custGeom>
              <a:avLst/>
              <a:gdLst/>
              <a:ahLst/>
              <a:cxnLst/>
              <a:rect l="l" t="t" r="r" b="b"/>
              <a:pathLst>
                <a:path w="3847" h="3898" extrusionOk="0">
                  <a:moveTo>
                    <a:pt x="3560" y="1"/>
                  </a:moveTo>
                  <a:cubicBezTo>
                    <a:pt x="3442" y="1"/>
                    <a:pt x="3314" y="121"/>
                    <a:pt x="3180" y="230"/>
                  </a:cubicBezTo>
                  <a:lnTo>
                    <a:pt x="1322" y="1349"/>
                  </a:lnTo>
                  <a:lnTo>
                    <a:pt x="418" y="2052"/>
                  </a:lnTo>
                  <a:cubicBezTo>
                    <a:pt x="156" y="2254"/>
                    <a:pt x="1" y="2564"/>
                    <a:pt x="1" y="2885"/>
                  </a:cubicBezTo>
                  <a:lnTo>
                    <a:pt x="1" y="3457"/>
                  </a:lnTo>
                  <a:cubicBezTo>
                    <a:pt x="1" y="3695"/>
                    <a:pt x="203" y="3897"/>
                    <a:pt x="453" y="3897"/>
                  </a:cubicBezTo>
                  <a:cubicBezTo>
                    <a:pt x="691" y="3897"/>
                    <a:pt x="894" y="3695"/>
                    <a:pt x="894" y="3445"/>
                  </a:cubicBezTo>
                  <a:lnTo>
                    <a:pt x="894" y="2885"/>
                  </a:lnTo>
                  <a:cubicBezTo>
                    <a:pt x="894" y="2838"/>
                    <a:pt x="918" y="2790"/>
                    <a:pt x="953" y="2766"/>
                  </a:cubicBezTo>
                  <a:lnTo>
                    <a:pt x="1537" y="2314"/>
                  </a:lnTo>
                  <a:lnTo>
                    <a:pt x="3597" y="528"/>
                  </a:lnTo>
                  <a:cubicBezTo>
                    <a:pt x="3787" y="373"/>
                    <a:pt x="3847" y="266"/>
                    <a:pt x="3704" y="75"/>
                  </a:cubicBezTo>
                  <a:cubicBezTo>
                    <a:pt x="3658" y="22"/>
                    <a:pt x="3610" y="1"/>
                    <a:pt x="356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5"/>
            <p:cNvSpPr/>
            <p:nvPr/>
          </p:nvSpPr>
          <p:spPr>
            <a:xfrm>
              <a:off x="802332" y="2189957"/>
              <a:ext cx="24802" cy="2480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1" y="0"/>
                  </a:moveTo>
                  <a:lnTo>
                    <a:pt x="1" y="441"/>
                  </a:lnTo>
                  <a:cubicBezTo>
                    <a:pt x="1" y="691"/>
                    <a:pt x="203" y="893"/>
                    <a:pt x="453" y="893"/>
                  </a:cubicBezTo>
                  <a:cubicBezTo>
                    <a:pt x="691" y="893"/>
                    <a:pt x="894" y="691"/>
                    <a:pt x="894" y="441"/>
                  </a:cubicBezTo>
                  <a:lnTo>
                    <a:pt x="894" y="0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5"/>
            <p:cNvSpPr/>
            <p:nvPr/>
          </p:nvSpPr>
          <p:spPr>
            <a:xfrm>
              <a:off x="912664" y="2192925"/>
              <a:ext cx="115631" cy="33371"/>
            </a:xfrm>
            <a:custGeom>
              <a:avLst/>
              <a:gdLst/>
              <a:ahLst/>
              <a:cxnLst/>
              <a:rect l="l" t="t" r="r" b="b"/>
              <a:pathLst>
                <a:path w="4168" h="1203" extrusionOk="0">
                  <a:moveTo>
                    <a:pt x="2084" y="0"/>
                  </a:moveTo>
                  <a:lnTo>
                    <a:pt x="1" y="286"/>
                  </a:lnTo>
                  <a:lnTo>
                    <a:pt x="72" y="905"/>
                  </a:lnTo>
                  <a:cubicBezTo>
                    <a:pt x="72" y="1060"/>
                    <a:pt x="203" y="1203"/>
                    <a:pt x="370" y="1203"/>
                  </a:cubicBezTo>
                  <a:lnTo>
                    <a:pt x="3811" y="1143"/>
                  </a:lnTo>
                  <a:cubicBezTo>
                    <a:pt x="3977" y="1131"/>
                    <a:pt x="4096" y="1001"/>
                    <a:pt x="4096" y="834"/>
                  </a:cubicBezTo>
                  <a:lnTo>
                    <a:pt x="4168" y="786"/>
                  </a:lnTo>
                  <a:lnTo>
                    <a:pt x="4168" y="286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5"/>
            <p:cNvSpPr/>
            <p:nvPr/>
          </p:nvSpPr>
          <p:spPr>
            <a:xfrm>
              <a:off x="912996" y="2198195"/>
              <a:ext cx="115631" cy="28766"/>
            </a:xfrm>
            <a:custGeom>
              <a:avLst/>
              <a:gdLst/>
              <a:ahLst/>
              <a:cxnLst/>
              <a:rect l="l" t="t" r="r" b="b"/>
              <a:pathLst>
                <a:path w="4168" h="1037" extrusionOk="0">
                  <a:moveTo>
                    <a:pt x="203" y="1"/>
                  </a:moveTo>
                  <a:lnTo>
                    <a:pt x="0" y="96"/>
                  </a:lnTo>
                  <a:lnTo>
                    <a:pt x="0" y="739"/>
                  </a:lnTo>
                  <a:cubicBezTo>
                    <a:pt x="0" y="894"/>
                    <a:pt x="131" y="1037"/>
                    <a:pt x="298" y="1037"/>
                  </a:cubicBezTo>
                  <a:lnTo>
                    <a:pt x="3953" y="1037"/>
                  </a:lnTo>
                  <a:cubicBezTo>
                    <a:pt x="4072" y="1037"/>
                    <a:pt x="4168" y="941"/>
                    <a:pt x="4168" y="822"/>
                  </a:cubicBezTo>
                  <a:lnTo>
                    <a:pt x="4168" y="596"/>
                  </a:lnTo>
                  <a:lnTo>
                    <a:pt x="679" y="596"/>
                  </a:lnTo>
                  <a:cubicBezTo>
                    <a:pt x="560" y="596"/>
                    <a:pt x="465" y="501"/>
                    <a:pt x="465" y="394"/>
                  </a:cubicBezTo>
                  <a:lnTo>
                    <a:pt x="465" y="96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5"/>
            <p:cNvSpPr/>
            <p:nvPr/>
          </p:nvSpPr>
          <p:spPr>
            <a:xfrm>
              <a:off x="792428" y="2201191"/>
              <a:ext cx="45942" cy="24800"/>
            </a:xfrm>
            <a:custGeom>
              <a:avLst/>
              <a:gdLst/>
              <a:ahLst/>
              <a:cxnLst/>
              <a:rect l="l" t="t" r="r" b="b"/>
              <a:pathLst>
                <a:path w="1656" h="894" extrusionOk="0">
                  <a:moveTo>
                    <a:pt x="263" y="0"/>
                  </a:moveTo>
                  <a:cubicBezTo>
                    <a:pt x="96" y="0"/>
                    <a:pt x="1" y="214"/>
                    <a:pt x="1" y="381"/>
                  </a:cubicBezTo>
                  <a:lnTo>
                    <a:pt x="24" y="893"/>
                  </a:lnTo>
                  <a:lnTo>
                    <a:pt x="1560" y="893"/>
                  </a:lnTo>
                  <a:lnTo>
                    <a:pt x="1656" y="476"/>
                  </a:lnTo>
                  <a:lnTo>
                    <a:pt x="1656" y="298"/>
                  </a:lnTo>
                  <a:cubicBezTo>
                    <a:pt x="1656" y="143"/>
                    <a:pt x="1525" y="0"/>
                    <a:pt x="135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5"/>
            <p:cNvSpPr/>
            <p:nvPr/>
          </p:nvSpPr>
          <p:spPr>
            <a:xfrm>
              <a:off x="1031901" y="2104296"/>
              <a:ext cx="106725" cy="108463"/>
            </a:xfrm>
            <a:custGeom>
              <a:avLst/>
              <a:gdLst/>
              <a:ahLst/>
              <a:cxnLst/>
              <a:rect l="l" t="t" r="r" b="b"/>
              <a:pathLst>
                <a:path w="3847" h="3910" extrusionOk="0">
                  <a:moveTo>
                    <a:pt x="508" y="1"/>
                  </a:moveTo>
                  <a:cubicBezTo>
                    <a:pt x="373" y="1"/>
                    <a:pt x="240" y="59"/>
                    <a:pt x="155" y="171"/>
                  </a:cubicBezTo>
                  <a:cubicBezTo>
                    <a:pt x="1" y="374"/>
                    <a:pt x="36" y="647"/>
                    <a:pt x="239" y="802"/>
                  </a:cubicBezTo>
                  <a:lnTo>
                    <a:pt x="2894" y="2838"/>
                  </a:lnTo>
                  <a:cubicBezTo>
                    <a:pt x="2930" y="2862"/>
                    <a:pt x="2953" y="2910"/>
                    <a:pt x="2953" y="2957"/>
                  </a:cubicBezTo>
                  <a:lnTo>
                    <a:pt x="2953" y="3576"/>
                  </a:lnTo>
                  <a:cubicBezTo>
                    <a:pt x="2953" y="3826"/>
                    <a:pt x="3156" y="3898"/>
                    <a:pt x="3406" y="3910"/>
                  </a:cubicBezTo>
                  <a:cubicBezTo>
                    <a:pt x="3644" y="3910"/>
                    <a:pt x="3846" y="3826"/>
                    <a:pt x="3846" y="3576"/>
                  </a:cubicBezTo>
                  <a:lnTo>
                    <a:pt x="3846" y="2957"/>
                  </a:lnTo>
                  <a:cubicBezTo>
                    <a:pt x="3846" y="2636"/>
                    <a:pt x="3692" y="2326"/>
                    <a:pt x="3442" y="2136"/>
                  </a:cubicBezTo>
                  <a:lnTo>
                    <a:pt x="775" y="88"/>
                  </a:lnTo>
                  <a:cubicBezTo>
                    <a:pt x="696" y="29"/>
                    <a:pt x="602" y="1"/>
                    <a:pt x="50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5"/>
            <p:cNvSpPr/>
            <p:nvPr/>
          </p:nvSpPr>
          <p:spPr>
            <a:xfrm>
              <a:off x="1113824" y="2190290"/>
              <a:ext cx="24802" cy="23135"/>
            </a:xfrm>
            <a:custGeom>
              <a:avLst/>
              <a:gdLst/>
              <a:ahLst/>
              <a:cxnLst/>
              <a:rect l="l" t="t" r="r" b="b"/>
              <a:pathLst>
                <a:path w="894" h="834" extrusionOk="0">
                  <a:moveTo>
                    <a:pt x="0" y="0"/>
                  </a:moveTo>
                  <a:lnTo>
                    <a:pt x="0" y="500"/>
                  </a:lnTo>
                  <a:cubicBezTo>
                    <a:pt x="0" y="750"/>
                    <a:pt x="203" y="834"/>
                    <a:pt x="453" y="834"/>
                  </a:cubicBezTo>
                  <a:cubicBezTo>
                    <a:pt x="691" y="834"/>
                    <a:pt x="893" y="750"/>
                    <a:pt x="893" y="512"/>
                  </a:cubicBezTo>
                  <a:lnTo>
                    <a:pt x="893" y="0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5"/>
            <p:cNvSpPr/>
            <p:nvPr/>
          </p:nvSpPr>
          <p:spPr>
            <a:xfrm>
              <a:off x="1102922" y="2201191"/>
              <a:ext cx="46940" cy="24800"/>
            </a:xfrm>
            <a:custGeom>
              <a:avLst/>
              <a:gdLst/>
              <a:ahLst/>
              <a:cxnLst/>
              <a:rect l="l" t="t" r="r" b="b"/>
              <a:pathLst>
                <a:path w="1692" h="894" extrusionOk="0">
                  <a:moveTo>
                    <a:pt x="417" y="0"/>
                  </a:moveTo>
                  <a:lnTo>
                    <a:pt x="346" y="71"/>
                  </a:lnTo>
                  <a:cubicBezTo>
                    <a:pt x="179" y="71"/>
                    <a:pt x="48" y="202"/>
                    <a:pt x="48" y="369"/>
                  </a:cubicBezTo>
                  <a:lnTo>
                    <a:pt x="1" y="893"/>
                  </a:lnTo>
                  <a:lnTo>
                    <a:pt x="1608" y="893"/>
                  </a:lnTo>
                  <a:lnTo>
                    <a:pt x="1691" y="476"/>
                  </a:lnTo>
                  <a:lnTo>
                    <a:pt x="1691" y="298"/>
                  </a:lnTo>
                  <a:cubicBezTo>
                    <a:pt x="1691" y="143"/>
                    <a:pt x="1560" y="12"/>
                    <a:pt x="139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5"/>
            <p:cNvSpPr/>
            <p:nvPr/>
          </p:nvSpPr>
          <p:spPr>
            <a:xfrm>
              <a:off x="791429" y="2201829"/>
              <a:ext cx="46940" cy="30764"/>
            </a:xfrm>
            <a:custGeom>
              <a:avLst/>
              <a:gdLst/>
              <a:ahLst/>
              <a:cxnLst/>
              <a:rect l="l" t="t" r="r" b="b"/>
              <a:pathLst>
                <a:path w="1692" h="1109" extrusionOk="0">
                  <a:moveTo>
                    <a:pt x="299" y="1"/>
                  </a:moveTo>
                  <a:cubicBezTo>
                    <a:pt x="132" y="1"/>
                    <a:pt x="1" y="144"/>
                    <a:pt x="1" y="299"/>
                  </a:cubicBezTo>
                  <a:lnTo>
                    <a:pt x="1" y="894"/>
                  </a:lnTo>
                  <a:lnTo>
                    <a:pt x="703" y="1108"/>
                  </a:lnTo>
                  <a:lnTo>
                    <a:pt x="1692" y="894"/>
                  </a:lnTo>
                  <a:lnTo>
                    <a:pt x="1692" y="465"/>
                  </a:lnTo>
                  <a:lnTo>
                    <a:pt x="549" y="465"/>
                  </a:lnTo>
                  <a:cubicBezTo>
                    <a:pt x="477" y="465"/>
                    <a:pt x="430" y="418"/>
                    <a:pt x="430" y="346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5"/>
            <p:cNvSpPr/>
            <p:nvPr/>
          </p:nvSpPr>
          <p:spPr>
            <a:xfrm>
              <a:off x="1102922" y="2201829"/>
              <a:ext cx="46940" cy="29099"/>
            </a:xfrm>
            <a:custGeom>
              <a:avLst/>
              <a:gdLst/>
              <a:ahLst/>
              <a:cxnLst/>
              <a:rect l="l" t="t" r="r" b="b"/>
              <a:pathLst>
                <a:path w="1692" h="1049" extrusionOk="0">
                  <a:moveTo>
                    <a:pt x="298" y="1"/>
                  </a:moveTo>
                  <a:cubicBezTo>
                    <a:pt x="131" y="1"/>
                    <a:pt x="1" y="144"/>
                    <a:pt x="1" y="299"/>
                  </a:cubicBezTo>
                  <a:lnTo>
                    <a:pt x="1" y="894"/>
                  </a:lnTo>
                  <a:lnTo>
                    <a:pt x="893" y="1049"/>
                  </a:lnTo>
                  <a:lnTo>
                    <a:pt x="1691" y="894"/>
                  </a:lnTo>
                  <a:lnTo>
                    <a:pt x="1691" y="465"/>
                  </a:lnTo>
                  <a:lnTo>
                    <a:pt x="548" y="465"/>
                  </a:lnTo>
                  <a:cubicBezTo>
                    <a:pt x="489" y="465"/>
                    <a:pt x="429" y="418"/>
                    <a:pt x="429" y="34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5"/>
            <p:cNvSpPr/>
            <p:nvPr/>
          </p:nvSpPr>
          <p:spPr>
            <a:xfrm>
              <a:off x="839007" y="2103214"/>
              <a:ext cx="75626" cy="67602"/>
            </a:xfrm>
            <a:custGeom>
              <a:avLst/>
              <a:gdLst/>
              <a:ahLst/>
              <a:cxnLst/>
              <a:rect l="l" t="t" r="r" b="b"/>
              <a:pathLst>
                <a:path w="2726" h="2437" extrusionOk="0">
                  <a:moveTo>
                    <a:pt x="2053" y="0"/>
                  </a:moveTo>
                  <a:cubicBezTo>
                    <a:pt x="1951" y="0"/>
                    <a:pt x="1842" y="41"/>
                    <a:pt x="1739" y="139"/>
                  </a:cubicBezTo>
                  <a:lnTo>
                    <a:pt x="0" y="1472"/>
                  </a:lnTo>
                  <a:lnTo>
                    <a:pt x="215" y="2437"/>
                  </a:lnTo>
                  <a:lnTo>
                    <a:pt x="2275" y="841"/>
                  </a:lnTo>
                  <a:cubicBezTo>
                    <a:pt x="2725" y="569"/>
                    <a:pt x="2435" y="0"/>
                    <a:pt x="2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5"/>
            <p:cNvSpPr/>
            <p:nvPr/>
          </p:nvSpPr>
          <p:spPr>
            <a:xfrm>
              <a:off x="1026990" y="2103214"/>
              <a:ext cx="75959" cy="67602"/>
            </a:xfrm>
            <a:custGeom>
              <a:avLst/>
              <a:gdLst/>
              <a:ahLst/>
              <a:cxnLst/>
              <a:rect l="l" t="t" r="r" b="b"/>
              <a:pathLst>
                <a:path w="2738" h="2437" extrusionOk="0">
                  <a:moveTo>
                    <a:pt x="678" y="0"/>
                  </a:moveTo>
                  <a:cubicBezTo>
                    <a:pt x="298" y="0"/>
                    <a:pt x="1" y="569"/>
                    <a:pt x="452" y="841"/>
                  </a:cubicBezTo>
                  <a:lnTo>
                    <a:pt x="2523" y="2437"/>
                  </a:lnTo>
                  <a:lnTo>
                    <a:pt x="2738" y="1472"/>
                  </a:lnTo>
                  <a:lnTo>
                    <a:pt x="987" y="139"/>
                  </a:lnTo>
                  <a:cubicBezTo>
                    <a:pt x="887" y="41"/>
                    <a:pt x="779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5"/>
            <p:cNvSpPr/>
            <p:nvPr/>
          </p:nvSpPr>
          <p:spPr>
            <a:xfrm>
              <a:off x="848578" y="2078636"/>
              <a:ext cx="249405" cy="121252"/>
            </a:xfrm>
            <a:custGeom>
              <a:avLst/>
              <a:gdLst/>
              <a:ahLst/>
              <a:cxnLst/>
              <a:rect l="l" t="t" r="r" b="b"/>
              <a:pathLst>
                <a:path w="8990" h="4371" extrusionOk="0">
                  <a:moveTo>
                    <a:pt x="798" y="1"/>
                  </a:moveTo>
                  <a:cubicBezTo>
                    <a:pt x="608" y="1"/>
                    <a:pt x="417" y="60"/>
                    <a:pt x="263" y="179"/>
                  </a:cubicBezTo>
                  <a:cubicBezTo>
                    <a:pt x="1" y="370"/>
                    <a:pt x="60" y="810"/>
                    <a:pt x="144" y="1168"/>
                  </a:cubicBezTo>
                  <a:lnTo>
                    <a:pt x="608" y="3668"/>
                  </a:lnTo>
                  <a:cubicBezTo>
                    <a:pt x="691" y="4073"/>
                    <a:pt x="1048" y="4370"/>
                    <a:pt x="1465" y="4370"/>
                  </a:cubicBezTo>
                  <a:lnTo>
                    <a:pt x="7156" y="4335"/>
                  </a:lnTo>
                  <a:cubicBezTo>
                    <a:pt x="7502" y="4335"/>
                    <a:pt x="8085" y="4204"/>
                    <a:pt x="8228" y="3906"/>
                  </a:cubicBezTo>
                  <a:cubicBezTo>
                    <a:pt x="8264" y="3847"/>
                    <a:pt x="8287" y="3775"/>
                    <a:pt x="8299" y="3716"/>
                  </a:cubicBezTo>
                  <a:lnTo>
                    <a:pt x="8871" y="1072"/>
                  </a:lnTo>
                  <a:cubicBezTo>
                    <a:pt x="8990" y="525"/>
                    <a:pt x="8573" y="1"/>
                    <a:pt x="8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5"/>
            <p:cNvSpPr/>
            <p:nvPr/>
          </p:nvSpPr>
          <p:spPr>
            <a:xfrm>
              <a:off x="844278" y="2083269"/>
              <a:ext cx="232898" cy="117950"/>
            </a:xfrm>
            <a:custGeom>
              <a:avLst/>
              <a:gdLst/>
              <a:ahLst/>
              <a:cxnLst/>
              <a:rect l="l" t="t" r="r" b="b"/>
              <a:pathLst>
                <a:path w="8395" h="4252" extrusionOk="0">
                  <a:moveTo>
                    <a:pt x="406" y="1"/>
                  </a:moveTo>
                  <a:cubicBezTo>
                    <a:pt x="132" y="203"/>
                    <a:pt x="1" y="560"/>
                    <a:pt x="72" y="893"/>
                  </a:cubicBezTo>
                  <a:lnTo>
                    <a:pt x="644" y="3549"/>
                  </a:lnTo>
                  <a:cubicBezTo>
                    <a:pt x="739" y="3953"/>
                    <a:pt x="1096" y="4239"/>
                    <a:pt x="1513" y="4251"/>
                  </a:cubicBezTo>
                  <a:lnTo>
                    <a:pt x="7597" y="4251"/>
                  </a:lnTo>
                  <a:cubicBezTo>
                    <a:pt x="7942" y="4239"/>
                    <a:pt x="8252" y="4049"/>
                    <a:pt x="8395" y="3739"/>
                  </a:cubicBezTo>
                  <a:lnTo>
                    <a:pt x="1513" y="3739"/>
                  </a:lnTo>
                  <a:cubicBezTo>
                    <a:pt x="1334" y="3727"/>
                    <a:pt x="1180" y="3608"/>
                    <a:pt x="1144" y="3441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5"/>
            <p:cNvSpPr/>
            <p:nvPr/>
          </p:nvSpPr>
          <p:spPr>
            <a:xfrm>
              <a:off x="875350" y="1951171"/>
              <a:ext cx="98458" cy="64745"/>
            </a:xfrm>
            <a:custGeom>
              <a:avLst/>
              <a:gdLst/>
              <a:ahLst/>
              <a:cxnLst/>
              <a:rect l="l" t="t" r="r" b="b"/>
              <a:pathLst>
                <a:path w="3549" h="2334" extrusionOk="0">
                  <a:moveTo>
                    <a:pt x="441" y="0"/>
                  </a:moveTo>
                  <a:lnTo>
                    <a:pt x="298" y="71"/>
                  </a:lnTo>
                  <a:cubicBezTo>
                    <a:pt x="131" y="71"/>
                    <a:pt x="0" y="202"/>
                    <a:pt x="0" y="369"/>
                  </a:cubicBezTo>
                  <a:lnTo>
                    <a:pt x="12" y="2024"/>
                  </a:lnTo>
                  <a:cubicBezTo>
                    <a:pt x="12" y="2191"/>
                    <a:pt x="143" y="2322"/>
                    <a:pt x="310" y="2322"/>
                  </a:cubicBezTo>
                  <a:lnTo>
                    <a:pt x="3203" y="2334"/>
                  </a:lnTo>
                  <a:cubicBezTo>
                    <a:pt x="3370" y="2334"/>
                    <a:pt x="3501" y="2203"/>
                    <a:pt x="3501" y="2036"/>
                  </a:cubicBezTo>
                  <a:lnTo>
                    <a:pt x="3548" y="1881"/>
                  </a:lnTo>
                  <a:lnTo>
                    <a:pt x="3548" y="298"/>
                  </a:lnTo>
                  <a:cubicBezTo>
                    <a:pt x="3548" y="131"/>
                    <a:pt x="3417" y="0"/>
                    <a:pt x="3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5"/>
            <p:cNvSpPr/>
            <p:nvPr/>
          </p:nvSpPr>
          <p:spPr>
            <a:xfrm>
              <a:off x="874018" y="1951171"/>
              <a:ext cx="100428" cy="66077"/>
            </a:xfrm>
            <a:custGeom>
              <a:avLst/>
              <a:gdLst/>
              <a:ahLst/>
              <a:cxnLst/>
              <a:rect l="l" t="t" r="r" b="b"/>
              <a:pathLst>
                <a:path w="3620" h="2382" extrusionOk="0">
                  <a:moveTo>
                    <a:pt x="298" y="0"/>
                  </a:moveTo>
                  <a:cubicBezTo>
                    <a:pt x="131" y="0"/>
                    <a:pt x="0" y="131"/>
                    <a:pt x="0" y="298"/>
                  </a:cubicBezTo>
                  <a:lnTo>
                    <a:pt x="0" y="2084"/>
                  </a:lnTo>
                  <a:cubicBezTo>
                    <a:pt x="0" y="2250"/>
                    <a:pt x="131" y="2381"/>
                    <a:pt x="298" y="2381"/>
                  </a:cubicBezTo>
                  <a:lnTo>
                    <a:pt x="3322" y="2381"/>
                  </a:lnTo>
                  <a:cubicBezTo>
                    <a:pt x="3489" y="2381"/>
                    <a:pt x="3620" y="2250"/>
                    <a:pt x="3620" y="2084"/>
                  </a:cubicBezTo>
                  <a:lnTo>
                    <a:pt x="3620" y="1869"/>
                  </a:lnTo>
                  <a:lnTo>
                    <a:pt x="667" y="1869"/>
                  </a:lnTo>
                  <a:cubicBezTo>
                    <a:pt x="560" y="1869"/>
                    <a:pt x="489" y="1786"/>
                    <a:pt x="489" y="1691"/>
                  </a:cubicBez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5"/>
            <p:cNvSpPr/>
            <p:nvPr/>
          </p:nvSpPr>
          <p:spPr>
            <a:xfrm>
              <a:off x="931834" y="1971976"/>
              <a:ext cx="22471" cy="23468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357" y="0"/>
                  </a:moveTo>
                  <a:cubicBezTo>
                    <a:pt x="322" y="0"/>
                    <a:pt x="298" y="0"/>
                    <a:pt x="274" y="12"/>
                  </a:cubicBezTo>
                  <a:cubicBezTo>
                    <a:pt x="72" y="48"/>
                    <a:pt x="0" y="286"/>
                    <a:pt x="0" y="500"/>
                  </a:cubicBezTo>
                  <a:cubicBezTo>
                    <a:pt x="0" y="738"/>
                    <a:pt x="357" y="845"/>
                    <a:pt x="357" y="845"/>
                  </a:cubicBezTo>
                  <a:cubicBezTo>
                    <a:pt x="357" y="845"/>
                    <a:pt x="762" y="738"/>
                    <a:pt x="810" y="524"/>
                  </a:cubicBezTo>
                  <a:cubicBezTo>
                    <a:pt x="810" y="500"/>
                    <a:pt x="810" y="476"/>
                    <a:pt x="810" y="453"/>
                  </a:cubicBezTo>
                  <a:cubicBezTo>
                    <a:pt x="810" y="203"/>
                    <a:pt x="607" y="0"/>
                    <a:pt x="35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5"/>
            <p:cNvSpPr/>
            <p:nvPr/>
          </p:nvSpPr>
          <p:spPr>
            <a:xfrm>
              <a:off x="925536" y="1972309"/>
              <a:ext cx="28103" cy="24411"/>
            </a:xfrm>
            <a:custGeom>
              <a:avLst/>
              <a:gdLst/>
              <a:ahLst/>
              <a:cxnLst/>
              <a:rect l="l" t="t" r="r" b="b"/>
              <a:pathLst>
                <a:path w="1013" h="880" extrusionOk="0">
                  <a:moveTo>
                    <a:pt x="501" y="0"/>
                  </a:moveTo>
                  <a:lnTo>
                    <a:pt x="501" y="0"/>
                  </a:lnTo>
                  <a:cubicBezTo>
                    <a:pt x="144" y="60"/>
                    <a:pt x="1" y="500"/>
                    <a:pt x="263" y="750"/>
                  </a:cubicBezTo>
                  <a:cubicBezTo>
                    <a:pt x="351" y="839"/>
                    <a:pt x="463" y="879"/>
                    <a:pt x="574" y="879"/>
                  </a:cubicBezTo>
                  <a:cubicBezTo>
                    <a:pt x="777" y="879"/>
                    <a:pt x="974" y="743"/>
                    <a:pt x="1013" y="512"/>
                  </a:cubicBezTo>
                  <a:lnTo>
                    <a:pt x="1013" y="512"/>
                  </a:lnTo>
                  <a:cubicBezTo>
                    <a:pt x="989" y="524"/>
                    <a:pt x="965" y="524"/>
                    <a:pt x="941" y="524"/>
                  </a:cubicBezTo>
                  <a:cubicBezTo>
                    <a:pt x="691" y="524"/>
                    <a:pt x="501" y="321"/>
                    <a:pt x="501" y="83"/>
                  </a:cubicBezTo>
                  <a:cubicBezTo>
                    <a:pt x="489" y="48"/>
                    <a:pt x="489" y="24"/>
                    <a:pt x="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5"/>
            <p:cNvSpPr/>
            <p:nvPr/>
          </p:nvSpPr>
          <p:spPr>
            <a:xfrm>
              <a:off x="1045772" y="2099774"/>
              <a:ext cx="24802" cy="2480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1"/>
                  </a:moveTo>
                  <a:cubicBezTo>
                    <a:pt x="203" y="1"/>
                    <a:pt x="1" y="203"/>
                    <a:pt x="1" y="441"/>
                  </a:cubicBezTo>
                  <a:cubicBezTo>
                    <a:pt x="1" y="691"/>
                    <a:pt x="203" y="894"/>
                    <a:pt x="441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203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5"/>
            <p:cNvSpPr/>
            <p:nvPr/>
          </p:nvSpPr>
          <p:spPr>
            <a:xfrm>
              <a:off x="871050" y="2099774"/>
              <a:ext cx="24469" cy="24800"/>
            </a:xfrm>
            <a:custGeom>
              <a:avLst/>
              <a:gdLst/>
              <a:ahLst/>
              <a:cxnLst/>
              <a:rect l="l" t="t" r="r" b="b"/>
              <a:pathLst>
                <a:path w="882" h="894" extrusionOk="0">
                  <a:moveTo>
                    <a:pt x="441" y="1"/>
                  </a:moveTo>
                  <a:cubicBezTo>
                    <a:pt x="191" y="1"/>
                    <a:pt x="0" y="203"/>
                    <a:pt x="0" y="441"/>
                  </a:cubicBezTo>
                  <a:cubicBezTo>
                    <a:pt x="0" y="691"/>
                    <a:pt x="191" y="894"/>
                    <a:pt x="441" y="894"/>
                  </a:cubicBezTo>
                  <a:cubicBezTo>
                    <a:pt x="691" y="894"/>
                    <a:pt x="881" y="691"/>
                    <a:pt x="881" y="441"/>
                  </a:cubicBezTo>
                  <a:cubicBezTo>
                    <a:pt x="881" y="203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5"/>
            <p:cNvSpPr/>
            <p:nvPr/>
          </p:nvSpPr>
          <p:spPr>
            <a:xfrm>
              <a:off x="886558" y="2154949"/>
              <a:ext cx="24469" cy="2446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1" y="0"/>
                  </a:moveTo>
                  <a:cubicBezTo>
                    <a:pt x="203" y="0"/>
                    <a:pt x="1" y="191"/>
                    <a:pt x="1" y="441"/>
                  </a:cubicBezTo>
                  <a:cubicBezTo>
                    <a:pt x="1" y="679"/>
                    <a:pt x="203" y="881"/>
                    <a:pt x="441" y="881"/>
                  </a:cubicBezTo>
                  <a:cubicBezTo>
                    <a:pt x="691" y="881"/>
                    <a:pt x="882" y="679"/>
                    <a:pt x="882" y="441"/>
                  </a:cubicBezTo>
                  <a:cubicBezTo>
                    <a:pt x="882" y="191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5"/>
            <p:cNvSpPr/>
            <p:nvPr/>
          </p:nvSpPr>
          <p:spPr>
            <a:xfrm>
              <a:off x="1030264" y="2154949"/>
              <a:ext cx="24469" cy="24467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1" y="0"/>
                  </a:moveTo>
                  <a:cubicBezTo>
                    <a:pt x="203" y="0"/>
                    <a:pt x="0" y="191"/>
                    <a:pt x="0" y="441"/>
                  </a:cubicBezTo>
                  <a:cubicBezTo>
                    <a:pt x="0" y="679"/>
                    <a:pt x="203" y="881"/>
                    <a:pt x="441" y="881"/>
                  </a:cubicBezTo>
                  <a:cubicBezTo>
                    <a:pt x="691" y="881"/>
                    <a:pt x="881" y="679"/>
                    <a:pt x="881" y="441"/>
                  </a:cubicBezTo>
                  <a:cubicBezTo>
                    <a:pt x="881" y="191"/>
                    <a:pt x="691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5"/>
            <p:cNvSpPr/>
            <p:nvPr/>
          </p:nvSpPr>
          <p:spPr>
            <a:xfrm>
              <a:off x="966179" y="2127209"/>
              <a:ext cx="40976" cy="26436"/>
            </a:xfrm>
            <a:custGeom>
              <a:avLst/>
              <a:gdLst/>
              <a:ahLst/>
              <a:cxnLst/>
              <a:rect l="l" t="t" r="r" b="b"/>
              <a:pathLst>
                <a:path w="1477" h="953" extrusionOk="0">
                  <a:moveTo>
                    <a:pt x="143" y="0"/>
                  </a:moveTo>
                  <a:lnTo>
                    <a:pt x="0" y="441"/>
                  </a:lnTo>
                  <a:lnTo>
                    <a:pt x="143" y="953"/>
                  </a:lnTo>
                  <a:lnTo>
                    <a:pt x="1072" y="905"/>
                  </a:lnTo>
                  <a:cubicBezTo>
                    <a:pt x="1227" y="905"/>
                    <a:pt x="1370" y="774"/>
                    <a:pt x="1370" y="607"/>
                  </a:cubicBezTo>
                  <a:lnTo>
                    <a:pt x="1477" y="560"/>
                  </a:lnTo>
                  <a:lnTo>
                    <a:pt x="1477" y="298"/>
                  </a:lnTo>
                  <a:cubicBezTo>
                    <a:pt x="1477" y="131"/>
                    <a:pt x="1346" y="0"/>
                    <a:pt x="1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5"/>
            <p:cNvSpPr/>
            <p:nvPr/>
          </p:nvSpPr>
          <p:spPr>
            <a:xfrm>
              <a:off x="934136" y="2127209"/>
              <a:ext cx="36370" cy="26436"/>
            </a:xfrm>
            <a:custGeom>
              <a:avLst/>
              <a:gdLst/>
              <a:ahLst/>
              <a:cxnLst/>
              <a:rect l="l" t="t" r="r" b="b"/>
              <a:pathLst>
                <a:path w="1311" h="953" extrusionOk="0">
                  <a:moveTo>
                    <a:pt x="358" y="0"/>
                  </a:moveTo>
                  <a:lnTo>
                    <a:pt x="274" y="48"/>
                  </a:lnTo>
                  <a:cubicBezTo>
                    <a:pt x="119" y="60"/>
                    <a:pt x="0" y="191"/>
                    <a:pt x="24" y="345"/>
                  </a:cubicBezTo>
                  <a:lnTo>
                    <a:pt x="96" y="607"/>
                  </a:lnTo>
                  <a:cubicBezTo>
                    <a:pt x="96" y="774"/>
                    <a:pt x="227" y="905"/>
                    <a:pt x="393" y="905"/>
                  </a:cubicBezTo>
                  <a:lnTo>
                    <a:pt x="1310" y="953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5"/>
            <p:cNvSpPr/>
            <p:nvPr/>
          </p:nvSpPr>
          <p:spPr>
            <a:xfrm>
              <a:off x="964847" y="2142383"/>
              <a:ext cx="42307" cy="10597"/>
            </a:xfrm>
            <a:custGeom>
              <a:avLst/>
              <a:gdLst/>
              <a:ahLst/>
              <a:cxnLst/>
              <a:rect l="l" t="t" r="r" b="b"/>
              <a:pathLst>
                <a:path w="1525" h="382" extrusionOk="0">
                  <a:moveTo>
                    <a:pt x="239" y="1"/>
                  </a:moveTo>
                  <a:lnTo>
                    <a:pt x="1" y="191"/>
                  </a:lnTo>
                  <a:lnTo>
                    <a:pt x="239" y="382"/>
                  </a:lnTo>
                  <a:lnTo>
                    <a:pt x="1227" y="382"/>
                  </a:lnTo>
                  <a:cubicBezTo>
                    <a:pt x="1394" y="382"/>
                    <a:pt x="1525" y="239"/>
                    <a:pt x="1525" y="84"/>
                  </a:cubicBezTo>
                  <a:lnTo>
                    <a:pt x="15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5"/>
            <p:cNvSpPr/>
            <p:nvPr/>
          </p:nvSpPr>
          <p:spPr>
            <a:xfrm>
              <a:off x="933803" y="2126543"/>
              <a:ext cx="36703" cy="27102"/>
            </a:xfrm>
            <a:custGeom>
              <a:avLst/>
              <a:gdLst/>
              <a:ahLst/>
              <a:cxnLst/>
              <a:rect l="l" t="t" r="r" b="b"/>
              <a:pathLst>
                <a:path w="1323" h="977" extrusionOk="0">
                  <a:moveTo>
                    <a:pt x="298" y="0"/>
                  </a:moveTo>
                  <a:cubicBezTo>
                    <a:pt x="131" y="0"/>
                    <a:pt x="1" y="131"/>
                    <a:pt x="1" y="298"/>
                  </a:cubicBezTo>
                  <a:lnTo>
                    <a:pt x="1" y="679"/>
                  </a:lnTo>
                  <a:cubicBezTo>
                    <a:pt x="1" y="846"/>
                    <a:pt x="131" y="977"/>
                    <a:pt x="298" y="977"/>
                  </a:cubicBezTo>
                  <a:lnTo>
                    <a:pt x="1322" y="977"/>
                  </a:lnTo>
                  <a:lnTo>
                    <a:pt x="1322" y="572"/>
                  </a:lnTo>
                  <a:lnTo>
                    <a:pt x="667" y="572"/>
                  </a:lnTo>
                  <a:cubicBezTo>
                    <a:pt x="501" y="572"/>
                    <a:pt x="370" y="441"/>
                    <a:pt x="370" y="274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5"/>
            <p:cNvSpPr/>
            <p:nvPr/>
          </p:nvSpPr>
          <p:spPr>
            <a:xfrm>
              <a:off x="896157" y="1978245"/>
              <a:ext cx="11902" cy="11900"/>
            </a:xfrm>
            <a:custGeom>
              <a:avLst/>
              <a:gdLst/>
              <a:ahLst/>
              <a:cxnLst/>
              <a:rect l="l" t="t" r="r" b="b"/>
              <a:pathLst>
                <a:path w="429" h="429" extrusionOk="0">
                  <a:moveTo>
                    <a:pt x="215" y="0"/>
                  </a:moveTo>
                  <a:cubicBezTo>
                    <a:pt x="95" y="0"/>
                    <a:pt x="0" y="96"/>
                    <a:pt x="0" y="215"/>
                  </a:cubicBezTo>
                  <a:cubicBezTo>
                    <a:pt x="0" y="334"/>
                    <a:pt x="95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5"/>
            <p:cNvSpPr/>
            <p:nvPr/>
          </p:nvSpPr>
          <p:spPr>
            <a:xfrm>
              <a:off x="766655" y="2225963"/>
              <a:ext cx="141736" cy="90183"/>
            </a:xfrm>
            <a:custGeom>
              <a:avLst/>
              <a:gdLst/>
              <a:ahLst/>
              <a:cxnLst/>
              <a:rect l="l" t="t" r="r" b="b"/>
              <a:pathLst>
                <a:path w="5109" h="3251" extrusionOk="0">
                  <a:moveTo>
                    <a:pt x="84" y="0"/>
                  </a:moveTo>
                  <a:cubicBezTo>
                    <a:pt x="37" y="0"/>
                    <a:pt x="1" y="36"/>
                    <a:pt x="1" y="83"/>
                  </a:cubicBezTo>
                  <a:lnTo>
                    <a:pt x="1" y="488"/>
                  </a:lnTo>
                  <a:lnTo>
                    <a:pt x="168" y="548"/>
                  </a:lnTo>
                  <a:cubicBezTo>
                    <a:pt x="168" y="714"/>
                    <a:pt x="299" y="845"/>
                    <a:pt x="465" y="845"/>
                  </a:cubicBezTo>
                  <a:lnTo>
                    <a:pt x="3585" y="822"/>
                  </a:lnTo>
                  <a:cubicBezTo>
                    <a:pt x="4001" y="822"/>
                    <a:pt x="4335" y="1155"/>
                    <a:pt x="4335" y="1572"/>
                  </a:cubicBezTo>
                  <a:lnTo>
                    <a:pt x="4335" y="1976"/>
                  </a:lnTo>
                  <a:cubicBezTo>
                    <a:pt x="4347" y="2072"/>
                    <a:pt x="4323" y="2167"/>
                    <a:pt x="4263" y="2238"/>
                  </a:cubicBezTo>
                  <a:cubicBezTo>
                    <a:pt x="4216" y="2298"/>
                    <a:pt x="4001" y="2477"/>
                    <a:pt x="3918" y="2477"/>
                  </a:cubicBezTo>
                  <a:lnTo>
                    <a:pt x="3180" y="2357"/>
                  </a:lnTo>
                  <a:lnTo>
                    <a:pt x="3180" y="3250"/>
                  </a:lnTo>
                  <a:lnTo>
                    <a:pt x="3882" y="3250"/>
                  </a:lnTo>
                  <a:cubicBezTo>
                    <a:pt x="4216" y="3250"/>
                    <a:pt x="4525" y="3119"/>
                    <a:pt x="4763" y="2905"/>
                  </a:cubicBezTo>
                  <a:cubicBezTo>
                    <a:pt x="4978" y="2679"/>
                    <a:pt x="5109" y="2369"/>
                    <a:pt x="5109" y="2048"/>
                  </a:cubicBezTo>
                  <a:lnTo>
                    <a:pt x="5109" y="476"/>
                  </a:lnTo>
                  <a:cubicBezTo>
                    <a:pt x="5109" y="214"/>
                    <a:pt x="4894" y="0"/>
                    <a:pt x="463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5"/>
            <p:cNvSpPr/>
            <p:nvPr/>
          </p:nvSpPr>
          <p:spPr>
            <a:xfrm>
              <a:off x="766350" y="2239500"/>
              <a:ext cx="128503" cy="63774"/>
            </a:xfrm>
            <a:custGeom>
              <a:avLst/>
              <a:gdLst/>
              <a:ahLst/>
              <a:cxnLst/>
              <a:rect l="l" t="t" r="r" b="b"/>
              <a:pathLst>
                <a:path w="4632" h="2299" extrusionOk="0">
                  <a:moveTo>
                    <a:pt x="12" y="0"/>
                  </a:moveTo>
                  <a:lnTo>
                    <a:pt x="12" y="298"/>
                  </a:lnTo>
                  <a:cubicBezTo>
                    <a:pt x="0" y="357"/>
                    <a:pt x="48" y="405"/>
                    <a:pt x="107" y="405"/>
                  </a:cubicBezTo>
                  <a:lnTo>
                    <a:pt x="3489" y="405"/>
                  </a:lnTo>
                  <a:cubicBezTo>
                    <a:pt x="3893" y="405"/>
                    <a:pt x="4227" y="738"/>
                    <a:pt x="4227" y="1143"/>
                  </a:cubicBezTo>
                  <a:lnTo>
                    <a:pt x="4227" y="1584"/>
                  </a:lnTo>
                  <a:cubicBezTo>
                    <a:pt x="4227" y="1667"/>
                    <a:pt x="4191" y="1750"/>
                    <a:pt x="4132" y="1810"/>
                  </a:cubicBezTo>
                  <a:cubicBezTo>
                    <a:pt x="4069" y="1862"/>
                    <a:pt x="3998" y="1896"/>
                    <a:pt x="3934" y="1896"/>
                  </a:cubicBezTo>
                  <a:cubicBezTo>
                    <a:pt x="3924" y="1896"/>
                    <a:pt x="3915" y="1895"/>
                    <a:pt x="3905" y="1893"/>
                  </a:cubicBezTo>
                  <a:lnTo>
                    <a:pt x="3167" y="1893"/>
                  </a:lnTo>
                  <a:lnTo>
                    <a:pt x="3167" y="2298"/>
                  </a:lnTo>
                  <a:lnTo>
                    <a:pt x="3881" y="2298"/>
                  </a:lnTo>
                  <a:cubicBezTo>
                    <a:pt x="3889" y="2298"/>
                    <a:pt x="3896" y="2298"/>
                    <a:pt x="3903" y="2298"/>
                  </a:cubicBezTo>
                  <a:cubicBezTo>
                    <a:pt x="4310" y="2298"/>
                    <a:pt x="4632" y="1970"/>
                    <a:pt x="4632" y="1572"/>
                  </a:cubicBezTo>
                  <a:lnTo>
                    <a:pt x="4632" y="405"/>
                  </a:lnTo>
                  <a:cubicBezTo>
                    <a:pt x="4632" y="179"/>
                    <a:pt x="4453" y="0"/>
                    <a:pt x="4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5"/>
            <p:cNvSpPr/>
            <p:nvPr/>
          </p:nvSpPr>
          <p:spPr>
            <a:xfrm>
              <a:off x="1034869" y="2225935"/>
              <a:ext cx="139101" cy="90543"/>
            </a:xfrm>
            <a:custGeom>
              <a:avLst/>
              <a:gdLst/>
              <a:ahLst/>
              <a:cxnLst/>
              <a:rect l="l" t="t" r="r" b="b"/>
              <a:pathLst>
                <a:path w="5014" h="3264" extrusionOk="0">
                  <a:moveTo>
                    <a:pt x="1522" y="1"/>
                  </a:moveTo>
                  <a:cubicBezTo>
                    <a:pt x="1071" y="1"/>
                    <a:pt x="635" y="201"/>
                    <a:pt x="334" y="537"/>
                  </a:cubicBezTo>
                  <a:cubicBezTo>
                    <a:pt x="84" y="823"/>
                    <a:pt x="13" y="1204"/>
                    <a:pt x="13" y="1620"/>
                  </a:cubicBezTo>
                  <a:lnTo>
                    <a:pt x="13" y="2049"/>
                  </a:lnTo>
                  <a:cubicBezTo>
                    <a:pt x="1" y="2347"/>
                    <a:pt x="132" y="2632"/>
                    <a:pt x="358" y="2835"/>
                  </a:cubicBezTo>
                  <a:cubicBezTo>
                    <a:pt x="584" y="3061"/>
                    <a:pt x="953" y="3132"/>
                    <a:pt x="1275" y="3132"/>
                  </a:cubicBezTo>
                  <a:lnTo>
                    <a:pt x="1870" y="3263"/>
                  </a:lnTo>
                  <a:lnTo>
                    <a:pt x="1870" y="2382"/>
                  </a:lnTo>
                  <a:lnTo>
                    <a:pt x="1132" y="2382"/>
                  </a:lnTo>
                  <a:cubicBezTo>
                    <a:pt x="1060" y="2382"/>
                    <a:pt x="1001" y="2370"/>
                    <a:pt x="941" y="2335"/>
                  </a:cubicBezTo>
                  <a:cubicBezTo>
                    <a:pt x="858" y="2275"/>
                    <a:pt x="799" y="2180"/>
                    <a:pt x="799" y="2073"/>
                  </a:cubicBezTo>
                  <a:lnTo>
                    <a:pt x="799" y="1656"/>
                  </a:lnTo>
                  <a:cubicBezTo>
                    <a:pt x="799" y="1239"/>
                    <a:pt x="1096" y="811"/>
                    <a:pt x="1501" y="811"/>
                  </a:cubicBezTo>
                  <a:lnTo>
                    <a:pt x="4632" y="858"/>
                  </a:lnTo>
                  <a:cubicBezTo>
                    <a:pt x="4787" y="858"/>
                    <a:pt x="4978" y="787"/>
                    <a:pt x="4978" y="632"/>
                  </a:cubicBezTo>
                  <a:lnTo>
                    <a:pt x="5013" y="477"/>
                  </a:lnTo>
                  <a:lnTo>
                    <a:pt x="5013" y="299"/>
                  </a:lnTo>
                  <a:cubicBezTo>
                    <a:pt x="5013" y="132"/>
                    <a:pt x="4882" y="1"/>
                    <a:pt x="4716" y="1"/>
                  </a:cubicBezTo>
                  <a:lnTo>
                    <a:pt x="1561" y="1"/>
                  </a:lnTo>
                  <a:cubicBezTo>
                    <a:pt x="1548" y="1"/>
                    <a:pt x="1535" y="1"/>
                    <a:pt x="152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5"/>
            <p:cNvSpPr/>
            <p:nvPr/>
          </p:nvSpPr>
          <p:spPr>
            <a:xfrm>
              <a:off x="1057341" y="2239500"/>
              <a:ext cx="117295" cy="31069"/>
            </a:xfrm>
            <a:custGeom>
              <a:avLst/>
              <a:gdLst/>
              <a:ahLst/>
              <a:cxnLst/>
              <a:rect l="l" t="t" r="r" b="b"/>
              <a:pathLst>
                <a:path w="4228" h="1120" extrusionOk="0">
                  <a:moveTo>
                    <a:pt x="739" y="0"/>
                  </a:moveTo>
                  <a:cubicBezTo>
                    <a:pt x="334" y="0"/>
                    <a:pt x="0" y="334"/>
                    <a:pt x="0" y="738"/>
                  </a:cubicBezTo>
                  <a:lnTo>
                    <a:pt x="0" y="1119"/>
                  </a:lnTo>
                  <a:cubicBezTo>
                    <a:pt x="0" y="722"/>
                    <a:pt x="322" y="405"/>
                    <a:pt x="717" y="405"/>
                  </a:cubicBezTo>
                  <a:cubicBezTo>
                    <a:pt x="724" y="405"/>
                    <a:pt x="731" y="405"/>
                    <a:pt x="739" y="405"/>
                  </a:cubicBezTo>
                  <a:lnTo>
                    <a:pt x="3930" y="405"/>
                  </a:lnTo>
                  <a:cubicBezTo>
                    <a:pt x="4084" y="405"/>
                    <a:pt x="4227" y="274"/>
                    <a:pt x="4227" y="107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5"/>
            <p:cNvSpPr/>
            <p:nvPr/>
          </p:nvSpPr>
          <p:spPr>
            <a:xfrm>
              <a:off x="1033565" y="2240804"/>
              <a:ext cx="53210" cy="75342"/>
            </a:xfrm>
            <a:custGeom>
              <a:avLst/>
              <a:gdLst/>
              <a:ahLst/>
              <a:cxnLst/>
              <a:rect l="l" t="t" r="r" b="b"/>
              <a:pathLst>
                <a:path w="1918" h="2716" extrusionOk="0">
                  <a:moveTo>
                    <a:pt x="393" y="1"/>
                  </a:moveTo>
                  <a:cubicBezTo>
                    <a:pt x="131" y="298"/>
                    <a:pt x="0" y="691"/>
                    <a:pt x="0" y="1084"/>
                  </a:cubicBezTo>
                  <a:lnTo>
                    <a:pt x="0" y="1513"/>
                  </a:lnTo>
                  <a:cubicBezTo>
                    <a:pt x="0" y="1763"/>
                    <a:pt x="72" y="2013"/>
                    <a:pt x="215" y="2215"/>
                  </a:cubicBezTo>
                  <a:cubicBezTo>
                    <a:pt x="453" y="2537"/>
                    <a:pt x="810" y="2715"/>
                    <a:pt x="1203" y="2715"/>
                  </a:cubicBezTo>
                  <a:lnTo>
                    <a:pt x="1917" y="2715"/>
                  </a:lnTo>
                  <a:lnTo>
                    <a:pt x="1917" y="2311"/>
                  </a:lnTo>
                  <a:lnTo>
                    <a:pt x="1203" y="2311"/>
                  </a:lnTo>
                  <a:cubicBezTo>
                    <a:pt x="988" y="2311"/>
                    <a:pt x="786" y="2227"/>
                    <a:pt x="631" y="2084"/>
                  </a:cubicBezTo>
                  <a:cubicBezTo>
                    <a:pt x="476" y="1942"/>
                    <a:pt x="393" y="1751"/>
                    <a:pt x="393" y="1549"/>
                  </a:cubicBezTo>
                  <a:lnTo>
                    <a:pt x="393" y="1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5"/>
            <p:cNvSpPr/>
            <p:nvPr/>
          </p:nvSpPr>
          <p:spPr>
            <a:xfrm>
              <a:off x="1082781" y="2272844"/>
              <a:ext cx="91855" cy="60473"/>
            </a:xfrm>
            <a:custGeom>
              <a:avLst/>
              <a:gdLst/>
              <a:ahLst/>
              <a:cxnLst/>
              <a:rect l="l" t="t" r="r" b="b"/>
              <a:pathLst>
                <a:path w="3311" h="2180" extrusionOk="0">
                  <a:moveTo>
                    <a:pt x="738" y="1"/>
                  </a:moveTo>
                  <a:cubicBezTo>
                    <a:pt x="596" y="1"/>
                    <a:pt x="453" y="36"/>
                    <a:pt x="334" y="108"/>
                  </a:cubicBezTo>
                  <a:cubicBezTo>
                    <a:pt x="48" y="251"/>
                    <a:pt x="0" y="608"/>
                    <a:pt x="0" y="941"/>
                  </a:cubicBezTo>
                  <a:lnTo>
                    <a:pt x="0" y="1429"/>
                  </a:lnTo>
                  <a:cubicBezTo>
                    <a:pt x="0" y="1846"/>
                    <a:pt x="346" y="2180"/>
                    <a:pt x="762" y="2180"/>
                  </a:cubicBezTo>
                  <a:lnTo>
                    <a:pt x="2441" y="2180"/>
                  </a:lnTo>
                  <a:cubicBezTo>
                    <a:pt x="2762" y="2180"/>
                    <a:pt x="3036" y="2084"/>
                    <a:pt x="3191" y="1810"/>
                  </a:cubicBezTo>
                  <a:cubicBezTo>
                    <a:pt x="3263" y="1679"/>
                    <a:pt x="3310" y="1525"/>
                    <a:pt x="3310" y="1370"/>
                  </a:cubicBezTo>
                  <a:lnTo>
                    <a:pt x="3191" y="1179"/>
                  </a:lnTo>
                  <a:lnTo>
                    <a:pt x="3310" y="941"/>
                  </a:lnTo>
                  <a:lnTo>
                    <a:pt x="3310" y="894"/>
                  </a:lnTo>
                  <a:cubicBezTo>
                    <a:pt x="3310" y="406"/>
                    <a:pt x="2905" y="1"/>
                    <a:pt x="2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5"/>
            <p:cNvSpPr/>
            <p:nvPr/>
          </p:nvSpPr>
          <p:spPr>
            <a:xfrm>
              <a:off x="1078480" y="2275812"/>
              <a:ext cx="92854" cy="59475"/>
            </a:xfrm>
            <a:custGeom>
              <a:avLst/>
              <a:gdLst/>
              <a:ahLst/>
              <a:cxnLst/>
              <a:rect l="l" t="t" r="r" b="b"/>
              <a:pathLst>
                <a:path w="3347" h="2144" extrusionOk="0">
                  <a:moveTo>
                    <a:pt x="465" y="1"/>
                  </a:moveTo>
                  <a:cubicBezTo>
                    <a:pt x="179" y="156"/>
                    <a:pt x="0" y="453"/>
                    <a:pt x="12" y="787"/>
                  </a:cubicBezTo>
                  <a:lnTo>
                    <a:pt x="12" y="834"/>
                  </a:lnTo>
                  <a:lnTo>
                    <a:pt x="72" y="1025"/>
                  </a:lnTo>
                  <a:lnTo>
                    <a:pt x="0" y="1263"/>
                  </a:lnTo>
                  <a:cubicBezTo>
                    <a:pt x="0" y="1751"/>
                    <a:pt x="405" y="2144"/>
                    <a:pt x="893" y="2144"/>
                  </a:cubicBezTo>
                  <a:lnTo>
                    <a:pt x="2584" y="2144"/>
                  </a:lnTo>
                  <a:cubicBezTo>
                    <a:pt x="2894" y="2144"/>
                    <a:pt x="3191" y="1977"/>
                    <a:pt x="3346" y="1715"/>
                  </a:cubicBezTo>
                  <a:lnTo>
                    <a:pt x="1358" y="1703"/>
                  </a:lnTo>
                  <a:cubicBezTo>
                    <a:pt x="870" y="1703"/>
                    <a:pt x="477" y="1311"/>
                    <a:pt x="465" y="810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5"/>
            <p:cNvSpPr/>
            <p:nvPr/>
          </p:nvSpPr>
          <p:spPr>
            <a:xfrm>
              <a:off x="1078480" y="2291679"/>
              <a:ext cx="96156" cy="19501"/>
            </a:xfrm>
            <a:custGeom>
              <a:avLst/>
              <a:gdLst/>
              <a:ahLst/>
              <a:cxnLst/>
              <a:rect l="l" t="t" r="r" b="b"/>
              <a:pathLst>
                <a:path w="3466" h="703" extrusionOk="0">
                  <a:moveTo>
                    <a:pt x="1728" y="0"/>
                  </a:moveTo>
                  <a:cubicBezTo>
                    <a:pt x="1676" y="0"/>
                    <a:pt x="1626" y="12"/>
                    <a:pt x="1584" y="36"/>
                  </a:cubicBezTo>
                  <a:lnTo>
                    <a:pt x="1084" y="274"/>
                  </a:lnTo>
                  <a:lnTo>
                    <a:pt x="0" y="274"/>
                  </a:lnTo>
                  <a:lnTo>
                    <a:pt x="250" y="512"/>
                  </a:lnTo>
                  <a:lnTo>
                    <a:pt x="0" y="691"/>
                  </a:lnTo>
                  <a:lnTo>
                    <a:pt x="0" y="703"/>
                  </a:lnTo>
                  <a:lnTo>
                    <a:pt x="1108" y="703"/>
                  </a:lnTo>
                  <a:cubicBezTo>
                    <a:pt x="1155" y="703"/>
                    <a:pt x="1215" y="691"/>
                    <a:pt x="1263" y="667"/>
                  </a:cubicBezTo>
                  <a:lnTo>
                    <a:pt x="1727" y="441"/>
                  </a:lnTo>
                  <a:lnTo>
                    <a:pt x="2203" y="667"/>
                  </a:lnTo>
                  <a:cubicBezTo>
                    <a:pt x="2251" y="691"/>
                    <a:pt x="2298" y="703"/>
                    <a:pt x="2346" y="703"/>
                  </a:cubicBezTo>
                  <a:lnTo>
                    <a:pt x="3441" y="703"/>
                  </a:lnTo>
                  <a:lnTo>
                    <a:pt x="3465" y="691"/>
                  </a:lnTo>
                  <a:lnTo>
                    <a:pt x="3465" y="274"/>
                  </a:lnTo>
                  <a:lnTo>
                    <a:pt x="2370" y="274"/>
                  </a:lnTo>
                  <a:lnTo>
                    <a:pt x="1882" y="36"/>
                  </a:lnTo>
                  <a:cubicBezTo>
                    <a:pt x="1834" y="12"/>
                    <a:pt x="1780" y="0"/>
                    <a:pt x="1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5"/>
            <p:cNvSpPr/>
            <p:nvPr/>
          </p:nvSpPr>
          <p:spPr>
            <a:xfrm>
              <a:off x="1078813" y="2299280"/>
              <a:ext cx="16202" cy="11900"/>
            </a:xfrm>
            <a:custGeom>
              <a:avLst/>
              <a:gdLst/>
              <a:ahLst/>
              <a:cxnLst/>
              <a:rect l="l" t="t" r="r" b="b"/>
              <a:pathLst>
                <a:path w="584" h="429" extrusionOk="0">
                  <a:moveTo>
                    <a:pt x="0" y="0"/>
                  </a:moveTo>
                  <a:lnTo>
                    <a:pt x="0" y="417"/>
                  </a:lnTo>
                  <a:lnTo>
                    <a:pt x="12" y="429"/>
                  </a:lnTo>
                  <a:lnTo>
                    <a:pt x="584" y="429"/>
                  </a:lnTo>
                  <a:cubicBezTo>
                    <a:pt x="500" y="298"/>
                    <a:pt x="465" y="155"/>
                    <a:pt x="4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5"/>
            <p:cNvSpPr/>
            <p:nvPr/>
          </p:nvSpPr>
          <p:spPr>
            <a:xfrm>
              <a:off x="772619" y="2272844"/>
              <a:ext cx="91190" cy="59142"/>
            </a:xfrm>
            <a:custGeom>
              <a:avLst/>
              <a:gdLst/>
              <a:ahLst/>
              <a:cxnLst/>
              <a:rect l="l" t="t" r="r" b="b"/>
              <a:pathLst>
                <a:path w="3287" h="2132" extrusionOk="0">
                  <a:moveTo>
                    <a:pt x="703" y="1"/>
                  </a:moveTo>
                  <a:cubicBezTo>
                    <a:pt x="560" y="1"/>
                    <a:pt x="417" y="36"/>
                    <a:pt x="286" y="108"/>
                  </a:cubicBezTo>
                  <a:cubicBezTo>
                    <a:pt x="0" y="251"/>
                    <a:pt x="12" y="644"/>
                    <a:pt x="12" y="989"/>
                  </a:cubicBezTo>
                  <a:lnTo>
                    <a:pt x="12" y="1465"/>
                  </a:lnTo>
                  <a:cubicBezTo>
                    <a:pt x="12" y="1822"/>
                    <a:pt x="310" y="2132"/>
                    <a:pt x="679" y="2132"/>
                  </a:cubicBezTo>
                  <a:lnTo>
                    <a:pt x="1334" y="2132"/>
                  </a:lnTo>
                  <a:lnTo>
                    <a:pt x="2227" y="2072"/>
                  </a:lnTo>
                  <a:cubicBezTo>
                    <a:pt x="2548" y="2072"/>
                    <a:pt x="3001" y="2072"/>
                    <a:pt x="3155" y="1810"/>
                  </a:cubicBezTo>
                  <a:cubicBezTo>
                    <a:pt x="3227" y="1679"/>
                    <a:pt x="3274" y="1525"/>
                    <a:pt x="3274" y="1370"/>
                  </a:cubicBezTo>
                  <a:lnTo>
                    <a:pt x="3132" y="1179"/>
                  </a:lnTo>
                  <a:lnTo>
                    <a:pt x="3274" y="941"/>
                  </a:lnTo>
                  <a:lnTo>
                    <a:pt x="3286" y="894"/>
                  </a:lnTo>
                  <a:cubicBezTo>
                    <a:pt x="3286" y="406"/>
                    <a:pt x="2882" y="1"/>
                    <a:pt x="23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5"/>
            <p:cNvSpPr/>
            <p:nvPr/>
          </p:nvSpPr>
          <p:spPr>
            <a:xfrm>
              <a:off x="766988" y="2275812"/>
              <a:ext cx="93187" cy="59475"/>
            </a:xfrm>
            <a:custGeom>
              <a:avLst/>
              <a:gdLst/>
              <a:ahLst/>
              <a:cxnLst/>
              <a:rect l="l" t="t" r="r" b="b"/>
              <a:pathLst>
                <a:path w="3359" h="2144" extrusionOk="0">
                  <a:moveTo>
                    <a:pt x="465" y="1"/>
                  </a:moveTo>
                  <a:cubicBezTo>
                    <a:pt x="179" y="156"/>
                    <a:pt x="13" y="465"/>
                    <a:pt x="13" y="787"/>
                  </a:cubicBezTo>
                  <a:lnTo>
                    <a:pt x="13" y="834"/>
                  </a:lnTo>
                  <a:lnTo>
                    <a:pt x="108" y="1072"/>
                  </a:lnTo>
                  <a:lnTo>
                    <a:pt x="13" y="1263"/>
                  </a:lnTo>
                  <a:cubicBezTo>
                    <a:pt x="1" y="1751"/>
                    <a:pt x="406" y="2144"/>
                    <a:pt x="906" y="2144"/>
                  </a:cubicBezTo>
                  <a:lnTo>
                    <a:pt x="2585" y="2144"/>
                  </a:lnTo>
                  <a:cubicBezTo>
                    <a:pt x="2906" y="2144"/>
                    <a:pt x="3192" y="1977"/>
                    <a:pt x="3358" y="1715"/>
                  </a:cubicBezTo>
                  <a:lnTo>
                    <a:pt x="1370" y="1703"/>
                  </a:lnTo>
                  <a:cubicBezTo>
                    <a:pt x="882" y="1703"/>
                    <a:pt x="477" y="1311"/>
                    <a:pt x="465" y="810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45"/>
            <p:cNvSpPr/>
            <p:nvPr/>
          </p:nvSpPr>
          <p:spPr>
            <a:xfrm>
              <a:off x="767653" y="2291679"/>
              <a:ext cx="96156" cy="19501"/>
            </a:xfrm>
            <a:custGeom>
              <a:avLst/>
              <a:gdLst/>
              <a:ahLst/>
              <a:cxnLst/>
              <a:rect l="l" t="t" r="r" b="b"/>
              <a:pathLst>
                <a:path w="3466" h="703" extrusionOk="0">
                  <a:moveTo>
                    <a:pt x="1733" y="0"/>
                  </a:moveTo>
                  <a:cubicBezTo>
                    <a:pt x="1682" y="0"/>
                    <a:pt x="1632" y="12"/>
                    <a:pt x="1584" y="36"/>
                  </a:cubicBezTo>
                  <a:lnTo>
                    <a:pt x="1084" y="274"/>
                  </a:lnTo>
                  <a:lnTo>
                    <a:pt x="1" y="274"/>
                  </a:lnTo>
                  <a:lnTo>
                    <a:pt x="132" y="465"/>
                  </a:lnTo>
                  <a:lnTo>
                    <a:pt x="1" y="703"/>
                  </a:lnTo>
                  <a:lnTo>
                    <a:pt x="1120" y="703"/>
                  </a:lnTo>
                  <a:cubicBezTo>
                    <a:pt x="1167" y="703"/>
                    <a:pt x="1215" y="691"/>
                    <a:pt x="1263" y="667"/>
                  </a:cubicBezTo>
                  <a:lnTo>
                    <a:pt x="1727" y="441"/>
                  </a:lnTo>
                  <a:lnTo>
                    <a:pt x="2203" y="667"/>
                  </a:lnTo>
                  <a:cubicBezTo>
                    <a:pt x="2251" y="691"/>
                    <a:pt x="2299" y="703"/>
                    <a:pt x="2346" y="703"/>
                  </a:cubicBezTo>
                  <a:lnTo>
                    <a:pt x="3453" y="703"/>
                  </a:lnTo>
                  <a:lnTo>
                    <a:pt x="3465" y="691"/>
                  </a:lnTo>
                  <a:lnTo>
                    <a:pt x="3465" y="274"/>
                  </a:lnTo>
                  <a:lnTo>
                    <a:pt x="2370" y="274"/>
                  </a:lnTo>
                  <a:lnTo>
                    <a:pt x="1882" y="36"/>
                  </a:lnTo>
                  <a:cubicBezTo>
                    <a:pt x="1834" y="12"/>
                    <a:pt x="1784" y="0"/>
                    <a:pt x="1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45"/>
            <p:cNvSpPr/>
            <p:nvPr/>
          </p:nvSpPr>
          <p:spPr>
            <a:xfrm>
              <a:off x="767321" y="2299280"/>
              <a:ext cx="16229" cy="11900"/>
            </a:xfrm>
            <a:custGeom>
              <a:avLst/>
              <a:gdLst/>
              <a:ahLst/>
              <a:cxnLst/>
              <a:rect l="l" t="t" r="r" b="b"/>
              <a:pathLst>
                <a:path w="585" h="429" extrusionOk="0">
                  <a:moveTo>
                    <a:pt x="1" y="0"/>
                  </a:moveTo>
                  <a:lnTo>
                    <a:pt x="1" y="429"/>
                  </a:lnTo>
                  <a:lnTo>
                    <a:pt x="584" y="429"/>
                  </a:lnTo>
                  <a:cubicBezTo>
                    <a:pt x="501" y="298"/>
                    <a:pt x="465" y="155"/>
                    <a:pt x="4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3" name="Google Shape;4053;p45"/>
          <p:cNvGrpSpPr/>
          <p:nvPr/>
        </p:nvGrpSpPr>
        <p:grpSpPr>
          <a:xfrm>
            <a:off x="3177922" y="2598068"/>
            <a:ext cx="405651" cy="407695"/>
            <a:chOff x="3177922" y="2598068"/>
            <a:chExt cx="405651" cy="407695"/>
          </a:xfrm>
        </p:grpSpPr>
        <p:sp>
          <p:nvSpPr>
            <p:cNvPr id="4054" name="Google Shape;4054;p45"/>
            <p:cNvSpPr/>
            <p:nvPr/>
          </p:nvSpPr>
          <p:spPr>
            <a:xfrm>
              <a:off x="3254214" y="2812858"/>
              <a:ext cx="18532" cy="56506"/>
            </a:xfrm>
            <a:custGeom>
              <a:avLst/>
              <a:gdLst/>
              <a:ahLst/>
              <a:cxnLst/>
              <a:rect l="l" t="t" r="r" b="b"/>
              <a:pathLst>
                <a:path w="668" h="2037" extrusionOk="0">
                  <a:moveTo>
                    <a:pt x="108" y="0"/>
                  </a:moveTo>
                  <a:lnTo>
                    <a:pt x="1" y="893"/>
                  </a:lnTo>
                  <a:lnTo>
                    <a:pt x="1" y="2036"/>
                  </a:lnTo>
                  <a:lnTo>
                    <a:pt x="668" y="2036"/>
                  </a:lnTo>
                  <a:lnTo>
                    <a:pt x="668" y="893"/>
                  </a:lnTo>
                  <a:lnTo>
                    <a:pt x="53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5"/>
            <p:cNvSpPr/>
            <p:nvPr/>
          </p:nvSpPr>
          <p:spPr>
            <a:xfrm>
              <a:off x="3188492" y="2858102"/>
              <a:ext cx="126866" cy="23801"/>
            </a:xfrm>
            <a:custGeom>
              <a:avLst/>
              <a:gdLst/>
              <a:ahLst/>
              <a:cxnLst/>
              <a:rect l="l" t="t" r="r" b="b"/>
              <a:pathLst>
                <a:path w="4573" h="858" extrusionOk="0">
                  <a:moveTo>
                    <a:pt x="417" y="1"/>
                  </a:moveTo>
                  <a:lnTo>
                    <a:pt x="298" y="131"/>
                  </a:lnTo>
                  <a:cubicBezTo>
                    <a:pt x="132" y="131"/>
                    <a:pt x="1" y="262"/>
                    <a:pt x="1" y="429"/>
                  </a:cubicBezTo>
                  <a:lnTo>
                    <a:pt x="12" y="858"/>
                  </a:lnTo>
                  <a:lnTo>
                    <a:pt x="4430" y="858"/>
                  </a:lnTo>
                  <a:lnTo>
                    <a:pt x="4573" y="501"/>
                  </a:lnTo>
                  <a:lnTo>
                    <a:pt x="4573" y="298"/>
                  </a:lnTo>
                  <a:cubicBezTo>
                    <a:pt x="4573" y="131"/>
                    <a:pt x="4442" y="1"/>
                    <a:pt x="427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5"/>
            <p:cNvSpPr/>
            <p:nvPr/>
          </p:nvSpPr>
          <p:spPr>
            <a:xfrm>
              <a:off x="3186189" y="2858102"/>
              <a:ext cx="129835" cy="36367"/>
            </a:xfrm>
            <a:custGeom>
              <a:avLst/>
              <a:gdLst/>
              <a:ahLst/>
              <a:cxnLst/>
              <a:rect l="l" t="t" r="r" b="b"/>
              <a:pathLst>
                <a:path w="4680" h="1311" extrusionOk="0">
                  <a:moveTo>
                    <a:pt x="298" y="1"/>
                  </a:moveTo>
                  <a:cubicBezTo>
                    <a:pt x="131" y="1"/>
                    <a:pt x="0" y="131"/>
                    <a:pt x="0" y="298"/>
                  </a:cubicBezTo>
                  <a:lnTo>
                    <a:pt x="0" y="941"/>
                  </a:lnTo>
                  <a:lnTo>
                    <a:pt x="2429" y="1310"/>
                  </a:lnTo>
                  <a:lnTo>
                    <a:pt x="4679" y="941"/>
                  </a:lnTo>
                  <a:lnTo>
                    <a:pt x="4679" y="489"/>
                  </a:lnTo>
                  <a:lnTo>
                    <a:pt x="631" y="489"/>
                  </a:lnTo>
                  <a:cubicBezTo>
                    <a:pt x="572" y="489"/>
                    <a:pt x="512" y="429"/>
                    <a:pt x="512" y="370"/>
                  </a:cubicBezTo>
                  <a:lnTo>
                    <a:pt x="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5"/>
            <p:cNvSpPr/>
            <p:nvPr/>
          </p:nvSpPr>
          <p:spPr>
            <a:xfrm>
              <a:off x="3254214" y="2812858"/>
              <a:ext cx="18532" cy="24800"/>
            </a:xfrm>
            <a:custGeom>
              <a:avLst/>
              <a:gdLst/>
              <a:ahLst/>
              <a:cxnLst/>
              <a:rect l="l" t="t" r="r" b="b"/>
              <a:pathLst>
                <a:path w="668" h="894" extrusionOk="0">
                  <a:moveTo>
                    <a:pt x="13" y="0"/>
                  </a:moveTo>
                  <a:lnTo>
                    <a:pt x="1" y="893"/>
                  </a:lnTo>
                  <a:lnTo>
                    <a:pt x="668" y="8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5"/>
            <p:cNvSpPr/>
            <p:nvPr/>
          </p:nvSpPr>
          <p:spPr>
            <a:xfrm>
              <a:off x="3195094" y="2758599"/>
              <a:ext cx="117295" cy="62859"/>
            </a:xfrm>
            <a:custGeom>
              <a:avLst/>
              <a:gdLst/>
              <a:ahLst/>
              <a:cxnLst/>
              <a:rect l="l" t="t" r="r" b="b"/>
              <a:pathLst>
                <a:path w="4228" h="2266" extrusionOk="0">
                  <a:moveTo>
                    <a:pt x="3413" y="1"/>
                  </a:moveTo>
                  <a:cubicBezTo>
                    <a:pt x="3407" y="1"/>
                    <a:pt x="3400" y="2"/>
                    <a:pt x="3394" y="4"/>
                  </a:cubicBezTo>
                  <a:lnTo>
                    <a:pt x="2501" y="4"/>
                  </a:lnTo>
                  <a:lnTo>
                    <a:pt x="2394" y="135"/>
                  </a:lnTo>
                  <a:lnTo>
                    <a:pt x="2025" y="4"/>
                  </a:lnTo>
                  <a:lnTo>
                    <a:pt x="1322" y="4"/>
                  </a:lnTo>
                  <a:lnTo>
                    <a:pt x="1168" y="135"/>
                  </a:lnTo>
                  <a:lnTo>
                    <a:pt x="846" y="4"/>
                  </a:lnTo>
                  <a:lnTo>
                    <a:pt x="382" y="4"/>
                  </a:lnTo>
                  <a:lnTo>
                    <a:pt x="96" y="51"/>
                  </a:lnTo>
                  <a:cubicBezTo>
                    <a:pt x="36" y="51"/>
                    <a:pt x="1" y="111"/>
                    <a:pt x="25" y="170"/>
                  </a:cubicBezTo>
                  <a:lnTo>
                    <a:pt x="822" y="2159"/>
                  </a:lnTo>
                  <a:lnTo>
                    <a:pt x="822" y="2147"/>
                  </a:lnTo>
                  <a:cubicBezTo>
                    <a:pt x="834" y="2183"/>
                    <a:pt x="870" y="2206"/>
                    <a:pt x="906" y="2206"/>
                  </a:cubicBezTo>
                  <a:lnTo>
                    <a:pt x="4132" y="2266"/>
                  </a:lnTo>
                  <a:cubicBezTo>
                    <a:pt x="4192" y="2266"/>
                    <a:pt x="4227" y="2206"/>
                    <a:pt x="4216" y="2147"/>
                  </a:cubicBezTo>
                  <a:lnTo>
                    <a:pt x="4156" y="1849"/>
                  </a:lnTo>
                  <a:lnTo>
                    <a:pt x="3977" y="1385"/>
                  </a:lnTo>
                  <a:lnTo>
                    <a:pt x="3751" y="1159"/>
                  </a:lnTo>
                  <a:lnTo>
                    <a:pt x="3811" y="944"/>
                  </a:lnTo>
                  <a:lnTo>
                    <a:pt x="3477" y="51"/>
                  </a:lnTo>
                  <a:cubicBezTo>
                    <a:pt x="3468" y="22"/>
                    <a:pt x="3442" y="1"/>
                    <a:pt x="3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5"/>
            <p:cNvSpPr/>
            <p:nvPr/>
          </p:nvSpPr>
          <p:spPr>
            <a:xfrm>
              <a:off x="3192459" y="2758349"/>
              <a:ext cx="122566" cy="64773"/>
            </a:xfrm>
            <a:custGeom>
              <a:avLst/>
              <a:gdLst/>
              <a:ahLst/>
              <a:cxnLst/>
              <a:rect l="l" t="t" r="r" b="b"/>
              <a:pathLst>
                <a:path w="4418" h="2335" extrusionOk="0">
                  <a:moveTo>
                    <a:pt x="108" y="1"/>
                  </a:moveTo>
                  <a:cubicBezTo>
                    <a:pt x="36" y="1"/>
                    <a:pt x="0" y="60"/>
                    <a:pt x="24" y="120"/>
                  </a:cubicBezTo>
                  <a:lnTo>
                    <a:pt x="334" y="941"/>
                  </a:lnTo>
                  <a:lnTo>
                    <a:pt x="560" y="1168"/>
                  </a:lnTo>
                  <a:lnTo>
                    <a:pt x="501" y="1382"/>
                  </a:lnTo>
                  <a:lnTo>
                    <a:pt x="834" y="2275"/>
                  </a:lnTo>
                  <a:cubicBezTo>
                    <a:pt x="846" y="2311"/>
                    <a:pt x="882" y="2334"/>
                    <a:pt x="917" y="2334"/>
                  </a:cubicBezTo>
                  <a:lnTo>
                    <a:pt x="1834" y="2334"/>
                  </a:lnTo>
                  <a:lnTo>
                    <a:pt x="2060" y="2144"/>
                  </a:lnTo>
                  <a:lnTo>
                    <a:pt x="2310" y="2334"/>
                  </a:lnTo>
                  <a:lnTo>
                    <a:pt x="3013" y="2334"/>
                  </a:lnTo>
                  <a:lnTo>
                    <a:pt x="3215" y="2144"/>
                  </a:lnTo>
                  <a:lnTo>
                    <a:pt x="3489" y="2334"/>
                  </a:lnTo>
                  <a:lnTo>
                    <a:pt x="4311" y="2334"/>
                  </a:lnTo>
                  <a:lnTo>
                    <a:pt x="4311" y="2323"/>
                  </a:lnTo>
                  <a:cubicBezTo>
                    <a:pt x="4370" y="2323"/>
                    <a:pt x="4418" y="2263"/>
                    <a:pt x="4394" y="2203"/>
                  </a:cubicBezTo>
                  <a:lnTo>
                    <a:pt x="4263" y="1858"/>
                  </a:lnTo>
                  <a:lnTo>
                    <a:pt x="1263" y="1858"/>
                  </a:lnTo>
                  <a:cubicBezTo>
                    <a:pt x="1215" y="1858"/>
                    <a:pt x="1167" y="1834"/>
                    <a:pt x="1155" y="1787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5"/>
            <p:cNvSpPr/>
            <p:nvPr/>
          </p:nvSpPr>
          <p:spPr>
            <a:xfrm>
              <a:off x="3201697" y="2758349"/>
              <a:ext cx="104090" cy="64107"/>
            </a:xfrm>
            <a:custGeom>
              <a:avLst/>
              <a:gdLst/>
              <a:ahLst/>
              <a:cxnLst/>
              <a:rect l="l" t="t" r="r" b="b"/>
              <a:pathLst>
                <a:path w="3752" h="2311" extrusionOk="0">
                  <a:moveTo>
                    <a:pt x="596" y="1"/>
                  </a:moveTo>
                  <a:lnTo>
                    <a:pt x="953" y="918"/>
                  </a:lnTo>
                  <a:cubicBezTo>
                    <a:pt x="953" y="930"/>
                    <a:pt x="941" y="953"/>
                    <a:pt x="930" y="953"/>
                  </a:cubicBezTo>
                  <a:lnTo>
                    <a:pt x="1" y="953"/>
                  </a:lnTo>
                  <a:lnTo>
                    <a:pt x="251" y="1144"/>
                  </a:lnTo>
                  <a:lnTo>
                    <a:pt x="168" y="1382"/>
                  </a:lnTo>
                  <a:lnTo>
                    <a:pt x="1120" y="1382"/>
                  </a:lnTo>
                  <a:cubicBezTo>
                    <a:pt x="1132" y="1382"/>
                    <a:pt x="1144" y="1394"/>
                    <a:pt x="1144" y="1406"/>
                  </a:cubicBezTo>
                  <a:lnTo>
                    <a:pt x="1501" y="2311"/>
                  </a:lnTo>
                  <a:lnTo>
                    <a:pt x="1692" y="2144"/>
                  </a:lnTo>
                  <a:lnTo>
                    <a:pt x="1977" y="2311"/>
                  </a:lnTo>
                  <a:lnTo>
                    <a:pt x="1632" y="1430"/>
                  </a:lnTo>
                  <a:cubicBezTo>
                    <a:pt x="1620" y="1406"/>
                    <a:pt x="1632" y="1382"/>
                    <a:pt x="1656" y="1382"/>
                  </a:cubicBezTo>
                  <a:lnTo>
                    <a:pt x="2299" y="1382"/>
                  </a:lnTo>
                  <a:cubicBezTo>
                    <a:pt x="2311" y="1382"/>
                    <a:pt x="2323" y="1394"/>
                    <a:pt x="2323" y="1406"/>
                  </a:cubicBezTo>
                  <a:lnTo>
                    <a:pt x="2680" y="2311"/>
                  </a:lnTo>
                  <a:lnTo>
                    <a:pt x="2870" y="2120"/>
                  </a:lnTo>
                  <a:lnTo>
                    <a:pt x="3156" y="2311"/>
                  </a:lnTo>
                  <a:lnTo>
                    <a:pt x="2811" y="1430"/>
                  </a:lnTo>
                  <a:cubicBezTo>
                    <a:pt x="2811" y="1406"/>
                    <a:pt x="2823" y="1382"/>
                    <a:pt x="2835" y="1382"/>
                  </a:cubicBezTo>
                  <a:lnTo>
                    <a:pt x="3751" y="1382"/>
                  </a:lnTo>
                  <a:lnTo>
                    <a:pt x="3585" y="953"/>
                  </a:lnTo>
                  <a:lnTo>
                    <a:pt x="2656" y="953"/>
                  </a:lnTo>
                  <a:cubicBezTo>
                    <a:pt x="2632" y="953"/>
                    <a:pt x="2632" y="941"/>
                    <a:pt x="2620" y="941"/>
                  </a:cubicBezTo>
                  <a:lnTo>
                    <a:pt x="2263" y="13"/>
                  </a:lnTo>
                  <a:lnTo>
                    <a:pt x="1787" y="13"/>
                  </a:lnTo>
                  <a:lnTo>
                    <a:pt x="2132" y="918"/>
                  </a:lnTo>
                  <a:cubicBezTo>
                    <a:pt x="2144" y="930"/>
                    <a:pt x="2120" y="953"/>
                    <a:pt x="2108" y="953"/>
                  </a:cubicBezTo>
                  <a:lnTo>
                    <a:pt x="1465" y="953"/>
                  </a:lnTo>
                  <a:cubicBezTo>
                    <a:pt x="1441" y="953"/>
                    <a:pt x="1441" y="941"/>
                    <a:pt x="1430" y="93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5"/>
            <p:cNvSpPr/>
            <p:nvPr/>
          </p:nvSpPr>
          <p:spPr>
            <a:xfrm>
              <a:off x="3271414" y="2810223"/>
              <a:ext cx="17533" cy="12899"/>
            </a:xfrm>
            <a:custGeom>
              <a:avLst/>
              <a:gdLst/>
              <a:ahLst/>
              <a:cxnLst/>
              <a:rect l="l" t="t" r="r" b="b"/>
              <a:pathLst>
                <a:path w="632" h="465" extrusionOk="0">
                  <a:moveTo>
                    <a:pt x="0" y="0"/>
                  </a:moveTo>
                  <a:lnTo>
                    <a:pt x="179" y="464"/>
                  </a:lnTo>
                  <a:lnTo>
                    <a:pt x="631" y="46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5"/>
            <p:cNvSpPr/>
            <p:nvPr/>
          </p:nvSpPr>
          <p:spPr>
            <a:xfrm>
              <a:off x="3238373" y="2810223"/>
              <a:ext cx="17866" cy="12899"/>
            </a:xfrm>
            <a:custGeom>
              <a:avLst/>
              <a:gdLst/>
              <a:ahLst/>
              <a:cxnLst/>
              <a:rect l="l" t="t" r="r" b="b"/>
              <a:pathLst>
                <a:path w="644" h="465" extrusionOk="0">
                  <a:moveTo>
                    <a:pt x="0" y="0"/>
                  </a:moveTo>
                  <a:lnTo>
                    <a:pt x="179" y="464"/>
                  </a:lnTo>
                  <a:lnTo>
                    <a:pt x="643" y="46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5"/>
            <p:cNvSpPr/>
            <p:nvPr/>
          </p:nvSpPr>
          <p:spPr>
            <a:xfrm>
              <a:off x="3201697" y="2784785"/>
              <a:ext cx="18199" cy="11900"/>
            </a:xfrm>
            <a:custGeom>
              <a:avLst/>
              <a:gdLst/>
              <a:ahLst/>
              <a:cxnLst/>
              <a:rect l="l" t="t" r="r" b="b"/>
              <a:pathLst>
                <a:path w="656" h="429" extrusionOk="0">
                  <a:moveTo>
                    <a:pt x="1" y="0"/>
                  </a:moveTo>
                  <a:lnTo>
                    <a:pt x="168" y="429"/>
                  </a:lnTo>
                  <a:lnTo>
                    <a:pt x="656" y="42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5"/>
            <p:cNvSpPr/>
            <p:nvPr/>
          </p:nvSpPr>
          <p:spPr>
            <a:xfrm>
              <a:off x="3188825" y="2884539"/>
              <a:ext cx="150975" cy="96452"/>
            </a:xfrm>
            <a:custGeom>
              <a:avLst/>
              <a:gdLst/>
              <a:ahLst/>
              <a:cxnLst/>
              <a:rect l="l" t="t" r="r" b="b"/>
              <a:pathLst>
                <a:path w="5442" h="3477" extrusionOk="0">
                  <a:moveTo>
                    <a:pt x="0" y="0"/>
                  </a:moveTo>
                  <a:lnTo>
                    <a:pt x="120" y="3477"/>
                  </a:lnTo>
                  <a:lnTo>
                    <a:pt x="5442" y="3477"/>
                  </a:lnTo>
                  <a:lnTo>
                    <a:pt x="5311" y="321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5"/>
            <p:cNvSpPr/>
            <p:nvPr/>
          </p:nvSpPr>
          <p:spPr>
            <a:xfrm>
              <a:off x="3270082" y="2919935"/>
              <a:ext cx="24469" cy="24411"/>
            </a:xfrm>
            <a:custGeom>
              <a:avLst/>
              <a:gdLst/>
              <a:ahLst/>
              <a:cxnLst/>
              <a:rect l="l" t="t" r="r" b="b"/>
              <a:pathLst>
                <a:path w="882" h="880" extrusionOk="0">
                  <a:moveTo>
                    <a:pt x="399" y="1"/>
                  </a:moveTo>
                  <a:cubicBezTo>
                    <a:pt x="381" y="1"/>
                    <a:pt x="364" y="4"/>
                    <a:pt x="346" y="10"/>
                  </a:cubicBezTo>
                  <a:cubicBezTo>
                    <a:pt x="119" y="46"/>
                    <a:pt x="84" y="236"/>
                    <a:pt x="84" y="462"/>
                  </a:cubicBezTo>
                  <a:lnTo>
                    <a:pt x="0" y="820"/>
                  </a:lnTo>
                  <a:cubicBezTo>
                    <a:pt x="0" y="843"/>
                    <a:pt x="24" y="879"/>
                    <a:pt x="60" y="879"/>
                  </a:cubicBezTo>
                  <a:lnTo>
                    <a:pt x="762" y="843"/>
                  </a:lnTo>
                  <a:cubicBezTo>
                    <a:pt x="798" y="843"/>
                    <a:pt x="822" y="820"/>
                    <a:pt x="822" y="784"/>
                  </a:cubicBezTo>
                  <a:lnTo>
                    <a:pt x="870" y="546"/>
                  </a:lnTo>
                  <a:lnTo>
                    <a:pt x="870" y="474"/>
                  </a:lnTo>
                  <a:cubicBezTo>
                    <a:pt x="881" y="236"/>
                    <a:pt x="691" y="34"/>
                    <a:pt x="453" y="10"/>
                  </a:cubicBezTo>
                  <a:cubicBezTo>
                    <a:pt x="435" y="4"/>
                    <a:pt x="417" y="1"/>
                    <a:pt x="399" y="1"/>
                  </a:cubicBez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5"/>
            <p:cNvSpPr/>
            <p:nvPr/>
          </p:nvSpPr>
          <p:spPr>
            <a:xfrm>
              <a:off x="3216567" y="2919852"/>
              <a:ext cx="24469" cy="24162"/>
            </a:xfrm>
            <a:custGeom>
              <a:avLst/>
              <a:gdLst/>
              <a:ahLst/>
              <a:cxnLst/>
              <a:rect l="l" t="t" r="r" b="b"/>
              <a:pathLst>
                <a:path w="882" h="871" extrusionOk="0">
                  <a:moveTo>
                    <a:pt x="346" y="1"/>
                  </a:moveTo>
                  <a:cubicBezTo>
                    <a:pt x="132" y="37"/>
                    <a:pt x="96" y="227"/>
                    <a:pt x="96" y="453"/>
                  </a:cubicBezTo>
                  <a:lnTo>
                    <a:pt x="1" y="811"/>
                  </a:lnTo>
                  <a:cubicBezTo>
                    <a:pt x="1" y="834"/>
                    <a:pt x="36" y="870"/>
                    <a:pt x="60" y="870"/>
                  </a:cubicBezTo>
                  <a:lnTo>
                    <a:pt x="763" y="846"/>
                  </a:lnTo>
                  <a:cubicBezTo>
                    <a:pt x="786" y="846"/>
                    <a:pt x="822" y="823"/>
                    <a:pt x="822" y="787"/>
                  </a:cubicBezTo>
                  <a:lnTo>
                    <a:pt x="882" y="537"/>
                  </a:lnTo>
                  <a:lnTo>
                    <a:pt x="882" y="465"/>
                  </a:lnTo>
                  <a:cubicBezTo>
                    <a:pt x="882" y="227"/>
                    <a:pt x="703" y="25"/>
                    <a:pt x="465" y="1"/>
                  </a:cubicBez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5"/>
            <p:cNvSpPr/>
            <p:nvPr/>
          </p:nvSpPr>
          <p:spPr>
            <a:xfrm>
              <a:off x="3215568" y="2919852"/>
              <a:ext cx="25468" cy="25132"/>
            </a:xfrm>
            <a:custGeom>
              <a:avLst/>
              <a:gdLst/>
              <a:ahLst/>
              <a:cxnLst/>
              <a:rect l="l" t="t" r="r" b="b"/>
              <a:pathLst>
                <a:path w="918" h="906" extrusionOk="0">
                  <a:moveTo>
                    <a:pt x="370" y="1"/>
                  </a:moveTo>
                  <a:cubicBezTo>
                    <a:pt x="156" y="37"/>
                    <a:pt x="1" y="227"/>
                    <a:pt x="1" y="442"/>
                  </a:cubicBezTo>
                  <a:lnTo>
                    <a:pt x="1" y="846"/>
                  </a:lnTo>
                  <a:cubicBezTo>
                    <a:pt x="1" y="882"/>
                    <a:pt x="25" y="906"/>
                    <a:pt x="49" y="906"/>
                  </a:cubicBezTo>
                  <a:lnTo>
                    <a:pt x="858" y="906"/>
                  </a:lnTo>
                  <a:cubicBezTo>
                    <a:pt x="882" y="906"/>
                    <a:pt x="918" y="882"/>
                    <a:pt x="918" y="846"/>
                  </a:cubicBezTo>
                  <a:lnTo>
                    <a:pt x="918" y="537"/>
                  </a:lnTo>
                  <a:lnTo>
                    <a:pt x="430" y="537"/>
                  </a:lnTo>
                  <a:cubicBezTo>
                    <a:pt x="406" y="537"/>
                    <a:pt x="370" y="513"/>
                    <a:pt x="370" y="477"/>
                  </a:cubicBezTo>
                  <a:lnTo>
                    <a:pt x="370" y="72"/>
                  </a:lnTo>
                  <a:cubicBezTo>
                    <a:pt x="370" y="49"/>
                    <a:pt x="370" y="25"/>
                    <a:pt x="37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5"/>
            <p:cNvSpPr/>
            <p:nvPr/>
          </p:nvSpPr>
          <p:spPr>
            <a:xfrm>
              <a:off x="3268751" y="2919852"/>
              <a:ext cx="25468" cy="25132"/>
            </a:xfrm>
            <a:custGeom>
              <a:avLst/>
              <a:gdLst/>
              <a:ahLst/>
              <a:cxnLst/>
              <a:rect l="l" t="t" r="r" b="b"/>
              <a:pathLst>
                <a:path w="918" h="906" extrusionOk="0">
                  <a:moveTo>
                    <a:pt x="382" y="1"/>
                  </a:moveTo>
                  <a:cubicBezTo>
                    <a:pt x="167" y="37"/>
                    <a:pt x="1" y="227"/>
                    <a:pt x="1" y="442"/>
                  </a:cubicBezTo>
                  <a:lnTo>
                    <a:pt x="1" y="846"/>
                  </a:lnTo>
                  <a:cubicBezTo>
                    <a:pt x="1" y="882"/>
                    <a:pt x="25" y="906"/>
                    <a:pt x="60" y="906"/>
                  </a:cubicBezTo>
                  <a:lnTo>
                    <a:pt x="858" y="906"/>
                  </a:lnTo>
                  <a:cubicBezTo>
                    <a:pt x="894" y="906"/>
                    <a:pt x="918" y="882"/>
                    <a:pt x="918" y="846"/>
                  </a:cubicBezTo>
                  <a:lnTo>
                    <a:pt x="918" y="537"/>
                  </a:lnTo>
                  <a:lnTo>
                    <a:pt x="441" y="537"/>
                  </a:lnTo>
                  <a:cubicBezTo>
                    <a:pt x="406" y="537"/>
                    <a:pt x="382" y="513"/>
                    <a:pt x="382" y="477"/>
                  </a:cubicBezTo>
                  <a:lnTo>
                    <a:pt x="382" y="72"/>
                  </a:lnTo>
                  <a:cubicBezTo>
                    <a:pt x="382" y="49"/>
                    <a:pt x="382" y="25"/>
                    <a:pt x="38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5"/>
            <p:cNvSpPr/>
            <p:nvPr/>
          </p:nvSpPr>
          <p:spPr>
            <a:xfrm>
              <a:off x="3438535" y="2745145"/>
              <a:ext cx="22499" cy="83581"/>
            </a:xfrm>
            <a:custGeom>
              <a:avLst/>
              <a:gdLst/>
              <a:ahLst/>
              <a:cxnLst/>
              <a:rect l="l" t="t" r="r" b="b"/>
              <a:pathLst>
                <a:path w="811" h="3013" extrusionOk="0">
                  <a:moveTo>
                    <a:pt x="84" y="1"/>
                  </a:moveTo>
                  <a:lnTo>
                    <a:pt x="1" y="1501"/>
                  </a:lnTo>
                  <a:lnTo>
                    <a:pt x="1" y="3013"/>
                  </a:lnTo>
                  <a:lnTo>
                    <a:pt x="810" y="3013"/>
                  </a:lnTo>
                  <a:lnTo>
                    <a:pt x="810" y="169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5"/>
            <p:cNvSpPr/>
            <p:nvPr/>
          </p:nvSpPr>
          <p:spPr>
            <a:xfrm>
              <a:off x="3186189" y="2884539"/>
              <a:ext cx="153943" cy="106022"/>
            </a:xfrm>
            <a:custGeom>
              <a:avLst/>
              <a:gdLst/>
              <a:ahLst/>
              <a:cxnLst/>
              <a:rect l="l" t="t" r="r" b="b"/>
              <a:pathLst>
                <a:path w="5549" h="3822" extrusionOk="0">
                  <a:moveTo>
                    <a:pt x="0" y="0"/>
                  </a:moveTo>
                  <a:lnTo>
                    <a:pt x="0" y="3477"/>
                  </a:lnTo>
                  <a:lnTo>
                    <a:pt x="3036" y="3822"/>
                  </a:lnTo>
                  <a:lnTo>
                    <a:pt x="5549" y="3477"/>
                  </a:lnTo>
                  <a:lnTo>
                    <a:pt x="5525" y="3072"/>
                  </a:lnTo>
                  <a:lnTo>
                    <a:pt x="5513" y="3072"/>
                  </a:lnTo>
                  <a:lnTo>
                    <a:pt x="5382" y="0"/>
                  </a:lnTo>
                  <a:lnTo>
                    <a:pt x="4739" y="0"/>
                  </a:lnTo>
                  <a:cubicBezTo>
                    <a:pt x="4489" y="607"/>
                    <a:pt x="4358" y="1262"/>
                    <a:pt x="4358" y="1929"/>
                  </a:cubicBezTo>
                  <a:lnTo>
                    <a:pt x="4358" y="2869"/>
                  </a:lnTo>
                  <a:cubicBezTo>
                    <a:pt x="4358" y="2977"/>
                    <a:pt x="4263" y="3072"/>
                    <a:pt x="4156" y="3072"/>
                  </a:cubicBezTo>
                  <a:lnTo>
                    <a:pt x="1703" y="3072"/>
                  </a:lnTo>
                  <a:cubicBezTo>
                    <a:pt x="1703" y="3072"/>
                    <a:pt x="500" y="2524"/>
                    <a:pt x="476" y="1857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45"/>
            <p:cNvSpPr/>
            <p:nvPr/>
          </p:nvSpPr>
          <p:spPr>
            <a:xfrm>
              <a:off x="3323931" y="2812525"/>
              <a:ext cx="251708" cy="175733"/>
            </a:xfrm>
            <a:custGeom>
              <a:avLst/>
              <a:gdLst/>
              <a:ahLst/>
              <a:cxnLst/>
              <a:rect l="l" t="t" r="r" b="b"/>
              <a:pathLst>
                <a:path w="9073" h="6335" extrusionOk="0">
                  <a:moveTo>
                    <a:pt x="4536" y="0"/>
                  </a:moveTo>
                  <a:cubicBezTo>
                    <a:pt x="3620" y="0"/>
                    <a:pt x="2727" y="286"/>
                    <a:pt x="1965" y="798"/>
                  </a:cubicBezTo>
                  <a:cubicBezTo>
                    <a:pt x="786" y="1620"/>
                    <a:pt x="345" y="3060"/>
                    <a:pt x="345" y="4608"/>
                  </a:cubicBezTo>
                  <a:lnTo>
                    <a:pt x="0" y="6085"/>
                  </a:lnTo>
                  <a:lnTo>
                    <a:pt x="8775" y="6335"/>
                  </a:lnTo>
                  <a:lnTo>
                    <a:pt x="9073" y="5108"/>
                  </a:lnTo>
                  <a:lnTo>
                    <a:pt x="9073" y="4537"/>
                  </a:lnTo>
                  <a:cubicBezTo>
                    <a:pt x="9073" y="2036"/>
                    <a:pt x="7049" y="0"/>
                    <a:pt x="454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45"/>
            <p:cNvSpPr/>
            <p:nvPr/>
          </p:nvSpPr>
          <p:spPr>
            <a:xfrm>
              <a:off x="3323931" y="2834329"/>
              <a:ext cx="251708" cy="154928"/>
            </a:xfrm>
            <a:custGeom>
              <a:avLst/>
              <a:gdLst/>
              <a:ahLst/>
              <a:cxnLst/>
              <a:rect l="l" t="t" r="r" b="b"/>
              <a:pathLst>
                <a:path w="9073" h="5585" extrusionOk="0">
                  <a:moveTo>
                    <a:pt x="1977" y="0"/>
                  </a:moveTo>
                  <a:cubicBezTo>
                    <a:pt x="738" y="846"/>
                    <a:pt x="0" y="2239"/>
                    <a:pt x="0" y="3739"/>
                  </a:cubicBezTo>
                  <a:lnTo>
                    <a:pt x="0" y="5287"/>
                  </a:lnTo>
                  <a:lnTo>
                    <a:pt x="4465" y="5584"/>
                  </a:lnTo>
                  <a:lnTo>
                    <a:pt x="9073" y="5287"/>
                  </a:lnTo>
                  <a:lnTo>
                    <a:pt x="9073" y="4310"/>
                  </a:lnTo>
                  <a:lnTo>
                    <a:pt x="4929" y="4310"/>
                  </a:lnTo>
                  <a:cubicBezTo>
                    <a:pt x="3298" y="4310"/>
                    <a:pt x="1977" y="2989"/>
                    <a:pt x="1977" y="1358"/>
                  </a:cubicBezTo>
                  <a:lnTo>
                    <a:pt x="1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5"/>
            <p:cNvSpPr/>
            <p:nvPr/>
          </p:nvSpPr>
          <p:spPr>
            <a:xfrm>
              <a:off x="3450436" y="2691662"/>
              <a:ext cx="40282" cy="40639"/>
            </a:xfrm>
            <a:custGeom>
              <a:avLst/>
              <a:gdLst/>
              <a:ahLst/>
              <a:cxnLst/>
              <a:rect l="l" t="t" r="r" b="b"/>
              <a:pathLst>
                <a:path w="1452" h="1465" extrusionOk="0">
                  <a:moveTo>
                    <a:pt x="1141" y="0"/>
                  </a:moveTo>
                  <a:cubicBezTo>
                    <a:pt x="1084" y="0"/>
                    <a:pt x="1026" y="25"/>
                    <a:pt x="977" y="83"/>
                  </a:cubicBezTo>
                  <a:lnTo>
                    <a:pt x="84" y="1107"/>
                  </a:lnTo>
                  <a:cubicBezTo>
                    <a:pt x="0" y="1190"/>
                    <a:pt x="12" y="1333"/>
                    <a:pt x="107" y="1417"/>
                  </a:cubicBezTo>
                  <a:cubicBezTo>
                    <a:pt x="143" y="1452"/>
                    <a:pt x="203" y="1464"/>
                    <a:pt x="250" y="1464"/>
                  </a:cubicBezTo>
                  <a:cubicBezTo>
                    <a:pt x="322" y="1464"/>
                    <a:pt x="381" y="1440"/>
                    <a:pt x="417" y="1393"/>
                  </a:cubicBezTo>
                  <a:lnTo>
                    <a:pt x="1310" y="369"/>
                  </a:lnTo>
                  <a:cubicBezTo>
                    <a:pt x="1451" y="201"/>
                    <a:pt x="1304" y="0"/>
                    <a:pt x="1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5"/>
            <p:cNvSpPr/>
            <p:nvPr/>
          </p:nvSpPr>
          <p:spPr>
            <a:xfrm>
              <a:off x="3438535" y="2745145"/>
              <a:ext cx="22499" cy="46936"/>
            </a:xfrm>
            <a:custGeom>
              <a:avLst/>
              <a:gdLst/>
              <a:ahLst/>
              <a:cxnLst/>
              <a:rect l="l" t="t" r="r" b="b"/>
              <a:pathLst>
                <a:path w="811" h="1692" extrusionOk="0">
                  <a:moveTo>
                    <a:pt x="1" y="1"/>
                  </a:moveTo>
                  <a:lnTo>
                    <a:pt x="1" y="1513"/>
                  </a:lnTo>
                  <a:cubicBezTo>
                    <a:pt x="251" y="1620"/>
                    <a:pt x="524" y="1679"/>
                    <a:pt x="810" y="1691"/>
                  </a:cubicBezTo>
                  <a:lnTo>
                    <a:pt x="8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5"/>
            <p:cNvSpPr/>
            <p:nvPr/>
          </p:nvSpPr>
          <p:spPr>
            <a:xfrm>
              <a:off x="3401554" y="2687890"/>
              <a:ext cx="103396" cy="85356"/>
            </a:xfrm>
            <a:custGeom>
              <a:avLst/>
              <a:gdLst/>
              <a:ahLst/>
              <a:cxnLst/>
              <a:rect l="l" t="t" r="r" b="b"/>
              <a:pathLst>
                <a:path w="3727" h="3077" extrusionOk="0">
                  <a:moveTo>
                    <a:pt x="850" y="0"/>
                  </a:moveTo>
                  <a:cubicBezTo>
                    <a:pt x="840" y="0"/>
                    <a:pt x="831" y="2"/>
                    <a:pt x="822" y="5"/>
                  </a:cubicBezTo>
                  <a:cubicBezTo>
                    <a:pt x="786" y="5"/>
                    <a:pt x="762" y="64"/>
                    <a:pt x="738" y="100"/>
                  </a:cubicBezTo>
                  <a:lnTo>
                    <a:pt x="691" y="136"/>
                  </a:lnTo>
                  <a:cubicBezTo>
                    <a:pt x="0" y="922"/>
                    <a:pt x="953" y="2410"/>
                    <a:pt x="953" y="2410"/>
                  </a:cubicBezTo>
                  <a:cubicBezTo>
                    <a:pt x="1411" y="2806"/>
                    <a:pt x="2025" y="3077"/>
                    <a:pt x="2590" y="3077"/>
                  </a:cubicBezTo>
                  <a:cubicBezTo>
                    <a:pt x="2994" y="3077"/>
                    <a:pt x="3373" y="2939"/>
                    <a:pt x="3655" y="2612"/>
                  </a:cubicBezTo>
                  <a:cubicBezTo>
                    <a:pt x="3655" y="2612"/>
                    <a:pt x="3727" y="2529"/>
                    <a:pt x="3727" y="2493"/>
                  </a:cubicBezTo>
                  <a:cubicBezTo>
                    <a:pt x="3715" y="2458"/>
                    <a:pt x="3703" y="2422"/>
                    <a:pt x="3679" y="2398"/>
                  </a:cubicBezTo>
                  <a:lnTo>
                    <a:pt x="929" y="41"/>
                  </a:lnTo>
                  <a:cubicBezTo>
                    <a:pt x="911" y="14"/>
                    <a:pt x="880" y="0"/>
                    <a:pt x="85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5"/>
            <p:cNvSpPr/>
            <p:nvPr/>
          </p:nvSpPr>
          <p:spPr>
            <a:xfrm>
              <a:off x="3402858" y="2688001"/>
              <a:ext cx="102425" cy="90571"/>
            </a:xfrm>
            <a:custGeom>
              <a:avLst/>
              <a:gdLst/>
              <a:ahLst/>
              <a:cxnLst/>
              <a:rect l="l" t="t" r="r" b="b"/>
              <a:pathLst>
                <a:path w="3692" h="3265" extrusionOk="0">
                  <a:moveTo>
                    <a:pt x="787" y="1"/>
                  </a:moveTo>
                  <a:cubicBezTo>
                    <a:pt x="739" y="1"/>
                    <a:pt x="703" y="13"/>
                    <a:pt x="679" y="48"/>
                  </a:cubicBezTo>
                  <a:cubicBezTo>
                    <a:pt x="1" y="834"/>
                    <a:pt x="84" y="2025"/>
                    <a:pt x="870" y="2704"/>
                  </a:cubicBezTo>
                  <a:lnTo>
                    <a:pt x="989" y="2811"/>
                  </a:lnTo>
                  <a:cubicBezTo>
                    <a:pt x="1342" y="3116"/>
                    <a:pt x="1777" y="3264"/>
                    <a:pt x="2210" y="3264"/>
                  </a:cubicBezTo>
                  <a:cubicBezTo>
                    <a:pt x="2741" y="3264"/>
                    <a:pt x="3270" y="3041"/>
                    <a:pt x="3644" y="2608"/>
                  </a:cubicBezTo>
                  <a:cubicBezTo>
                    <a:pt x="3680" y="2573"/>
                    <a:pt x="3692" y="2537"/>
                    <a:pt x="3680" y="2489"/>
                  </a:cubicBezTo>
                  <a:lnTo>
                    <a:pt x="3680" y="2489"/>
                  </a:lnTo>
                  <a:cubicBezTo>
                    <a:pt x="3350" y="2730"/>
                    <a:pt x="2959" y="2849"/>
                    <a:pt x="2570" y="2849"/>
                  </a:cubicBezTo>
                  <a:cubicBezTo>
                    <a:pt x="2131" y="2849"/>
                    <a:pt x="1693" y="2697"/>
                    <a:pt x="1346" y="2394"/>
                  </a:cubicBezTo>
                  <a:lnTo>
                    <a:pt x="1227" y="2299"/>
                  </a:lnTo>
                  <a:cubicBezTo>
                    <a:pt x="572" y="1727"/>
                    <a:pt x="382" y="775"/>
                    <a:pt x="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5"/>
            <p:cNvSpPr/>
            <p:nvPr/>
          </p:nvSpPr>
          <p:spPr>
            <a:xfrm>
              <a:off x="3472547" y="2682813"/>
              <a:ext cx="25301" cy="21471"/>
            </a:xfrm>
            <a:custGeom>
              <a:avLst/>
              <a:gdLst/>
              <a:ahLst/>
              <a:cxnLst/>
              <a:rect l="l" t="t" r="r" b="b"/>
              <a:pathLst>
                <a:path w="912" h="774" extrusionOk="0">
                  <a:moveTo>
                    <a:pt x="443" y="1"/>
                  </a:moveTo>
                  <a:cubicBezTo>
                    <a:pt x="415" y="1"/>
                    <a:pt x="387" y="3"/>
                    <a:pt x="358" y="9"/>
                  </a:cubicBezTo>
                  <a:cubicBezTo>
                    <a:pt x="275" y="33"/>
                    <a:pt x="215" y="104"/>
                    <a:pt x="144" y="176"/>
                  </a:cubicBezTo>
                  <a:cubicBezTo>
                    <a:pt x="1" y="355"/>
                    <a:pt x="49" y="474"/>
                    <a:pt x="227" y="628"/>
                  </a:cubicBezTo>
                  <a:cubicBezTo>
                    <a:pt x="329" y="716"/>
                    <a:pt x="419" y="774"/>
                    <a:pt x="506" y="774"/>
                  </a:cubicBezTo>
                  <a:cubicBezTo>
                    <a:pt x="572" y="774"/>
                    <a:pt x="637" y="741"/>
                    <a:pt x="703" y="664"/>
                  </a:cubicBezTo>
                  <a:cubicBezTo>
                    <a:pt x="751" y="616"/>
                    <a:pt x="846" y="581"/>
                    <a:pt x="858" y="509"/>
                  </a:cubicBezTo>
                  <a:cubicBezTo>
                    <a:pt x="912" y="240"/>
                    <a:pt x="703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5"/>
            <p:cNvSpPr/>
            <p:nvPr/>
          </p:nvSpPr>
          <p:spPr>
            <a:xfrm>
              <a:off x="3469912" y="2683063"/>
              <a:ext cx="26466" cy="23302"/>
            </a:xfrm>
            <a:custGeom>
              <a:avLst/>
              <a:gdLst/>
              <a:ahLst/>
              <a:cxnLst/>
              <a:rect l="l" t="t" r="r" b="b"/>
              <a:pathLst>
                <a:path w="954" h="840" extrusionOk="0">
                  <a:moveTo>
                    <a:pt x="453" y="0"/>
                  </a:moveTo>
                  <a:lnTo>
                    <a:pt x="453" y="0"/>
                  </a:lnTo>
                  <a:cubicBezTo>
                    <a:pt x="120" y="72"/>
                    <a:pt x="1" y="476"/>
                    <a:pt x="239" y="715"/>
                  </a:cubicBezTo>
                  <a:cubicBezTo>
                    <a:pt x="324" y="800"/>
                    <a:pt x="431" y="840"/>
                    <a:pt x="537" y="840"/>
                  </a:cubicBezTo>
                  <a:cubicBezTo>
                    <a:pt x="725" y="840"/>
                    <a:pt x="907" y="714"/>
                    <a:pt x="953" y="500"/>
                  </a:cubicBezTo>
                  <a:lnTo>
                    <a:pt x="953" y="500"/>
                  </a:lnTo>
                  <a:cubicBezTo>
                    <a:pt x="921" y="508"/>
                    <a:pt x="889" y="512"/>
                    <a:pt x="857" y="512"/>
                  </a:cubicBezTo>
                  <a:cubicBezTo>
                    <a:pt x="600" y="512"/>
                    <a:pt x="389" y="265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5"/>
            <p:cNvSpPr/>
            <p:nvPr/>
          </p:nvSpPr>
          <p:spPr>
            <a:xfrm>
              <a:off x="3490497" y="2632521"/>
              <a:ext cx="54098" cy="46270"/>
            </a:xfrm>
            <a:custGeom>
              <a:avLst/>
              <a:gdLst/>
              <a:ahLst/>
              <a:cxnLst/>
              <a:rect l="l" t="t" r="r" b="b"/>
              <a:pathLst>
                <a:path w="1950" h="1668" extrusionOk="0">
                  <a:moveTo>
                    <a:pt x="295" y="0"/>
                  </a:moveTo>
                  <a:cubicBezTo>
                    <a:pt x="9" y="0"/>
                    <a:pt x="1" y="441"/>
                    <a:pt x="295" y="453"/>
                  </a:cubicBezTo>
                  <a:cubicBezTo>
                    <a:pt x="878" y="489"/>
                    <a:pt x="1366" y="905"/>
                    <a:pt x="1497" y="1489"/>
                  </a:cubicBezTo>
                  <a:cubicBezTo>
                    <a:pt x="1509" y="1584"/>
                    <a:pt x="1604" y="1667"/>
                    <a:pt x="1711" y="1667"/>
                  </a:cubicBezTo>
                  <a:lnTo>
                    <a:pt x="1711" y="1656"/>
                  </a:lnTo>
                  <a:lnTo>
                    <a:pt x="1747" y="1656"/>
                  </a:lnTo>
                  <a:cubicBezTo>
                    <a:pt x="1866" y="1632"/>
                    <a:pt x="1950" y="1513"/>
                    <a:pt x="1926" y="1394"/>
                  </a:cubicBezTo>
                  <a:cubicBezTo>
                    <a:pt x="1759" y="620"/>
                    <a:pt x="1104" y="48"/>
                    <a:pt x="306" y="1"/>
                  </a:cubicBezTo>
                  <a:cubicBezTo>
                    <a:pt x="303" y="0"/>
                    <a:pt x="299" y="0"/>
                    <a:pt x="29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5"/>
            <p:cNvSpPr/>
            <p:nvPr/>
          </p:nvSpPr>
          <p:spPr>
            <a:xfrm>
              <a:off x="3486862" y="2652993"/>
              <a:ext cx="37924" cy="32067"/>
            </a:xfrm>
            <a:custGeom>
              <a:avLst/>
              <a:gdLst/>
              <a:ahLst/>
              <a:cxnLst/>
              <a:rect l="l" t="t" r="r" b="b"/>
              <a:pathLst>
                <a:path w="1367" h="1156" extrusionOk="0">
                  <a:moveTo>
                    <a:pt x="307" y="1"/>
                  </a:moveTo>
                  <a:cubicBezTo>
                    <a:pt x="20" y="1"/>
                    <a:pt x="1" y="441"/>
                    <a:pt x="295" y="453"/>
                  </a:cubicBezTo>
                  <a:cubicBezTo>
                    <a:pt x="592" y="477"/>
                    <a:pt x="842" y="691"/>
                    <a:pt x="914" y="977"/>
                  </a:cubicBezTo>
                  <a:cubicBezTo>
                    <a:pt x="938" y="1084"/>
                    <a:pt x="1021" y="1156"/>
                    <a:pt x="1128" y="1156"/>
                  </a:cubicBezTo>
                  <a:lnTo>
                    <a:pt x="1176" y="1156"/>
                  </a:lnTo>
                  <a:cubicBezTo>
                    <a:pt x="1295" y="1132"/>
                    <a:pt x="1366" y="1013"/>
                    <a:pt x="1342" y="894"/>
                  </a:cubicBezTo>
                  <a:cubicBezTo>
                    <a:pt x="1235" y="406"/>
                    <a:pt x="818" y="36"/>
                    <a:pt x="318" y="1"/>
                  </a:cubicBezTo>
                  <a:cubicBezTo>
                    <a:pt x="315" y="1"/>
                    <a:pt x="311" y="1"/>
                    <a:pt x="30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5"/>
            <p:cNvSpPr/>
            <p:nvPr/>
          </p:nvSpPr>
          <p:spPr>
            <a:xfrm>
              <a:off x="3413428" y="2860405"/>
              <a:ext cx="72380" cy="72374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1299" y="1"/>
                  </a:moveTo>
                  <a:cubicBezTo>
                    <a:pt x="584" y="1"/>
                    <a:pt x="1" y="584"/>
                    <a:pt x="1" y="1299"/>
                  </a:cubicBezTo>
                  <a:cubicBezTo>
                    <a:pt x="1" y="2025"/>
                    <a:pt x="584" y="2608"/>
                    <a:pt x="1299" y="2608"/>
                  </a:cubicBezTo>
                  <a:cubicBezTo>
                    <a:pt x="2025" y="2608"/>
                    <a:pt x="2608" y="2025"/>
                    <a:pt x="2608" y="1299"/>
                  </a:cubicBezTo>
                  <a:cubicBezTo>
                    <a:pt x="2608" y="584"/>
                    <a:pt x="2025" y="1"/>
                    <a:pt x="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5"/>
            <p:cNvSpPr/>
            <p:nvPr/>
          </p:nvSpPr>
          <p:spPr>
            <a:xfrm>
              <a:off x="3406492" y="2864039"/>
              <a:ext cx="75682" cy="68740"/>
            </a:xfrm>
            <a:custGeom>
              <a:avLst/>
              <a:gdLst/>
              <a:ahLst/>
              <a:cxnLst/>
              <a:rect l="l" t="t" r="r" b="b"/>
              <a:pathLst>
                <a:path w="2728" h="2478" extrusionOk="0">
                  <a:moveTo>
                    <a:pt x="977" y="1"/>
                  </a:moveTo>
                  <a:lnTo>
                    <a:pt x="977" y="1"/>
                  </a:lnTo>
                  <a:cubicBezTo>
                    <a:pt x="179" y="406"/>
                    <a:pt x="1" y="1465"/>
                    <a:pt x="632" y="2096"/>
                  </a:cubicBezTo>
                  <a:cubicBezTo>
                    <a:pt x="890" y="2355"/>
                    <a:pt x="1220" y="2477"/>
                    <a:pt x="1548" y="2477"/>
                  </a:cubicBezTo>
                  <a:cubicBezTo>
                    <a:pt x="2021" y="2477"/>
                    <a:pt x="2488" y="2222"/>
                    <a:pt x="2727" y="1751"/>
                  </a:cubicBezTo>
                  <a:lnTo>
                    <a:pt x="2727" y="1751"/>
                  </a:lnTo>
                  <a:cubicBezTo>
                    <a:pt x="2532" y="1847"/>
                    <a:pt x="2335" y="1890"/>
                    <a:pt x="2146" y="1890"/>
                  </a:cubicBezTo>
                  <a:cubicBezTo>
                    <a:pt x="1250" y="1890"/>
                    <a:pt x="525" y="925"/>
                    <a:pt x="9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5"/>
            <p:cNvSpPr/>
            <p:nvPr/>
          </p:nvSpPr>
          <p:spPr>
            <a:xfrm>
              <a:off x="3393287" y="2854357"/>
              <a:ext cx="98458" cy="84357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025" y="445"/>
                  </a:moveTo>
                  <a:cubicBezTo>
                    <a:pt x="2632" y="445"/>
                    <a:pt x="3108" y="921"/>
                    <a:pt x="3108" y="1517"/>
                  </a:cubicBezTo>
                  <a:cubicBezTo>
                    <a:pt x="3108" y="2171"/>
                    <a:pt x="2571" y="2606"/>
                    <a:pt x="2013" y="2606"/>
                  </a:cubicBezTo>
                  <a:cubicBezTo>
                    <a:pt x="1749" y="2606"/>
                    <a:pt x="1481" y="2509"/>
                    <a:pt x="1263" y="2291"/>
                  </a:cubicBezTo>
                  <a:cubicBezTo>
                    <a:pt x="584" y="1612"/>
                    <a:pt x="1060" y="445"/>
                    <a:pt x="2025" y="445"/>
                  </a:cubicBezTo>
                  <a:close/>
                  <a:moveTo>
                    <a:pt x="2018" y="0"/>
                  </a:moveTo>
                  <a:cubicBezTo>
                    <a:pt x="1645" y="0"/>
                    <a:pt x="1264" y="138"/>
                    <a:pt x="953" y="445"/>
                  </a:cubicBezTo>
                  <a:cubicBezTo>
                    <a:pt x="0" y="1409"/>
                    <a:pt x="667" y="3041"/>
                    <a:pt x="2025" y="3041"/>
                  </a:cubicBezTo>
                  <a:cubicBezTo>
                    <a:pt x="2870" y="3041"/>
                    <a:pt x="3549" y="2362"/>
                    <a:pt x="3549" y="1517"/>
                  </a:cubicBezTo>
                  <a:cubicBezTo>
                    <a:pt x="3549" y="605"/>
                    <a:pt x="2800" y="0"/>
                    <a:pt x="20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5"/>
            <p:cNvSpPr/>
            <p:nvPr/>
          </p:nvSpPr>
          <p:spPr>
            <a:xfrm>
              <a:off x="3550837" y="2731192"/>
              <a:ext cx="29768" cy="28544"/>
            </a:xfrm>
            <a:custGeom>
              <a:avLst/>
              <a:gdLst/>
              <a:ahLst/>
              <a:cxnLst/>
              <a:rect l="l" t="t" r="r" b="b"/>
              <a:pathLst>
                <a:path w="1073" h="1029" extrusionOk="0">
                  <a:moveTo>
                    <a:pt x="524" y="0"/>
                  </a:moveTo>
                  <a:cubicBezTo>
                    <a:pt x="410" y="0"/>
                    <a:pt x="322" y="99"/>
                    <a:pt x="322" y="218"/>
                  </a:cubicBezTo>
                  <a:lnTo>
                    <a:pt x="322" y="265"/>
                  </a:lnTo>
                  <a:cubicBezTo>
                    <a:pt x="322" y="277"/>
                    <a:pt x="310" y="301"/>
                    <a:pt x="286" y="301"/>
                  </a:cubicBezTo>
                  <a:lnTo>
                    <a:pt x="251" y="301"/>
                  </a:lnTo>
                  <a:cubicBezTo>
                    <a:pt x="243" y="300"/>
                    <a:pt x="236" y="300"/>
                    <a:pt x="228" y="300"/>
                  </a:cubicBezTo>
                  <a:cubicBezTo>
                    <a:pt x="120" y="300"/>
                    <a:pt x="36" y="379"/>
                    <a:pt x="25" y="480"/>
                  </a:cubicBezTo>
                  <a:cubicBezTo>
                    <a:pt x="1" y="611"/>
                    <a:pt x="108" y="730"/>
                    <a:pt x="239" y="730"/>
                  </a:cubicBezTo>
                  <a:lnTo>
                    <a:pt x="298" y="730"/>
                  </a:lnTo>
                  <a:cubicBezTo>
                    <a:pt x="310" y="730"/>
                    <a:pt x="322" y="742"/>
                    <a:pt x="322" y="754"/>
                  </a:cubicBezTo>
                  <a:lnTo>
                    <a:pt x="322" y="801"/>
                  </a:lnTo>
                  <a:cubicBezTo>
                    <a:pt x="322" y="908"/>
                    <a:pt x="394" y="1004"/>
                    <a:pt x="513" y="1027"/>
                  </a:cubicBezTo>
                  <a:cubicBezTo>
                    <a:pt x="520" y="1028"/>
                    <a:pt x="527" y="1028"/>
                    <a:pt x="535" y="1028"/>
                  </a:cubicBezTo>
                  <a:cubicBezTo>
                    <a:pt x="655" y="1028"/>
                    <a:pt x="751" y="937"/>
                    <a:pt x="751" y="813"/>
                  </a:cubicBezTo>
                  <a:lnTo>
                    <a:pt x="751" y="754"/>
                  </a:lnTo>
                  <a:cubicBezTo>
                    <a:pt x="751" y="742"/>
                    <a:pt x="763" y="730"/>
                    <a:pt x="787" y="730"/>
                  </a:cubicBezTo>
                  <a:lnTo>
                    <a:pt x="846" y="730"/>
                  </a:lnTo>
                  <a:cubicBezTo>
                    <a:pt x="965" y="730"/>
                    <a:pt x="1072" y="611"/>
                    <a:pt x="1048" y="480"/>
                  </a:cubicBezTo>
                  <a:cubicBezTo>
                    <a:pt x="1037" y="379"/>
                    <a:pt x="953" y="300"/>
                    <a:pt x="855" y="300"/>
                  </a:cubicBezTo>
                  <a:cubicBezTo>
                    <a:pt x="848" y="300"/>
                    <a:pt x="841" y="300"/>
                    <a:pt x="834" y="301"/>
                  </a:cubicBezTo>
                  <a:lnTo>
                    <a:pt x="775" y="301"/>
                  </a:lnTo>
                  <a:cubicBezTo>
                    <a:pt x="763" y="301"/>
                    <a:pt x="751" y="277"/>
                    <a:pt x="751" y="265"/>
                  </a:cubicBezTo>
                  <a:lnTo>
                    <a:pt x="751" y="218"/>
                  </a:lnTo>
                  <a:cubicBezTo>
                    <a:pt x="751" y="111"/>
                    <a:pt x="667" y="15"/>
                    <a:pt x="560" y="4"/>
                  </a:cubicBezTo>
                  <a:cubicBezTo>
                    <a:pt x="548" y="1"/>
                    <a:pt x="536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5"/>
            <p:cNvSpPr/>
            <p:nvPr/>
          </p:nvSpPr>
          <p:spPr>
            <a:xfrm>
              <a:off x="3419393" y="2598068"/>
              <a:ext cx="29407" cy="28572"/>
            </a:xfrm>
            <a:custGeom>
              <a:avLst/>
              <a:gdLst/>
              <a:ahLst/>
              <a:cxnLst/>
              <a:rect l="l" t="t" r="r" b="b"/>
              <a:pathLst>
                <a:path w="1060" h="1030" extrusionOk="0">
                  <a:moveTo>
                    <a:pt x="523" y="1"/>
                  </a:moveTo>
                  <a:cubicBezTo>
                    <a:pt x="409" y="1"/>
                    <a:pt x="322" y="100"/>
                    <a:pt x="322" y="219"/>
                  </a:cubicBezTo>
                  <a:lnTo>
                    <a:pt x="322" y="266"/>
                  </a:lnTo>
                  <a:cubicBezTo>
                    <a:pt x="322" y="290"/>
                    <a:pt x="310" y="302"/>
                    <a:pt x="286" y="302"/>
                  </a:cubicBezTo>
                  <a:lnTo>
                    <a:pt x="238" y="302"/>
                  </a:lnTo>
                  <a:cubicBezTo>
                    <a:pt x="131" y="302"/>
                    <a:pt x="36" y="373"/>
                    <a:pt x="12" y="492"/>
                  </a:cubicBezTo>
                  <a:cubicBezTo>
                    <a:pt x="0" y="612"/>
                    <a:pt x="107" y="731"/>
                    <a:pt x="238" y="731"/>
                  </a:cubicBezTo>
                  <a:lnTo>
                    <a:pt x="286" y="731"/>
                  </a:lnTo>
                  <a:cubicBezTo>
                    <a:pt x="310" y="731"/>
                    <a:pt x="322" y="743"/>
                    <a:pt x="322" y="754"/>
                  </a:cubicBezTo>
                  <a:lnTo>
                    <a:pt x="322" y="802"/>
                  </a:lnTo>
                  <a:cubicBezTo>
                    <a:pt x="310" y="921"/>
                    <a:pt x="393" y="1016"/>
                    <a:pt x="512" y="1028"/>
                  </a:cubicBezTo>
                  <a:cubicBezTo>
                    <a:pt x="519" y="1029"/>
                    <a:pt x="525" y="1029"/>
                    <a:pt x="532" y="1029"/>
                  </a:cubicBezTo>
                  <a:cubicBezTo>
                    <a:pt x="644" y="1029"/>
                    <a:pt x="750" y="938"/>
                    <a:pt x="750" y="814"/>
                  </a:cubicBezTo>
                  <a:lnTo>
                    <a:pt x="750" y="754"/>
                  </a:lnTo>
                  <a:cubicBezTo>
                    <a:pt x="750" y="743"/>
                    <a:pt x="762" y="731"/>
                    <a:pt x="774" y="731"/>
                  </a:cubicBezTo>
                  <a:lnTo>
                    <a:pt x="833" y="731"/>
                  </a:lnTo>
                  <a:cubicBezTo>
                    <a:pt x="964" y="731"/>
                    <a:pt x="1060" y="612"/>
                    <a:pt x="1048" y="492"/>
                  </a:cubicBezTo>
                  <a:cubicBezTo>
                    <a:pt x="1036" y="373"/>
                    <a:pt x="929" y="302"/>
                    <a:pt x="822" y="302"/>
                  </a:cubicBezTo>
                  <a:lnTo>
                    <a:pt x="774" y="302"/>
                  </a:lnTo>
                  <a:cubicBezTo>
                    <a:pt x="762" y="302"/>
                    <a:pt x="750" y="290"/>
                    <a:pt x="750" y="266"/>
                  </a:cubicBezTo>
                  <a:lnTo>
                    <a:pt x="750" y="219"/>
                  </a:lnTo>
                  <a:cubicBezTo>
                    <a:pt x="750" y="111"/>
                    <a:pt x="667" y="16"/>
                    <a:pt x="560" y="4"/>
                  </a:cubicBezTo>
                  <a:cubicBezTo>
                    <a:pt x="547" y="2"/>
                    <a:pt x="535" y="1"/>
                    <a:pt x="5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5"/>
            <p:cNvSpPr/>
            <p:nvPr/>
          </p:nvSpPr>
          <p:spPr>
            <a:xfrm>
              <a:off x="3205331" y="2686364"/>
              <a:ext cx="28769" cy="28766"/>
            </a:xfrm>
            <a:custGeom>
              <a:avLst/>
              <a:gdLst/>
              <a:ahLst/>
              <a:cxnLst/>
              <a:rect l="l" t="t" r="r" b="b"/>
              <a:pathLst>
                <a:path w="1037" h="1037" extrusionOk="0">
                  <a:moveTo>
                    <a:pt x="525" y="0"/>
                  </a:moveTo>
                  <a:cubicBezTo>
                    <a:pt x="406" y="0"/>
                    <a:pt x="310" y="96"/>
                    <a:pt x="310" y="215"/>
                  </a:cubicBezTo>
                  <a:lnTo>
                    <a:pt x="310" y="274"/>
                  </a:lnTo>
                  <a:cubicBezTo>
                    <a:pt x="310" y="286"/>
                    <a:pt x="298" y="310"/>
                    <a:pt x="275" y="310"/>
                  </a:cubicBezTo>
                  <a:lnTo>
                    <a:pt x="239" y="310"/>
                  </a:lnTo>
                  <a:cubicBezTo>
                    <a:pt x="231" y="309"/>
                    <a:pt x="224" y="309"/>
                    <a:pt x="217" y="309"/>
                  </a:cubicBezTo>
                  <a:cubicBezTo>
                    <a:pt x="97" y="309"/>
                    <a:pt x="13" y="400"/>
                    <a:pt x="13" y="512"/>
                  </a:cubicBezTo>
                  <a:cubicBezTo>
                    <a:pt x="1" y="631"/>
                    <a:pt x="96" y="738"/>
                    <a:pt x="227" y="738"/>
                  </a:cubicBezTo>
                  <a:lnTo>
                    <a:pt x="275" y="738"/>
                  </a:lnTo>
                  <a:cubicBezTo>
                    <a:pt x="298" y="738"/>
                    <a:pt x="310" y="750"/>
                    <a:pt x="310" y="762"/>
                  </a:cubicBezTo>
                  <a:lnTo>
                    <a:pt x="310" y="810"/>
                  </a:lnTo>
                  <a:cubicBezTo>
                    <a:pt x="310" y="929"/>
                    <a:pt x="394" y="1024"/>
                    <a:pt x="513" y="1036"/>
                  </a:cubicBezTo>
                  <a:cubicBezTo>
                    <a:pt x="644" y="1036"/>
                    <a:pt x="739" y="941"/>
                    <a:pt x="739" y="822"/>
                  </a:cubicBezTo>
                  <a:lnTo>
                    <a:pt x="739" y="762"/>
                  </a:lnTo>
                  <a:cubicBezTo>
                    <a:pt x="739" y="750"/>
                    <a:pt x="751" y="738"/>
                    <a:pt x="763" y="738"/>
                  </a:cubicBezTo>
                  <a:lnTo>
                    <a:pt x="822" y="738"/>
                  </a:lnTo>
                  <a:cubicBezTo>
                    <a:pt x="941" y="738"/>
                    <a:pt x="1037" y="631"/>
                    <a:pt x="1037" y="512"/>
                  </a:cubicBezTo>
                  <a:cubicBezTo>
                    <a:pt x="1037" y="400"/>
                    <a:pt x="941" y="309"/>
                    <a:pt x="831" y="309"/>
                  </a:cubicBezTo>
                  <a:cubicBezTo>
                    <a:pt x="824" y="309"/>
                    <a:pt x="817" y="309"/>
                    <a:pt x="810" y="310"/>
                  </a:cubicBezTo>
                  <a:lnTo>
                    <a:pt x="763" y="310"/>
                  </a:lnTo>
                  <a:cubicBezTo>
                    <a:pt x="751" y="310"/>
                    <a:pt x="739" y="286"/>
                    <a:pt x="739" y="274"/>
                  </a:cubicBezTo>
                  <a:lnTo>
                    <a:pt x="739" y="227"/>
                  </a:lnTo>
                  <a:cubicBezTo>
                    <a:pt x="739" y="107"/>
                    <a:pt x="644" y="12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5"/>
            <p:cNvSpPr/>
            <p:nvPr/>
          </p:nvSpPr>
          <p:spPr>
            <a:xfrm>
              <a:off x="3200726" y="2602229"/>
              <a:ext cx="46247" cy="46021"/>
            </a:xfrm>
            <a:custGeom>
              <a:avLst/>
              <a:gdLst/>
              <a:ahLst/>
              <a:cxnLst/>
              <a:rect l="l" t="t" r="r" b="b"/>
              <a:pathLst>
                <a:path w="1667" h="1659" extrusionOk="0">
                  <a:moveTo>
                    <a:pt x="834" y="0"/>
                  </a:moveTo>
                  <a:cubicBezTo>
                    <a:pt x="825" y="0"/>
                    <a:pt x="816" y="3"/>
                    <a:pt x="810" y="9"/>
                  </a:cubicBezTo>
                  <a:lnTo>
                    <a:pt x="548" y="533"/>
                  </a:lnTo>
                  <a:cubicBezTo>
                    <a:pt x="548" y="533"/>
                    <a:pt x="548" y="545"/>
                    <a:pt x="536" y="545"/>
                  </a:cubicBezTo>
                  <a:lnTo>
                    <a:pt x="24" y="807"/>
                  </a:lnTo>
                  <a:cubicBezTo>
                    <a:pt x="0" y="807"/>
                    <a:pt x="0" y="843"/>
                    <a:pt x="24" y="854"/>
                  </a:cubicBezTo>
                  <a:lnTo>
                    <a:pt x="536" y="1116"/>
                  </a:lnTo>
                  <a:cubicBezTo>
                    <a:pt x="548" y="1116"/>
                    <a:pt x="548" y="1116"/>
                    <a:pt x="548" y="1128"/>
                  </a:cubicBezTo>
                  <a:lnTo>
                    <a:pt x="810" y="1640"/>
                  </a:lnTo>
                  <a:cubicBezTo>
                    <a:pt x="816" y="1652"/>
                    <a:pt x="825" y="1658"/>
                    <a:pt x="834" y="1658"/>
                  </a:cubicBezTo>
                  <a:cubicBezTo>
                    <a:pt x="842" y="1658"/>
                    <a:pt x="851" y="1652"/>
                    <a:pt x="857" y="1640"/>
                  </a:cubicBezTo>
                  <a:lnTo>
                    <a:pt x="1119" y="1128"/>
                  </a:lnTo>
                  <a:cubicBezTo>
                    <a:pt x="1119" y="1116"/>
                    <a:pt x="1131" y="1116"/>
                    <a:pt x="1131" y="1116"/>
                  </a:cubicBezTo>
                  <a:lnTo>
                    <a:pt x="1655" y="854"/>
                  </a:lnTo>
                  <a:cubicBezTo>
                    <a:pt x="1667" y="843"/>
                    <a:pt x="1667" y="819"/>
                    <a:pt x="1655" y="807"/>
                  </a:cubicBezTo>
                  <a:lnTo>
                    <a:pt x="1131" y="545"/>
                  </a:lnTo>
                  <a:cubicBezTo>
                    <a:pt x="1131" y="545"/>
                    <a:pt x="1119" y="533"/>
                    <a:pt x="1119" y="533"/>
                  </a:cubicBezTo>
                  <a:lnTo>
                    <a:pt x="857" y="9"/>
                  </a:lnTo>
                  <a:cubicBezTo>
                    <a:pt x="851" y="3"/>
                    <a:pt x="842" y="0"/>
                    <a:pt x="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5"/>
            <p:cNvSpPr/>
            <p:nvPr/>
          </p:nvSpPr>
          <p:spPr>
            <a:xfrm>
              <a:off x="3325235" y="2683229"/>
              <a:ext cx="46607" cy="46021"/>
            </a:xfrm>
            <a:custGeom>
              <a:avLst/>
              <a:gdLst/>
              <a:ahLst/>
              <a:cxnLst/>
              <a:rect l="l" t="t" r="r" b="b"/>
              <a:pathLst>
                <a:path w="1680" h="1659" extrusionOk="0">
                  <a:moveTo>
                    <a:pt x="840" y="0"/>
                  </a:moveTo>
                  <a:cubicBezTo>
                    <a:pt x="828" y="0"/>
                    <a:pt x="816" y="6"/>
                    <a:pt x="810" y="18"/>
                  </a:cubicBezTo>
                  <a:lnTo>
                    <a:pt x="560" y="530"/>
                  </a:lnTo>
                  <a:cubicBezTo>
                    <a:pt x="548" y="542"/>
                    <a:pt x="548" y="542"/>
                    <a:pt x="537" y="542"/>
                  </a:cubicBezTo>
                  <a:lnTo>
                    <a:pt x="25" y="804"/>
                  </a:lnTo>
                  <a:cubicBezTo>
                    <a:pt x="1" y="816"/>
                    <a:pt x="1" y="851"/>
                    <a:pt x="25" y="863"/>
                  </a:cubicBezTo>
                  <a:lnTo>
                    <a:pt x="537" y="1113"/>
                  </a:lnTo>
                  <a:cubicBezTo>
                    <a:pt x="548" y="1113"/>
                    <a:pt x="548" y="1125"/>
                    <a:pt x="560" y="1125"/>
                  </a:cubicBezTo>
                  <a:lnTo>
                    <a:pt x="810" y="1649"/>
                  </a:lnTo>
                  <a:cubicBezTo>
                    <a:pt x="816" y="1655"/>
                    <a:pt x="828" y="1658"/>
                    <a:pt x="840" y="1658"/>
                  </a:cubicBezTo>
                  <a:cubicBezTo>
                    <a:pt x="852" y="1658"/>
                    <a:pt x="864" y="1655"/>
                    <a:pt x="870" y="1649"/>
                  </a:cubicBezTo>
                  <a:lnTo>
                    <a:pt x="1120" y="1125"/>
                  </a:lnTo>
                  <a:cubicBezTo>
                    <a:pt x="1132" y="1125"/>
                    <a:pt x="1132" y="1113"/>
                    <a:pt x="1144" y="1113"/>
                  </a:cubicBezTo>
                  <a:lnTo>
                    <a:pt x="1656" y="863"/>
                  </a:lnTo>
                  <a:cubicBezTo>
                    <a:pt x="1680" y="851"/>
                    <a:pt x="1680" y="816"/>
                    <a:pt x="1656" y="804"/>
                  </a:cubicBezTo>
                  <a:lnTo>
                    <a:pt x="1144" y="542"/>
                  </a:lnTo>
                  <a:cubicBezTo>
                    <a:pt x="1132" y="542"/>
                    <a:pt x="1132" y="542"/>
                    <a:pt x="1120" y="530"/>
                  </a:cubicBezTo>
                  <a:lnTo>
                    <a:pt x="870" y="18"/>
                  </a:lnTo>
                  <a:cubicBezTo>
                    <a:pt x="864" y="6"/>
                    <a:pt x="852" y="0"/>
                    <a:pt x="8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5"/>
            <p:cNvSpPr/>
            <p:nvPr/>
          </p:nvSpPr>
          <p:spPr>
            <a:xfrm>
              <a:off x="3180224" y="2980630"/>
              <a:ext cx="403348" cy="23496"/>
            </a:xfrm>
            <a:custGeom>
              <a:avLst/>
              <a:gdLst/>
              <a:ahLst/>
              <a:cxnLst/>
              <a:rect l="l" t="t" r="r" b="b"/>
              <a:pathLst>
                <a:path w="14539" h="847" extrusionOk="0">
                  <a:moveTo>
                    <a:pt x="215" y="1"/>
                  </a:moveTo>
                  <a:cubicBezTo>
                    <a:pt x="60" y="1"/>
                    <a:pt x="25" y="156"/>
                    <a:pt x="25" y="310"/>
                  </a:cubicBezTo>
                  <a:lnTo>
                    <a:pt x="1" y="525"/>
                  </a:lnTo>
                  <a:cubicBezTo>
                    <a:pt x="1" y="691"/>
                    <a:pt x="132" y="822"/>
                    <a:pt x="299" y="822"/>
                  </a:cubicBezTo>
                  <a:lnTo>
                    <a:pt x="14181" y="834"/>
                  </a:lnTo>
                  <a:lnTo>
                    <a:pt x="14181" y="846"/>
                  </a:lnTo>
                  <a:cubicBezTo>
                    <a:pt x="14348" y="846"/>
                    <a:pt x="14479" y="715"/>
                    <a:pt x="14479" y="548"/>
                  </a:cubicBezTo>
                  <a:lnTo>
                    <a:pt x="14538" y="453"/>
                  </a:lnTo>
                  <a:lnTo>
                    <a:pt x="14538" y="298"/>
                  </a:lnTo>
                  <a:cubicBezTo>
                    <a:pt x="14538" y="132"/>
                    <a:pt x="14407" y="1"/>
                    <a:pt x="14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5"/>
            <p:cNvSpPr/>
            <p:nvPr/>
          </p:nvSpPr>
          <p:spPr>
            <a:xfrm>
              <a:off x="3177922" y="2980963"/>
              <a:ext cx="405651" cy="24800"/>
            </a:xfrm>
            <a:custGeom>
              <a:avLst/>
              <a:gdLst/>
              <a:ahLst/>
              <a:cxnLst/>
              <a:rect l="l" t="t" r="r" b="b"/>
              <a:pathLst>
                <a:path w="14622" h="894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596"/>
                  </a:lnTo>
                  <a:cubicBezTo>
                    <a:pt x="1" y="763"/>
                    <a:pt x="132" y="894"/>
                    <a:pt x="298" y="894"/>
                  </a:cubicBezTo>
                  <a:lnTo>
                    <a:pt x="14324" y="894"/>
                  </a:lnTo>
                  <a:cubicBezTo>
                    <a:pt x="14490" y="894"/>
                    <a:pt x="14621" y="763"/>
                    <a:pt x="14621" y="596"/>
                  </a:cubicBezTo>
                  <a:lnTo>
                    <a:pt x="14621" y="429"/>
                  </a:lnTo>
                  <a:lnTo>
                    <a:pt x="739" y="429"/>
                  </a:lnTo>
                  <a:cubicBezTo>
                    <a:pt x="572" y="429"/>
                    <a:pt x="441" y="298"/>
                    <a:pt x="441" y="132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45"/>
          <p:cNvGrpSpPr/>
          <p:nvPr/>
        </p:nvGrpSpPr>
        <p:grpSpPr>
          <a:xfrm>
            <a:off x="3981900" y="2602478"/>
            <a:ext cx="404319" cy="407917"/>
            <a:chOff x="3981900" y="2602478"/>
            <a:chExt cx="404319" cy="407917"/>
          </a:xfrm>
        </p:grpSpPr>
        <p:sp>
          <p:nvSpPr>
            <p:cNvPr id="4092" name="Google Shape;4092;p45"/>
            <p:cNvSpPr/>
            <p:nvPr/>
          </p:nvSpPr>
          <p:spPr>
            <a:xfrm>
              <a:off x="4033417" y="2893665"/>
              <a:ext cx="57510" cy="107465"/>
            </a:xfrm>
            <a:custGeom>
              <a:avLst/>
              <a:gdLst/>
              <a:ahLst/>
              <a:cxnLst/>
              <a:rect l="l" t="t" r="r" b="b"/>
              <a:pathLst>
                <a:path w="2073" h="3874" extrusionOk="0">
                  <a:moveTo>
                    <a:pt x="1729" y="0"/>
                  </a:moveTo>
                  <a:cubicBezTo>
                    <a:pt x="1635" y="0"/>
                    <a:pt x="1649" y="104"/>
                    <a:pt x="1584" y="278"/>
                  </a:cubicBezTo>
                  <a:lnTo>
                    <a:pt x="96" y="3267"/>
                  </a:lnTo>
                  <a:cubicBezTo>
                    <a:pt x="1" y="3493"/>
                    <a:pt x="120" y="3755"/>
                    <a:pt x="346" y="3838"/>
                  </a:cubicBezTo>
                  <a:cubicBezTo>
                    <a:pt x="392" y="3861"/>
                    <a:pt x="449" y="3873"/>
                    <a:pt x="507" y="3874"/>
                  </a:cubicBezTo>
                  <a:lnTo>
                    <a:pt x="507" y="3874"/>
                  </a:lnTo>
                  <a:cubicBezTo>
                    <a:pt x="683" y="3872"/>
                    <a:pt x="847" y="3765"/>
                    <a:pt x="918" y="3588"/>
                  </a:cubicBezTo>
                  <a:lnTo>
                    <a:pt x="1894" y="1124"/>
                  </a:lnTo>
                  <a:lnTo>
                    <a:pt x="1941" y="588"/>
                  </a:lnTo>
                  <a:cubicBezTo>
                    <a:pt x="2037" y="362"/>
                    <a:pt x="2072" y="123"/>
                    <a:pt x="1846" y="28"/>
                  </a:cubicBezTo>
                  <a:cubicBezTo>
                    <a:pt x="1795" y="9"/>
                    <a:pt x="1757" y="0"/>
                    <a:pt x="1729" y="0"/>
                  </a:cubicBezTo>
                  <a:close/>
                  <a:moveTo>
                    <a:pt x="507" y="3874"/>
                  </a:moveTo>
                  <a:lnTo>
                    <a:pt x="507" y="3874"/>
                  </a:lnTo>
                  <a:cubicBezTo>
                    <a:pt x="505" y="3874"/>
                    <a:pt x="503" y="3874"/>
                    <a:pt x="501" y="3874"/>
                  </a:cubicBezTo>
                  <a:lnTo>
                    <a:pt x="513" y="3874"/>
                  </a:lnTo>
                  <a:cubicBezTo>
                    <a:pt x="511" y="3874"/>
                    <a:pt x="509" y="3874"/>
                    <a:pt x="507" y="3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5"/>
            <p:cNvSpPr/>
            <p:nvPr/>
          </p:nvSpPr>
          <p:spPr>
            <a:xfrm>
              <a:off x="4278855" y="2895163"/>
              <a:ext cx="57482" cy="107631"/>
            </a:xfrm>
            <a:custGeom>
              <a:avLst/>
              <a:gdLst/>
              <a:ahLst/>
              <a:cxnLst/>
              <a:rect l="l" t="t" r="r" b="b"/>
              <a:pathLst>
                <a:path w="2072" h="3880" extrusionOk="0">
                  <a:moveTo>
                    <a:pt x="349" y="1"/>
                  </a:moveTo>
                  <a:cubicBezTo>
                    <a:pt x="312" y="1"/>
                    <a:pt x="268" y="11"/>
                    <a:pt x="214" y="34"/>
                  </a:cubicBezTo>
                  <a:cubicBezTo>
                    <a:pt x="0" y="129"/>
                    <a:pt x="131" y="331"/>
                    <a:pt x="214" y="558"/>
                  </a:cubicBezTo>
                  <a:lnTo>
                    <a:pt x="1155" y="3594"/>
                  </a:lnTo>
                  <a:cubicBezTo>
                    <a:pt x="1226" y="3772"/>
                    <a:pt x="1393" y="3879"/>
                    <a:pt x="1572" y="3879"/>
                  </a:cubicBezTo>
                  <a:cubicBezTo>
                    <a:pt x="1631" y="3879"/>
                    <a:pt x="1679" y="3868"/>
                    <a:pt x="1738" y="3844"/>
                  </a:cubicBezTo>
                  <a:cubicBezTo>
                    <a:pt x="1965" y="3760"/>
                    <a:pt x="2072" y="3498"/>
                    <a:pt x="1988" y="3272"/>
                  </a:cubicBezTo>
                  <a:lnTo>
                    <a:pt x="1000" y="808"/>
                  </a:lnTo>
                  <a:lnTo>
                    <a:pt x="595" y="284"/>
                  </a:lnTo>
                  <a:cubicBezTo>
                    <a:pt x="523" y="111"/>
                    <a:pt x="471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5"/>
            <p:cNvSpPr/>
            <p:nvPr/>
          </p:nvSpPr>
          <p:spPr>
            <a:xfrm>
              <a:off x="4171492" y="2893443"/>
              <a:ext cx="24469" cy="99115"/>
            </a:xfrm>
            <a:custGeom>
              <a:avLst/>
              <a:gdLst/>
              <a:ahLst/>
              <a:cxnLst/>
              <a:rect l="l" t="t" r="r" b="b"/>
              <a:pathLst>
                <a:path w="882" h="3573" extrusionOk="0">
                  <a:moveTo>
                    <a:pt x="441" y="0"/>
                  </a:moveTo>
                  <a:cubicBezTo>
                    <a:pt x="191" y="0"/>
                    <a:pt x="215" y="191"/>
                    <a:pt x="215" y="393"/>
                  </a:cubicBezTo>
                  <a:lnTo>
                    <a:pt x="1" y="3191"/>
                  </a:lnTo>
                  <a:cubicBezTo>
                    <a:pt x="12" y="3410"/>
                    <a:pt x="201" y="3573"/>
                    <a:pt x="418" y="3573"/>
                  </a:cubicBezTo>
                  <a:cubicBezTo>
                    <a:pt x="426" y="3573"/>
                    <a:pt x="433" y="3573"/>
                    <a:pt x="441" y="3572"/>
                  </a:cubicBezTo>
                  <a:lnTo>
                    <a:pt x="441" y="3560"/>
                  </a:lnTo>
                  <a:cubicBezTo>
                    <a:pt x="456" y="3562"/>
                    <a:pt x="470" y="3563"/>
                    <a:pt x="484" y="3563"/>
                  </a:cubicBezTo>
                  <a:cubicBezTo>
                    <a:pt x="692" y="3563"/>
                    <a:pt x="870" y="3402"/>
                    <a:pt x="882" y="3179"/>
                  </a:cubicBezTo>
                  <a:lnTo>
                    <a:pt x="882" y="1132"/>
                  </a:lnTo>
                  <a:lnTo>
                    <a:pt x="715" y="381"/>
                  </a:lnTo>
                  <a:cubicBezTo>
                    <a:pt x="715" y="179"/>
                    <a:pt x="679" y="0"/>
                    <a:pt x="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5"/>
            <p:cNvSpPr/>
            <p:nvPr/>
          </p:nvSpPr>
          <p:spPr>
            <a:xfrm>
              <a:off x="4274833" y="2895274"/>
              <a:ext cx="53904" cy="107520"/>
            </a:xfrm>
            <a:custGeom>
              <a:avLst/>
              <a:gdLst/>
              <a:ahLst/>
              <a:cxnLst/>
              <a:rect l="l" t="t" r="r" b="b"/>
              <a:pathLst>
                <a:path w="1943" h="3876" extrusionOk="0">
                  <a:moveTo>
                    <a:pt x="552" y="1"/>
                  </a:moveTo>
                  <a:cubicBezTo>
                    <a:pt x="262" y="1"/>
                    <a:pt x="1" y="287"/>
                    <a:pt x="121" y="601"/>
                  </a:cubicBezTo>
                  <a:lnTo>
                    <a:pt x="1312" y="3590"/>
                  </a:lnTo>
                  <a:cubicBezTo>
                    <a:pt x="1383" y="3768"/>
                    <a:pt x="1550" y="3875"/>
                    <a:pt x="1729" y="3875"/>
                  </a:cubicBezTo>
                  <a:cubicBezTo>
                    <a:pt x="1788" y="3875"/>
                    <a:pt x="1836" y="3864"/>
                    <a:pt x="1895" y="3840"/>
                  </a:cubicBezTo>
                  <a:lnTo>
                    <a:pt x="1943" y="3816"/>
                  </a:lnTo>
                  <a:cubicBezTo>
                    <a:pt x="1872" y="3768"/>
                    <a:pt x="1824" y="3697"/>
                    <a:pt x="1788" y="3625"/>
                  </a:cubicBezTo>
                  <a:lnTo>
                    <a:pt x="1776" y="3625"/>
                  </a:lnTo>
                  <a:lnTo>
                    <a:pt x="776" y="1101"/>
                  </a:lnTo>
                  <a:cubicBezTo>
                    <a:pt x="764" y="1054"/>
                    <a:pt x="788" y="1006"/>
                    <a:pt x="836" y="982"/>
                  </a:cubicBezTo>
                  <a:cubicBezTo>
                    <a:pt x="943" y="947"/>
                    <a:pt x="1050" y="875"/>
                    <a:pt x="1157" y="804"/>
                  </a:cubicBezTo>
                  <a:lnTo>
                    <a:pt x="943" y="280"/>
                  </a:lnTo>
                  <a:cubicBezTo>
                    <a:pt x="919" y="196"/>
                    <a:pt x="859" y="137"/>
                    <a:pt x="800" y="77"/>
                  </a:cubicBezTo>
                  <a:cubicBezTo>
                    <a:pt x="720" y="24"/>
                    <a:pt x="635" y="1"/>
                    <a:pt x="55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5"/>
            <p:cNvSpPr/>
            <p:nvPr/>
          </p:nvSpPr>
          <p:spPr>
            <a:xfrm>
              <a:off x="4033417" y="2893443"/>
              <a:ext cx="65112" cy="107659"/>
            </a:xfrm>
            <a:custGeom>
              <a:avLst/>
              <a:gdLst/>
              <a:ahLst/>
              <a:cxnLst/>
              <a:rect l="l" t="t" r="r" b="b"/>
              <a:pathLst>
                <a:path w="2347" h="3881" extrusionOk="0">
                  <a:moveTo>
                    <a:pt x="1673" y="1"/>
                  </a:moveTo>
                  <a:cubicBezTo>
                    <a:pt x="1286" y="1"/>
                    <a:pt x="1170" y="574"/>
                    <a:pt x="1037" y="882"/>
                  </a:cubicBezTo>
                  <a:lnTo>
                    <a:pt x="96" y="3275"/>
                  </a:lnTo>
                  <a:cubicBezTo>
                    <a:pt x="1" y="3501"/>
                    <a:pt x="120" y="3763"/>
                    <a:pt x="346" y="3846"/>
                  </a:cubicBezTo>
                  <a:cubicBezTo>
                    <a:pt x="397" y="3869"/>
                    <a:pt x="453" y="3881"/>
                    <a:pt x="510" y="3881"/>
                  </a:cubicBezTo>
                  <a:cubicBezTo>
                    <a:pt x="574" y="3881"/>
                    <a:pt x="640" y="3866"/>
                    <a:pt x="703" y="3834"/>
                  </a:cubicBezTo>
                  <a:cubicBezTo>
                    <a:pt x="489" y="3739"/>
                    <a:pt x="394" y="3489"/>
                    <a:pt x="477" y="3275"/>
                  </a:cubicBezTo>
                  <a:lnTo>
                    <a:pt x="1322" y="1143"/>
                  </a:lnTo>
                  <a:cubicBezTo>
                    <a:pt x="1332" y="1104"/>
                    <a:pt x="1367" y="1081"/>
                    <a:pt x="1405" y="1081"/>
                  </a:cubicBezTo>
                  <a:cubicBezTo>
                    <a:pt x="1413" y="1081"/>
                    <a:pt x="1421" y="1082"/>
                    <a:pt x="1430" y="1084"/>
                  </a:cubicBezTo>
                  <a:cubicBezTo>
                    <a:pt x="1548" y="1120"/>
                    <a:pt x="1666" y="1136"/>
                    <a:pt x="1784" y="1136"/>
                  </a:cubicBezTo>
                  <a:cubicBezTo>
                    <a:pt x="1821" y="1136"/>
                    <a:pt x="1857" y="1134"/>
                    <a:pt x="1894" y="1132"/>
                  </a:cubicBezTo>
                  <a:cubicBezTo>
                    <a:pt x="2025" y="798"/>
                    <a:pt x="2346" y="274"/>
                    <a:pt x="1882" y="48"/>
                  </a:cubicBezTo>
                  <a:cubicBezTo>
                    <a:pt x="1805" y="15"/>
                    <a:pt x="1736" y="1"/>
                    <a:pt x="167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5"/>
            <p:cNvSpPr/>
            <p:nvPr/>
          </p:nvSpPr>
          <p:spPr>
            <a:xfrm>
              <a:off x="4171908" y="2893693"/>
              <a:ext cx="27687" cy="98865"/>
            </a:xfrm>
            <a:custGeom>
              <a:avLst/>
              <a:gdLst/>
              <a:ahLst/>
              <a:cxnLst/>
              <a:rect l="l" t="t" r="r" b="b"/>
              <a:pathLst>
                <a:path w="998" h="3564" extrusionOk="0">
                  <a:moveTo>
                    <a:pt x="453" y="1"/>
                  </a:moveTo>
                  <a:cubicBezTo>
                    <a:pt x="232" y="1"/>
                    <a:pt x="0" y="158"/>
                    <a:pt x="9" y="384"/>
                  </a:cubicBezTo>
                  <a:lnTo>
                    <a:pt x="9" y="3182"/>
                  </a:lnTo>
                  <a:cubicBezTo>
                    <a:pt x="21" y="3401"/>
                    <a:pt x="199" y="3564"/>
                    <a:pt x="415" y="3564"/>
                  </a:cubicBezTo>
                  <a:cubicBezTo>
                    <a:pt x="423" y="3564"/>
                    <a:pt x="430" y="3564"/>
                    <a:pt x="438" y="3563"/>
                  </a:cubicBezTo>
                  <a:cubicBezTo>
                    <a:pt x="509" y="3563"/>
                    <a:pt x="593" y="3551"/>
                    <a:pt x="652" y="3516"/>
                  </a:cubicBezTo>
                  <a:cubicBezTo>
                    <a:pt x="521" y="3456"/>
                    <a:pt x="438" y="3325"/>
                    <a:pt x="438" y="3182"/>
                  </a:cubicBezTo>
                  <a:lnTo>
                    <a:pt x="438" y="1254"/>
                  </a:lnTo>
                  <a:cubicBezTo>
                    <a:pt x="438" y="1182"/>
                    <a:pt x="498" y="1134"/>
                    <a:pt x="557" y="1134"/>
                  </a:cubicBezTo>
                  <a:lnTo>
                    <a:pt x="867" y="1134"/>
                  </a:lnTo>
                  <a:cubicBezTo>
                    <a:pt x="831" y="861"/>
                    <a:pt x="998" y="182"/>
                    <a:pt x="652" y="51"/>
                  </a:cubicBezTo>
                  <a:cubicBezTo>
                    <a:pt x="592" y="17"/>
                    <a:pt x="523" y="1"/>
                    <a:pt x="45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5"/>
            <p:cNvSpPr/>
            <p:nvPr/>
          </p:nvSpPr>
          <p:spPr>
            <a:xfrm>
              <a:off x="3981900" y="2602478"/>
              <a:ext cx="404319" cy="306527"/>
            </a:xfrm>
            <a:custGeom>
              <a:avLst/>
              <a:gdLst/>
              <a:ahLst/>
              <a:cxnLst/>
              <a:rect l="l" t="t" r="r" b="b"/>
              <a:pathLst>
                <a:path w="14574" h="11050" extrusionOk="0">
                  <a:moveTo>
                    <a:pt x="3560" y="0"/>
                  </a:moveTo>
                  <a:cubicBezTo>
                    <a:pt x="3334" y="0"/>
                    <a:pt x="3120" y="131"/>
                    <a:pt x="3025" y="345"/>
                  </a:cubicBezTo>
                  <a:lnTo>
                    <a:pt x="96" y="6870"/>
                  </a:lnTo>
                  <a:cubicBezTo>
                    <a:pt x="0" y="7084"/>
                    <a:pt x="36" y="7334"/>
                    <a:pt x="191" y="7513"/>
                  </a:cubicBezTo>
                  <a:lnTo>
                    <a:pt x="3179" y="10859"/>
                  </a:lnTo>
                  <a:cubicBezTo>
                    <a:pt x="3287" y="10978"/>
                    <a:pt x="3453" y="11049"/>
                    <a:pt x="3620" y="11049"/>
                  </a:cubicBezTo>
                  <a:lnTo>
                    <a:pt x="10954" y="11049"/>
                  </a:lnTo>
                  <a:cubicBezTo>
                    <a:pt x="11121" y="11049"/>
                    <a:pt x="11288" y="10978"/>
                    <a:pt x="11395" y="10859"/>
                  </a:cubicBezTo>
                  <a:lnTo>
                    <a:pt x="14383" y="7513"/>
                  </a:lnTo>
                  <a:cubicBezTo>
                    <a:pt x="14538" y="7334"/>
                    <a:pt x="14574" y="7084"/>
                    <a:pt x="14490" y="6870"/>
                  </a:cubicBezTo>
                  <a:lnTo>
                    <a:pt x="11561" y="345"/>
                  </a:lnTo>
                  <a:cubicBezTo>
                    <a:pt x="11466" y="131"/>
                    <a:pt x="11252" y="0"/>
                    <a:pt x="1101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5"/>
            <p:cNvSpPr/>
            <p:nvPr/>
          </p:nvSpPr>
          <p:spPr>
            <a:xfrm>
              <a:off x="4010974" y="2789418"/>
              <a:ext cx="346504" cy="94150"/>
            </a:xfrm>
            <a:custGeom>
              <a:avLst/>
              <a:gdLst/>
              <a:ahLst/>
              <a:cxnLst/>
              <a:rect l="l" t="t" r="r" b="b"/>
              <a:pathLst>
                <a:path w="12490" h="3394" extrusionOk="0">
                  <a:moveTo>
                    <a:pt x="6251" y="0"/>
                  </a:moveTo>
                  <a:lnTo>
                    <a:pt x="0" y="286"/>
                  </a:lnTo>
                  <a:cubicBezTo>
                    <a:pt x="0" y="333"/>
                    <a:pt x="36" y="393"/>
                    <a:pt x="72" y="441"/>
                  </a:cubicBezTo>
                  <a:lnTo>
                    <a:pt x="2620" y="3298"/>
                  </a:lnTo>
                  <a:cubicBezTo>
                    <a:pt x="2679" y="3358"/>
                    <a:pt x="2762" y="3393"/>
                    <a:pt x="2846" y="3393"/>
                  </a:cubicBezTo>
                  <a:lnTo>
                    <a:pt x="9644" y="3393"/>
                  </a:lnTo>
                  <a:cubicBezTo>
                    <a:pt x="9728" y="3393"/>
                    <a:pt x="9811" y="3358"/>
                    <a:pt x="9859" y="3298"/>
                  </a:cubicBezTo>
                  <a:lnTo>
                    <a:pt x="12418" y="441"/>
                  </a:lnTo>
                  <a:cubicBezTo>
                    <a:pt x="12454" y="393"/>
                    <a:pt x="12478" y="333"/>
                    <a:pt x="12490" y="286"/>
                  </a:cubicBezTo>
                  <a:lnTo>
                    <a:pt x="6251" y="0"/>
                  </a:lnTo>
                  <a:close/>
                </a:path>
              </a:pathLst>
            </a:custGeom>
            <a:solidFill>
              <a:srgbClr val="B7E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5"/>
            <p:cNvSpPr/>
            <p:nvPr/>
          </p:nvSpPr>
          <p:spPr>
            <a:xfrm>
              <a:off x="4020545" y="2627250"/>
              <a:ext cx="330663" cy="167133"/>
            </a:xfrm>
            <a:custGeom>
              <a:avLst/>
              <a:gdLst/>
              <a:ahLst/>
              <a:cxnLst/>
              <a:rect l="l" t="t" r="r" b="b"/>
              <a:pathLst>
                <a:path w="11919" h="6025" extrusionOk="0">
                  <a:moveTo>
                    <a:pt x="3013" y="0"/>
                  </a:moveTo>
                  <a:lnTo>
                    <a:pt x="2548" y="143"/>
                  </a:lnTo>
                  <a:cubicBezTo>
                    <a:pt x="2429" y="143"/>
                    <a:pt x="2322" y="214"/>
                    <a:pt x="2275" y="322"/>
                  </a:cubicBezTo>
                  <a:lnTo>
                    <a:pt x="36" y="5727"/>
                  </a:lnTo>
                  <a:cubicBezTo>
                    <a:pt x="12" y="5775"/>
                    <a:pt x="0" y="5834"/>
                    <a:pt x="12" y="5894"/>
                  </a:cubicBezTo>
                  <a:lnTo>
                    <a:pt x="11811" y="6025"/>
                  </a:lnTo>
                  <a:cubicBezTo>
                    <a:pt x="11823" y="5965"/>
                    <a:pt x="11811" y="5917"/>
                    <a:pt x="11788" y="5870"/>
                  </a:cubicBezTo>
                  <a:lnTo>
                    <a:pt x="11919" y="5560"/>
                  </a:lnTo>
                  <a:lnTo>
                    <a:pt x="11383" y="4370"/>
                  </a:lnTo>
                  <a:lnTo>
                    <a:pt x="10287" y="3120"/>
                  </a:lnTo>
                  <a:lnTo>
                    <a:pt x="10228" y="1798"/>
                  </a:lnTo>
                  <a:lnTo>
                    <a:pt x="9502" y="179"/>
                  </a:lnTo>
                  <a:cubicBezTo>
                    <a:pt x="9454" y="72"/>
                    <a:pt x="9347" y="0"/>
                    <a:pt x="9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5"/>
            <p:cNvSpPr/>
            <p:nvPr/>
          </p:nvSpPr>
          <p:spPr>
            <a:xfrm>
              <a:off x="4010974" y="2788752"/>
              <a:ext cx="285748" cy="95814"/>
            </a:xfrm>
            <a:custGeom>
              <a:avLst/>
              <a:gdLst/>
              <a:ahLst/>
              <a:cxnLst/>
              <a:rect l="l" t="t" r="r" b="b"/>
              <a:pathLst>
                <a:path w="10300" h="3454" extrusionOk="0">
                  <a:moveTo>
                    <a:pt x="357" y="0"/>
                  </a:moveTo>
                  <a:lnTo>
                    <a:pt x="0" y="274"/>
                  </a:lnTo>
                  <a:cubicBezTo>
                    <a:pt x="0" y="334"/>
                    <a:pt x="36" y="393"/>
                    <a:pt x="72" y="429"/>
                  </a:cubicBezTo>
                  <a:lnTo>
                    <a:pt x="2620" y="3346"/>
                  </a:lnTo>
                  <a:cubicBezTo>
                    <a:pt x="2679" y="3405"/>
                    <a:pt x="2762" y="3453"/>
                    <a:pt x="2846" y="3453"/>
                  </a:cubicBezTo>
                  <a:lnTo>
                    <a:pt x="9632" y="3453"/>
                  </a:lnTo>
                  <a:cubicBezTo>
                    <a:pt x="9716" y="3453"/>
                    <a:pt x="9799" y="3405"/>
                    <a:pt x="9859" y="3346"/>
                  </a:cubicBezTo>
                  <a:lnTo>
                    <a:pt x="10299" y="2846"/>
                  </a:lnTo>
                  <a:lnTo>
                    <a:pt x="3060" y="2846"/>
                  </a:lnTo>
                  <a:cubicBezTo>
                    <a:pt x="3001" y="2846"/>
                    <a:pt x="2953" y="2822"/>
                    <a:pt x="2929" y="2786"/>
                  </a:cubicBezTo>
                  <a:lnTo>
                    <a:pt x="726" y="274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5"/>
            <p:cNvSpPr/>
            <p:nvPr/>
          </p:nvSpPr>
          <p:spPr>
            <a:xfrm>
              <a:off x="4010641" y="2626251"/>
              <a:ext cx="347170" cy="171433"/>
            </a:xfrm>
            <a:custGeom>
              <a:avLst/>
              <a:gdLst/>
              <a:ahLst/>
              <a:cxnLst/>
              <a:rect l="l" t="t" r="r" b="b"/>
              <a:pathLst>
                <a:path w="12514" h="6180" extrusionOk="0">
                  <a:moveTo>
                    <a:pt x="2929" y="0"/>
                  </a:moveTo>
                  <a:cubicBezTo>
                    <a:pt x="2810" y="0"/>
                    <a:pt x="2703" y="60"/>
                    <a:pt x="2655" y="167"/>
                  </a:cubicBezTo>
                  <a:lnTo>
                    <a:pt x="1929" y="1798"/>
                  </a:lnTo>
                  <a:lnTo>
                    <a:pt x="1465" y="3358"/>
                  </a:lnTo>
                  <a:lnTo>
                    <a:pt x="774" y="4382"/>
                  </a:lnTo>
                  <a:lnTo>
                    <a:pt x="36" y="6013"/>
                  </a:lnTo>
                  <a:cubicBezTo>
                    <a:pt x="12" y="6061"/>
                    <a:pt x="0" y="6120"/>
                    <a:pt x="12" y="6180"/>
                  </a:cubicBezTo>
                  <a:lnTo>
                    <a:pt x="12502" y="6180"/>
                  </a:lnTo>
                  <a:cubicBezTo>
                    <a:pt x="12514" y="6120"/>
                    <a:pt x="12502" y="6061"/>
                    <a:pt x="12478" y="6013"/>
                  </a:cubicBezTo>
                  <a:lnTo>
                    <a:pt x="12276" y="5572"/>
                  </a:lnTo>
                  <a:lnTo>
                    <a:pt x="1215" y="5572"/>
                  </a:lnTo>
                  <a:cubicBezTo>
                    <a:pt x="1108" y="5561"/>
                    <a:pt x="1036" y="5453"/>
                    <a:pt x="1072" y="5358"/>
                  </a:cubicBezTo>
                  <a:lnTo>
                    <a:pt x="337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5"/>
            <p:cNvSpPr/>
            <p:nvPr/>
          </p:nvSpPr>
          <p:spPr>
            <a:xfrm>
              <a:off x="4134178" y="2660066"/>
              <a:ext cx="108362" cy="101612"/>
            </a:xfrm>
            <a:custGeom>
              <a:avLst/>
              <a:gdLst/>
              <a:ahLst/>
              <a:cxnLst/>
              <a:rect l="l" t="t" r="r" b="b"/>
              <a:pathLst>
                <a:path w="3906" h="3663" extrusionOk="0">
                  <a:moveTo>
                    <a:pt x="1784" y="0"/>
                  </a:moveTo>
                  <a:cubicBezTo>
                    <a:pt x="1306" y="0"/>
                    <a:pt x="829" y="179"/>
                    <a:pt x="465" y="532"/>
                  </a:cubicBezTo>
                  <a:cubicBezTo>
                    <a:pt x="107" y="877"/>
                    <a:pt x="0" y="1294"/>
                    <a:pt x="0" y="1829"/>
                  </a:cubicBezTo>
                  <a:cubicBezTo>
                    <a:pt x="0" y="2877"/>
                    <a:pt x="750" y="3663"/>
                    <a:pt x="1798" y="3663"/>
                  </a:cubicBezTo>
                  <a:cubicBezTo>
                    <a:pt x="2405" y="3663"/>
                    <a:pt x="2941" y="3520"/>
                    <a:pt x="3286" y="3080"/>
                  </a:cubicBezTo>
                  <a:cubicBezTo>
                    <a:pt x="3905" y="2294"/>
                    <a:pt x="3798" y="1163"/>
                    <a:pt x="3060" y="496"/>
                  </a:cubicBezTo>
                  <a:cubicBezTo>
                    <a:pt x="2699" y="164"/>
                    <a:pt x="2241" y="0"/>
                    <a:pt x="1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5"/>
            <p:cNvSpPr/>
            <p:nvPr/>
          </p:nvSpPr>
          <p:spPr>
            <a:xfrm>
              <a:off x="4124579" y="2671495"/>
              <a:ext cx="103091" cy="93706"/>
            </a:xfrm>
            <a:custGeom>
              <a:avLst/>
              <a:gdLst/>
              <a:ahLst/>
              <a:cxnLst/>
              <a:rect l="l" t="t" r="r" b="b"/>
              <a:pathLst>
                <a:path w="3716" h="3378" extrusionOk="0">
                  <a:moveTo>
                    <a:pt x="941" y="1"/>
                  </a:moveTo>
                  <a:lnTo>
                    <a:pt x="941" y="1"/>
                  </a:lnTo>
                  <a:cubicBezTo>
                    <a:pt x="37" y="727"/>
                    <a:pt x="1" y="2084"/>
                    <a:pt x="846" y="2870"/>
                  </a:cubicBezTo>
                  <a:cubicBezTo>
                    <a:pt x="1219" y="3212"/>
                    <a:pt x="1685" y="3378"/>
                    <a:pt x="2147" y="3378"/>
                  </a:cubicBezTo>
                  <a:cubicBezTo>
                    <a:pt x="2746" y="3378"/>
                    <a:pt x="3339" y="3098"/>
                    <a:pt x="3716" y="2560"/>
                  </a:cubicBezTo>
                  <a:lnTo>
                    <a:pt x="3716" y="2560"/>
                  </a:lnTo>
                  <a:cubicBezTo>
                    <a:pt x="3361" y="2847"/>
                    <a:pt x="2929" y="2990"/>
                    <a:pt x="2499" y="2990"/>
                  </a:cubicBezTo>
                  <a:cubicBezTo>
                    <a:pt x="2035" y="2990"/>
                    <a:pt x="1574" y="2823"/>
                    <a:pt x="1215" y="2489"/>
                  </a:cubicBezTo>
                  <a:cubicBezTo>
                    <a:pt x="513" y="1834"/>
                    <a:pt x="394" y="774"/>
                    <a:pt x="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5"/>
            <p:cNvSpPr/>
            <p:nvPr/>
          </p:nvSpPr>
          <p:spPr>
            <a:xfrm>
              <a:off x="4160256" y="2683729"/>
              <a:ext cx="52211" cy="53178"/>
            </a:xfrm>
            <a:custGeom>
              <a:avLst/>
              <a:gdLst/>
              <a:ahLst/>
              <a:cxnLst/>
              <a:rect l="l" t="t" r="r" b="b"/>
              <a:pathLst>
                <a:path w="1882" h="1917" extrusionOk="0">
                  <a:moveTo>
                    <a:pt x="858" y="0"/>
                  </a:moveTo>
                  <a:cubicBezTo>
                    <a:pt x="727" y="0"/>
                    <a:pt x="596" y="36"/>
                    <a:pt x="465" y="83"/>
                  </a:cubicBezTo>
                  <a:cubicBezTo>
                    <a:pt x="96" y="238"/>
                    <a:pt x="1" y="536"/>
                    <a:pt x="1" y="953"/>
                  </a:cubicBezTo>
                  <a:cubicBezTo>
                    <a:pt x="1" y="1512"/>
                    <a:pt x="298" y="1917"/>
                    <a:pt x="858" y="1917"/>
                  </a:cubicBezTo>
                  <a:cubicBezTo>
                    <a:pt x="1227" y="1917"/>
                    <a:pt x="1560" y="1857"/>
                    <a:pt x="1739" y="1560"/>
                  </a:cubicBezTo>
                  <a:cubicBezTo>
                    <a:pt x="1834" y="1393"/>
                    <a:pt x="1882" y="1214"/>
                    <a:pt x="1882" y="1024"/>
                  </a:cubicBezTo>
                  <a:cubicBezTo>
                    <a:pt x="1882" y="464"/>
                    <a:pt x="1430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5"/>
            <p:cNvSpPr/>
            <p:nvPr/>
          </p:nvSpPr>
          <p:spPr>
            <a:xfrm>
              <a:off x="4150019" y="2686031"/>
              <a:ext cx="58814" cy="54537"/>
            </a:xfrm>
            <a:custGeom>
              <a:avLst/>
              <a:gdLst/>
              <a:ahLst/>
              <a:cxnLst/>
              <a:rect l="l" t="t" r="r" b="b"/>
              <a:pathLst>
                <a:path w="2120" h="1966" extrusionOk="0">
                  <a:moveTo>
                    <a:pt x="846" y="0"/>
                  </a:moveTo>
                  <a:lnTo>
                    <a:pt x="846" y="0"/>
                  </a:lnTo>
                  <a:cubicBezTo>
                    <a:pt x="191" y="262"/>
                    <a:pt x="1" y="1096"/>
                    <a:pt x="465" y="1620"/>
                  </a:cubicBezTo>
                  <a:cubicBezTo>
                    <a:pt x="672" y="1853"/>
                    <a:pt x="954" y="1966"/>
                    <a:pt x="1234" y="1966"/>
                  </a:cubicBezTo>
                  <a:cubicBezTo>
                    <a:pt x="1583" y="1966"/>
                    <a:pt x="1928" y="1790"/>
                    <a:pt x="2120" y="1453"/>
                  </a:cubicBezTo>
                  <a:lnTo>
                    <a:pt x="2120" y="1453"/>
                  </a:lnTo>
                  <a:cubicBezTo>
                    <a:pt x="2001" y="1501"/>
                    <a:pt x="1870" y="1524"/>
                    <a:pt x="1739" y="1524"/>
                  </a:cubicBezTo>
                  <a:cubicBezTo>
                    <a:pt x="953" y="1524"/>
                    <a:pt x="465" y="679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5"/>
            <p:cNvSpPr/>
            <p:nvPr/>
          </p:nvSpPr>
          <p:spPr>
            <a:xfrm>
              <a:off x="4150685" y="2823094"/>
              <a:ext cx="72352" cy="35701"/>
            </a:xfrm>
            <a:custGeom>
              <a:avLst/>
              <a:gdLst/>
              <a:ahLst/>
              <a:cxnLst/>
              <a:rect l="l" t="t" r="r" b="b"/>
              <a:pathLst>
                <a:path w="2608" h="1287" extrusionOk="0">
                  <a:moveTo>
                    <a:pt x="1477" y="0"/>
                  </a:moveTo>
                  <a:lnTo>
                    <a:pt x="965" y="84"/>
                  </a:lnTo>
                  <a:cubicBezTo>
                    <a:pt x="953" y="84"/>
                    <a:pt x="929" y="96"/>
                    <a:pt x="917" y="108"/>
                  </a:cubicBezTo>
                  <a:lnTo>
                    <a:pt x="36" y="1179"/>
                  </a:lnTo>
                  <a:cubicBezTo>
                    <a:pt x="0" y="1215"/>
                    <a:pt x="36" y="1274"/>
                    <a:pt x="84" y="1274"/>
                  </a:cubicBezTo>
                  <a:lnTo>
                    <a:pt x="358" y="1286"/>
                  </a:lnTo>
                  <a:lnTo>
                    <a:pt x="2537" y="1286"/>
                  </a:lnTo>
                  <a:cubicBezTo>
                    <a:pt x="2584" y="1286"/>
                    <a:pt x="2608" y="1227"/>
                    <a:pt x="2572" y="1191"/>
                  </a:cubicBezTo>
                  <a:lnTo>
                    <a:pt x="1536" y="24"/>
                  </a:lnTo>
                  <a:cubicBezTo>
                    <a:pt x="1524" y="0"/>
                    <a:pt x="1501" y="0"/>
                    <a:pt x="1489" y="0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5"/>
            <p:cNvSpPr/>
            <p:nvPr/>
          </p:nvSpPr>
          <p:spPr>
            <a:xfrm>
              <a:off x="4145081" y="2823094"/>
              <a:ext cx="46580" cy="35701"/>
            </a:xfrm>
            <a:custGeom>
              <a:avLst/>
              <a:gdLst/>
              <a:ahLst/>
              <a:cxnLst/>
              <a:rect l="l" t="t" r="r" b="b"/>
              <a:pathLst>
                <a:path w="1679" h="1287" extrusionOk="0">
                  <a:moveTo>
                    <a:pt x="1119" y="0"/>
                  </a:moveTo>
                  <a:cubicBezTo>
                    <a:pt x="1107" y="0"/>
                    <a:pt x="1084" y="0"/>
                    <a:pt x="1072" y="24"/>
                  </a:cubicBezTo>
                  <a:lnTo>
                    <a:pt x="36" y="1191"/>
                  </a:lnTo>
                  <a:cubicBezTo>
                    <a:pt x="0" y="1227"/>
                    <a:pt x="24" y="1286"/>
                    <a:pt x="83" y="1286"/>
                  </a:cubicBezTo>
                  <a:lnTo>
                    <a:pt x="560" y="1286"/>
                  </a:lnTo>
                  <a:lnTo>
                    <a:pt x="1679" y="0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5"/>
            <p:cNvSpPr/>
            <p:nvPr/>
          </p:nvSpPr>
          <p:spPr>
            <a:xfrm>
              <a:off x="4067124" y="2822096"/>
              <a:ext cx="74988" cy="36367"/>
            </a:xfrm>
            <a:custGeom>
              <a:avLst/>
              <a:gdLst/>
              <a:ahLst/>
              <a:cxnLst/>
              <a:rect l="l" t="t" r="r" b="b"/>
              <a:pathLst>
                <a:path w="2703" h="1311" extrusionOk="0">
                  <a:moveTo>
                    <a:pt x="417" y="1"/>
                  </a:moveTo>
                  <a:lnTo>
                    <a:pt x="72" y="48"/>
                  </a:lnTo>
                  <a:cubicBezTo>
                    <a:pt x="24" y="48"/>
                    <a:pt x="0" y="108"/>
                    <a:pt x="36" y="144"/>
                  </a:cubicBezTo>
                  <a:lnTo>
                    <a:pt x="1012" y="1179"/>
                  </a:lnTo>
                  <a:cubicBezTo>
                    <a:pt x="1024" y="1203"/>
                    <a:pt x="1036" y="1203"/>
                    <a:pt x="1048" y="1203"/>
                  </a:cubicBezTo>
                  <a:lnTo>
                    <a:pt x="1584" y="1310"/>
                  </a:lnTo>
                  <a:cubicBezTo>
                    <a:pt x="1596" y="1310"/>
                    <a:pt x="1608" y="1299"/>
                    <a:pt x="1619" y="1287"/>
                  </a:cubicBezTo>
                  <a:lnTo>
                    <a:pt x="2667" y="96"/>
                  </a:lnTo>
                  <a:cubicBezTo>
                    <a:pt x="2703" y="60"/>
                    <a:pt x="2667" y="1"/>
                    <a:pt x="2620" y="1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5"/>
            <p:cNvSpPr/>
            <p:nvPr/>
          </p:nvSpPr>
          <p:spPr>
            <a:xfrm>
              <a:off x="4231610" y="2823094"/>
              <a:ext cx="72685" cy="36034"/>
            </a:xfrm>
            <a:custGeom>
              <a:avLst/>
              <a:gdLst/>
              <a:ahLst/>
              <a:cxnLst/>
              <a:rect l="l" t="t" r="r" b="b"/>
              <a:pathLst>
                <a:path w="2620" h="1299" extrusionOk="0">
                  <a:moveTo>
                    <a:pt x="346" y="0"/>
                  </a:moveTo>
                  <a:lnTo>
                    <a:pt x="84" y="60"/>
                  </a:lnTo>
                  <a:cubicBezTo>
                    <a:pt x="36" y="60"/>
                    <a:pt x="1" y="120"/>
                    <a:pt x="36" y="155"/>
                  </a:cubicBezTo>
                  <a:lnTo>
                    <a:pt x="953" y="1191"/>
                  </a:lnTo>
                  <a:cubicBezTo>
                    <a:pt x="965" y="1215"/>
                    <a:pt x="989" y="1215"/>
                    <a:pt x="1001" y="1215"/>
                  </a:cubicBezTo>
                  <a:lnTo>
                    <a:pt x="1489" y="1286"/>
                  </a:lnTo>
                  <a:lnTo>
                    <a:pt x="1501" y="1286"/>
                  </a:lnTo>
                  <a:lnTo>
                    <a:pt x="1501" y="1298"/>
                  </a:lnTo>
                  <a:cubicBezTo>
                    <a:pt x="1513" y="1298"/>
                    <a:pt x="1536" y="1286"/>
                    <a:pt x="1548" y="1274"/>
                  </a:cubicBezTo>
                  <a:lnTo>
                    <a:pt x="2584" y="108"/>
                  </a:lnTo>
                  <a:cubicBezTo>
                    <a:pt x="2620" y="60"/>
                    <a:pt x="2596" y="0"/>
                    <a:pt x="2548" y="0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5"/>
            <p:cNvSpPr/>
            <p:nvPr/>
          </p:nvSpPr>
          <p:spPr>
            <a:xfrm>
              <a:off x="4063823" y="2823094"/>
              <a:ext cx="46913" cy="35701"/>
            </a:xfrm>
            <a:custGeom>
              <a:avLst/>
              <a:gdLst/>
              <a:ahLst/>
              <a:cxnLst/>
              <a:rect l="l" t="t" r="r" b="b"/>
              <a:pathLst>
                <a:path w="1691" h="1287" extrusionOk="0">
                  <a:moveTo>
                    <a:pt x="83" y="0"/>
                  </a:moveTo>
                  <a:cubicBezTo>
                    <a:pt x="36" y="0"/>
                    <a:pt x="0" y="60"/>
                    <a:pt x="36" y="96"/>
                  </a:cubicBezTo>
                  <a:lnTo>
                    <a:pt x="1084" y="1274"/>
                  </a:lnTo>
                  <a:cubicBezTo>
                    <a:pt x="1084" y="1286"/>
                    <a:pt x="1107" y="1286"/>
                    <a:pt x="1119" y="1286"/>
                  </a:cubicBezTo>
                  <a:lnTo>
                    <a:pt x="1691" y="1286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5"/>
            <p:cNvSpPr/>
            <p:nvPr/>
          </p:nvSpPr>
          <p:spPr>
            <a:xfrm>
              <a:off x="4226339" y="2823094"/>
              <a:ext cx="46580" cy="35701"/>
            </a:xfrm>
            <a:custGeom>
              <a:avLst/>
              <a:gdLst/>
              <a:ahLst/>
              <a:cxnLst/>
              <a:rect l="l" t="t" r="r" b="b"/>
              <a:pathLst>
                <a:path w="1679" h="1287" extrusionOk="0">
                  <a:moveTo>
                    <a:pt x="83" y="0"/>
                  </a:moveTo>
                  <a:cubicBezTo>
                    <a:pt x="36" y="0"/>
                    <a:pt x="0" y="60"/>
                    <a:pt x="36" y="96"/>
                  </a:cubicBezTo>
                  <a:lnTo>
                    <a:pt x="1083" y="1274"/>
                  </a:lnTo>
                  <a:cubicBezTo>
                    <a:pt x="1083" y="1286"/>
                    <a:pt x="1107" y="1286"/>
                    <a:pt x="1119" y="1286"/>
                  </a:cubicBezTo>
                  <a:lnTo>
                    <a:pt x="1679" y="128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5"/>
            <p:cNvSpPr/>
            <p:nvPr/>
          </p:nvSpPr>
          <p:spPr>
            <a:xfrm>
              <a:off x="4265289" y="2676461"/>
              <a:ext cx="64113" cy="68379"/>
            </a:xfrm>
            <a:custGeom>
              <a:avLst/>
              <a:gdLst/>
              <a:ahLst/>
              <a:cxnLst/>
              <a:rect l="l" t="t" r="r" b="b"/>
              <a:pathLst>
                <a:path w="2311" h="2465" extrusionOk="0">
                  <a:moveTo>
                    <a:pt x="441" y="0"/>
                  </a:moveTo>
                  <a:lnTo>
                    <a:pt x="322" y="95"/>
                  </a:lnTo>
                  <a:cubicBezTo>
                    <a:pt x="132" y="95"/>
                    <a:pt x="1" y="262"/>
                    <a:pt x="37" y="453"/>
                  </a:cubicBezTo>
                  <a:lnTo>
                    <a:pt x="191" y="2238"/>
                  </a:lnTo>
                  <a:cubicBezTo>
                    <a:pt x="227" y="2369"/>
                    <a:pt x="346" y="2465"/>
                    <a:pt x="489" y="2465"/>
                  </a:cubicBezTo>
                  <a:lnTo>
                    <a:pt x="2299" y="2369"/>
                  </a:lnTo>
                  <a:lnTo>
                    <a:pt x="2311" y="1988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5"/>
            <p:cNvSpPr/>
            <p:nvPr/>
          </p:nvSpPr>
          <p:spPr>
            <a:xfrm>
              <a:off x="4261017" y="2676461"/>
              <a:ext cx="75654" cy="71680"/>
            </a:xfrm>
            <a:custGeom>
              <a:avLst/>
              <a:gdLst/>
              <a:ahLst/>
              <a:cxnLst/>
              <a:rect l="l" t="t" r="r" b="b"/>
              <a:pathLst>
                <a:path w="2727" h="2584" extrusionOk="0">
                  <a:moveTo>
                    <a:pt x="345" y="0"/>
                  </a:moveTo>
                  <a:cubicBezTo>
                    <a:pt x="155" y="0"/>
                    <a:pt x="0" y="179"/>
                    <a:pt x="48" y="369"/>
                  </a:cubicBezTo>
                  <a:lnTo>
                    <a:pt x="298" y="2358"/>
                  </a:lnTo>
                  <a:cubicBezTo>
                    <a:pt x="334" y="2489"/>
                    <a:pt x="453" y="2584"/>
                    <a:pt x="584" y="2584"/>
                  </a:cubicBezTo>
                  <a:lnTo>
                    <a:pt x="2727" y="2584"/>
                  </a:lnTo>
                  <a:lnTo>
                    <a:pt x="2465" y="1988"/>
                  </a:lnTo>
                  <a:lnTo>
                    <a:pt x="988" y="1988"/>
                  </a:lnTo>
                  <a:cubicBezTo>
                    <a:pt x="917" y="1988"/>
                    <a:pt x="846" y="1929"/>
                    <a:pt x="846" y="1857"/>
                  </a:cubicBezTo>
                  <a:lnTo>
                    <a:pt x="6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5"/>
            <p:cNvSpPr/>
            <p:nvPr/>
          </p:nvSpPr>
          <p:spPr>
            <a:xfrm>
              <a:off x="4037717" y="2676461"/>
              <a:ext cx="69384" cy="68712"/>
            </a:xfrm>
            <a:custGeom>
              <a:avLst/>
              <a:gdLst/>
              <a:ahLst/>
              <a:cxnLst/>
              <a:rect l="l" t="t" r="r" b="b"/>
              <a:pathLst>
                <a:path w="2501" h="2477" extrusionOk="0">
                  <a:moveTo>
                    <a:pt x="1632" y="0"/>
                  </a:moveTo>
                  <a:lnTo>
                    <a:pt x="1024" y="167"/>
                  </a:lnTo>
                  <a:lnTo>
                    <a:pt x="1" y="2477"/>
                  </a:lnTo>
                  <a:lnTo>
                    <a:pt x="1858" y="2417"/>
                  </a:lnTo>
                  <a:cubicBezTo>
                    <a:pt x="1989" y="2417"/>
                    <a:pt x="2108" y="2322"/>
                    <a:pt x="2144" y="2191"/>
                  </a:cubicBezTo>
                  <a:lnTo>
                    <a:pt x="2251" y="1977"/>
                  </a:lnTo>
                  <a:lnTo>
                    <a:pt x="2453" y="357"/>
                  </a:lnTo>
                  <a:cubicBezTo>
                    <a:pt x="2501" y="179"/>
                    <a:pt x="2358" y="0"/>
                    <a:pt x="2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5"/>
            <p:cNvSpPr/>
            <p:nvPr/>
          </p:nvSpPr>
          <p:spPr>
            <a:xfrm>
              <a:off x="4031115" y="2676461"/>
              <a:ext cx="70050" cy="72013"/>
            </a:xfrm>
            <a:custGeom>
              <a:avLst/>
              <a:gdLst/>
              <a:ahLst/>
              <a:cxnLst/>
              <a:rect l="l" t="t" r="r" b="b"/>
              <a:pathLst>
                <a:path w="2525" h="2596" extrusionOk="0">
                  <a:moveTo>
                    <a:pt x="1179" y="0"/>
                  </a:moveTo>
                  <a:lnTo>
                    <a:pt x="941" y="548"/>
                  </a:lnTo>
                  <a:lnTo>
                    <a:pt x="298" y="1988"/>
                  </a:lnTo>
                  <a:lnTo>
                    <a:pt x="274" y="1988"/>
                  </a:lnTo>
                  <a:lnTo>
                    <a:pt x="0" y="2596"/>
                  </a:lnTo>
                  <a:lnTo>
                    <a:pt x="2179" y="2596"/>
                  </a:lnTo>
                  <a:cubicBezTo>
                    <a:pt x="2322" y="2596"/>
                    <a:pt x="2441" y="2500"/>
                    <a:pt x="2477" y="2358"/>
                  </a:cubicBezTo>
                  <a:lnTo>
                    <a:pt x="2525" y="1988"/>
                  </a:lnTo>
                  <a:lnTo>
                    <a:pt x="1239" y="1988"/>
                  </a:lnTo>
                  <a:cubicBezTo>
                    <a:pt x="1132" y="1988"/>
                    <a:pt x="1060" y="1869"/>
                    <a:pt x="1108" y="1774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5"/>
            <p:cNvSpPr/>
            <p:nvPr/>
          </p:nvSpPr>
          <p:spPr>
            <a:xfrm>
              <a:off x="4292061" y="2978327"/>
              <a:ext cx="57177" cy="29737"/>
            </a:xfrm>
            <a:custGeom>
              <a:avLst/>
              <a:gdLst/>
              <a:ahLst/>
              <a:cxnLst/>
              <a:rect l="l" t="t" r="r" b="b"/>
              <a:pathLst>
                <a:path w="2061" h="1072" extrusionOk="0">
                  <a:moveTo>
                    <a:pt x="429" y="0"/>
                  </a:moveTo>
                  <a:lnTo>
                    <a:pt x="298" y="72"/>
                  </a:lnTo>
                  <a:cubicBezTo>
                    <a:pt x="143" y="72"/>
                    <a:pt x="0" y="203"/>
                    <a:pt x="0" y="369"/>
                  </a:cubicBezTo>
                  <a:lnTo>
                    <a:pt x="143" y="750"/>
                  </a:lnTo>
                  <a:cubicBezTo>
                    <a:pt x="143" y="905"/>
                    <a:pt x="274" y="1048"/>
                    <a:pt x="441" y="1048"/>
                  </a:cubicBezTo>
                  <a:lnTo>
                    <a:pt x="1608" y="1072"/>
                  </a:lnTo>
                  <a:cubicBezTo>
                    <a:pt x="1774" y="1072"/>
                    <a:pt x="1917" y="941"/>
                    <a:pt x="1917" y="774"/>
                  </a:cubicBezTo>
                  <a:lnTo>
                    <a:pt x="2060" y="679"/>
                  </a:lnTo>
                  <a:lnTo>
                    <a:pt x="2060" y="298"/>
                  </a:lnTo>
                  <a:cubicBezTo>
                    <a:pt x="2060" y="131"/>
                    <a:pt x="1929" y="0"/>
                    <a:pt x="1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5"/>
            <p:cNvSpPr/>
            <p:nvPr/>
          </p:nvSpPr>
          <p:spPr>
            <a:xfrm>
              <a:off x="4157953" y="2978327"/>
              <a:ext cx="55846" cy="29737"/>
            </a:xfrm>
            <a:custGeom>
              <a:avLst/>
              <a:gdLst/>
              <a:ahLst/>
              <a:cxnLst/>
              <a:rect l="l" t="t" r="r" b="b"/>
              <a:pathLst>
                <a:path w="2013" h="1072" extrusionOk="0">
                  <a:moveTo>
                    <a:pt x="393" y="0"/>
                  </a:moveTo>
                  <a:lnTo>
                    <a:pt x="298" y="72"/>
                  </a:lnTo>
                  <a:cubicBezTo>
                    <a:pt x="131" y="72"/>
                    <a:pt x="0" y="203"/>
                    <a:pt x="0" y="369"/>
                  </a:cubicBezTo>
                  <a:lnTo>
                    <a:pt x="60" y="774"/>
                  </a:lnTo>
                  <a:cubicBezTo>
                    <a:pt x="60" y="929"/>
                    <a:pt x="191" y="1072"/>
                    <a:pt x="358" y="1072"/>
                  </a:cubicBezTo>
                  <a:lnTo>
                    <a:pt x="1620" y="1072"/>
                  </a:lnTo>
                  <a:cubicBezTo>
                    <a:pt x="1786" y="1072"/>
                    <a:pt x="1929" y="929"/>
                    <a:pt x="1917" y="762"/>
                  </a:cubicBezTo>
                  <a:lnTo>
                    <a:pt x="2013" y="679"/>
                  </a:lnTo>
                  <a:lnTo>
                    <a:pt x="2013" y="298"/>
                  </a:lnTo>
                  <a:cubicBezTo>
                    <a:pt x="2013" y="131"/>
                    <a:pt x="1870" y="0"/>
                    <a:pt x="1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5"/>
            <p:cNvSpPr/>
            <p:nvPr/>
          </p:nvSpPr>
          <p:spPr>
            <a:xfrm>
              <a:off x="4019879" y="2978327"/>
              <a:ext cx="56179" cy="30403"/>
            </a:xfrm>
            <a:custGeom>
              <a:avLst/>
              <a:gdLst/>
              <a:ahLst/>
              <a:cxnLst/>
              <a:rect l="l" t="t" r="r" b="b"/>
              <a:pathLst>
                <a:path w="2025" h="1096" extrusionOk="0">
                  <a:moveTo>
                    <a:pt x="382" y="0"/>
                  </a:moveTo>
                  <a:lnTo>
                    <a:pt x="322" y="84"/>
                  </a:lnTo>
                  <a:cubicBezTo>
                    <a:pt x="155" y="84"/>
                    <a:pt x="24" y="227"/>
                    <a:pt x="24" y="381"/>
                  </a:cubicBezTo>
                  <a:lnTo>
                    <a:pt x="1" y="739"/>
                  </a:lnTo>
                  <a:cubicBezTo>
                    <a:pt x="1" y="893"/>
                    <a:pt x="132" y="1036"/>
                    <a:pt x="298" y="1036"/>
                  </a:cubicBezTo>
                  <a:lnTo>
                    <a:pt x="1596" y="1096"/>
                  </a:lnTo>
                  <a:cubicBezTo>
                    <a:pt x="1763" y="1096"/>
                    <a:pt x="1906" y="965"/>
                    <a:pt x="1906" y="798"/>
                  </a:cubicBezTo>
                  <a:lnTo>
                    <a:pt x="2025" y="679"/>
                  </a:lnTo>
                  <a:lnTo>
                    <a:pt x="2025" y="298"/>
                  </a:lnTo>
                  <a:cubicBezTo>
                    <a:pt x="2025" y="131"/>
                    <a:pt x="1894" y="0"/>
                    <a:pt x="17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5"/>
            <p:cNvSpPr/>
            <p:nvPr/>
          </p:nvSpPr>
          <p:spPr>
            <a:xfrm>
              <a:off x="4290729" y="2977662"/>
              <a:ext cx="58509" cy="32733"/>
            </a:xfrm>
            <a:custGeom>
              <a:avLst/>
              <a:gdLst/>
              <a:ahLst/>
              <a:cxnLst/>
              <a:rect l="l" t="t" r="r" b="b"/>
              <a:pathLst>
                <a:path w="2109" h="1180" extrusionOk="0">
                  <a:moveTo>
                    <a:pt x="298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882"/>
                  </a:lnTo>
                  <a:cubicBezTo>
                    <a:pt x="1" y="1048"/>
                    <a:pt x="132" y="1179"/>
                    <a:pt x="298" y="1179"/>
                  </a:cubicBezTo>
                  <a:lnTo>
                    <a:pt x="1810" y="1179"/>
                  </a:lnTo>
                  <a:cubicBezTo>
                    <a:pt x="1965" y="1179"/>
                    <a:pt x="2108" y="1048"/>
                    <a:pt x="2108" y="882"/>
                  </a:cubicBezTo>
                  <a:lnTo>
                    <a:pt x="2108" y="691"/>
                  </a:lnTo>
                  <a:lnTo>
                    <a:pt x="763" y="703"/>
                  </a:lnTo>
                  <a:cubicBezTo>
                    <a:pt x="596" y="703"/>
                    <a:pt x="465" y="560"/>
                    <a:pt x="465" y="405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5"/>
            <p:cNvSpPr/>
            <p:nvPr/>
          </p:nvSpPr>
          <p:spPr>
            <a:xfrm>
              <a:off x="4155318" y="2977662"/>
              <a:ext cx="58148" cy="32733"/>
            </a:xfrm>
            <a:custGeom>
              <a:avLst/>
              <a:gdLst/>
              <a:ahLst/>
              <a:cxnLst/>
              <a:rect l="l" t="t" r="r" b="b"/>
              <a:pathLst>
                <a:path w="2096" h="1180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lnTo>
                    <a:pt x="0" y="882"/>
                  </a:lnTo>
                  <a:cubicBezTo>
                    <a:pt x="0" y="1048"/>
                    <a:pt x="131" y="1179"/>
                    <a:pt x="298" y="1179"/>
                  </a:cubicBezTo>
                  <a:lnTo>
                    <a:pt x="1798" y="1179"/>
                  </a:lnTo>
                  <a:cubicBezTo>
                    <a:pt x="1965" y="1179"/>
                    <a:pt x="2096" y="1048"/>
                    <a:pt x="2096" y="882"/>
                  </a:cubicBezTo>
                  <a:lnTo>
                    <a:pt x="2096" y="691"/>
                  </a:lnTo>
                  <a:lnTo>
                    <a:pt x="762" y="703"/>
                  </a:lnTo>
                  <a:cubicBezTo>
                    <a:pt x="595" y="703"/>
                    <a:pt x="465" y="560"/>
                    <a:pt x="465" y="405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5"/>
            <p:cNvSpPr/>
            <p:nvPr/>
          </p:nvSpPr>
          <p:spPr>
            <a:xfrm>
              <a:off x="4016578" y="2977662"/>
              <a:ext cx="58481" cy="32733"/>
            </a:xfrm>
            <a:custGeom>
              <a:avLst/>
              <a:gdLst/>
              <a:ahLst/>
              <a:cxnLst/>
              <a:rect l="l" t="t" r="r" b="b"/>
              <a:pathLst>
                <a:path w="2108" h="1180" extrusionOk="0">
                  <a:moveTo>
                    <a:pt x="298" y="1"/>
                  </a:moveTo>
                  <a:cubicBezTo>
                    <a:pt x="143" y="1"/>
                    <a:pt x="1" y="132"/>
                    <a:pt x="1" y="298"/>
                  </a:cubicBezTo>
                  <a:lnTo>
                    <a:pt x="1" y="882"/>
                  </a:lnTo>
                  <a:cubicBezTo>
                    <a:pt x="1" y="1048"/>
                    <a:pt x="143" y="1179"/>
                    <a:pt x="298" y="1179"/>
                  </a:cubicBezTo>
                  <a:lnTo>
                    <a:pt x="1810" y="1179"/>
                  </a:lnTo>
                  <a:cubicBezTo>
                    <a:pt x="1965" y="1179"/>
                    <a:pt x="2108" y="1048"/>
                    <a:pt x="2108" y="882"/>
                  </a:cubicBezTo>
                  <a:lnTo>
                    <a:pt x="2108" y="691"/>
                  </a:lnTo>
                  <a:lnTo>
                    <a:pt x="798" y="703"/>
                  </a:lnTo>
                  <a:cubicBezTo>
                    <a:pt x="632" y="703"/>
                    <a:pt x="501" y="560"/>
                    <a:pt x="501" y="405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3" name="Google Shape;4123;p45"/>
          <p:cNvGrpSpPr/>
          <p:nvPr/>
        </p:nvGrpSpPr>
        <p:grpSpPr>
          <a:xfrm>
            <a:off x="7996461" y="2612049"/>
            <a:ext cx="408952" cy="392382"/>
            <a:chOff x="7996461" y="2612049"/>
            <a:chExt cx="408952" cy="392382"/>
          </a:xfrm>
        </p:grpSpPr>
        <p:sp>
          <p:nvSpPr>
            <p:cNvPr id="4124" name="Google Shape;4124;p45"/>
            <p:cNvSpPr/>
            <p:nvPr/>
          </p:nvSpPr>
          <p:spPr>
            <a:xfrm>
              <a:off x="8038436" y="2637791"/>
              <a:ext cx="332300" cy="333629"/>
            </a:xfrm>
            <a:custGeom>
              <a:avLst/>
              <a:gdLst/>
              <a:ahLst/>
              <a:cxnLst/>
              <a:rect l="l" t="t" r="r" b="b"/>
              <a:pathLst>
                <a:path w="11978" h="12027" extrusionOk="0">
                  <a:moveTo>
                    <a:pt x="5826" y="1"/>
                  </a:moveTo>
                  <a:cubicBezTo>
                    <a:pt x="4548" y="1"/>
                    <a:pt x="3240" y="408"/>
                    <a:pt x="2084" y="1311"/>
                  </a:cubicBezTo>
                  <a:cubicBezTo>
                    <a:pt x="631" y="2430"/>
                    <a:pt x="0" y="4180"/>
                    <a:pt x="0" y="6145"/>
                  </a:cubicBezTo>
                  <a:cubicBezTo>
                    <a:pt x="0" y="9538"/>
                    <a:pt x="2596" y="12026"/>
                    <a:pt x="5989" y="12026"/>
                  </a:cubicBezTo>
                  <a:cubicBezTo>
                    <a:pt x="7989" y="12026"/>
                    <a:pt x="9632" y="11312"/>
                    <a:pt x="10751" y="9824"/>
                  </a:cubicBezTo>
                  <a:cubicBezTo>
                    <a:pt x="11549" y="8764"/>
                    <a:pt x="11978" y="7478"/>
                    <a:pt x="11978" y="6145"/>
                  </a:cubicBezTo>
                  <a:cubicBezTo>
                    <a:pt x="11978" y="2504"/>
                    <a:pt x="8996" y="1"/>
                    <a:pt x="582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5"/>
            <p:cNvSpPr/>
            <p:nvPr/>
          </p:nvSpPr>
          <p:spPr>
            <a:xfrm>
              <a:off x="8004063" y="2666863"/>
              <a:ext cx="338264" cy="311909"/>
            </a:xfrm>
            <a:custGeom>
              <a:avLst/>
              <a:gdLst/>
              <a:ahLst/>
              <a:cxnLst/>
              <a:rect l="l" t="t" r="r" b="b"/>
              <a:pathLst>
                <a:path w="12193" h="11244" extrusionOk="0">
                  <a:moveTo>
                    <a:pt x="3692" y="1"/>
                  </a:moveTo>
                  <a:lnTo>
                    <a:pt x="3692" y="1"/>
                  </a:lnTo>
                  <a:cubicBezTo>
                    <a:pt x="453" y="2132"/>
                    <a:pt x="1" y="6704"/>
                    <a:pt x="2739" y="9442"/>
                  </a:cubicBezTo>
                  <a:cubicBezTo>
                    <a:pt x="3952" y="10656"/>
                    <a:pt x="5518" y="11243"/>
                    <a:pt x="7072" y="11243"/>
                  </a:cubicBezTo>
                  <a:cubicBezTo>
                    <a:pt x="9042" y="11243"/>
                    <a:pt x="10995" y="10300"/>
                    <a:pt x="12193" y="8490"/>
                  </a:cubicBezTo>
                  <a:lnTo>
                    <a:pt x="12193" y="8490"/>
                  </a:lnTo>
                  <a:cubicBezTo>
                    <a:pt x="11158" y="9180"/>
                    <a:pt x="9976" y="9518"/>
                    <a:pt x="8801" y="9518"/>
                  </a:cubicBezTo>
                  <a:cubicBezTo>
                    <a:pt x="7218" y="9518"/>
                    <a:pt x="5648" y="8905"/>
                    <a:pt x="4466" y="7716"/>
                  </a:cubicBezTo>
                  <a:cubicBezTo>
                    <a:pt x="2406" y="5656"/>
                    <a:pt x="2084" y="2430"/>
                    <a:pt x="3692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5"/>
            <p:cNvSpPr/>
            <p:nvPr/>
          </p:nvSpPr>
          <p:spPr>
            <a:xfrm>
              <a:off x="8316554" y="2612049"/>
              <a:ext cx="43611" cy="43302"/>
            </a:xfrm>
            <a:custGeom>
              <a:avLst/>
              <a:gdLst/>
              <a:ahLst/>
              <a:cxnLst/>
              <a:rect l="l" t="t" r="r" b="b"/>
              <a:pathLst>
                <a:path w="1572" h="1561" extrusionOk="0">
                  <a:moveTo>
                    <a:pt x="781" y="0"/>
                  </a:moveTo>
                  <a:cubicBezTo>
                    <a:pt x="762" y="0"/>
                    <a:pt x="744" y="12"/>
                    <a:pt x="738" y="36"/>
                  </a:cubicBezTo>
                  <a:lnTo>
                    <a:pt x="512" y="489"/>
                  </a:lnTo>
                  <a:cubicBezTo>
                    <a:pt x="500" y="489"/>
                    <a:pt x="500" y="500"/>
                    <a:pt x="488" y="512"/>
                  </a:cubicBezTo>
                  <a:lnTo>
                    <a:pt x="36" y="727"/>
                  </a:lnTo>
                  <a:cubicBezTo>
                    <a:pt x="0" y="750"/>
                    <a:pt x="0" y="810"/>
                    <a:pt x="36" y="834"/>
                  </a:cubicBezTo>
                  <a:lnTo>
                    <a:pt x="488" y="1060"/>
                  </a:lnTo>
                  <a:cubicBezTo>
                    <a:pt x="500" y="1060"/>
                    <a:pt x="500" y="1072"/>
                    <a:pt x="512" y="1084"/>
                  </a:cubicBezTo>
                  <a:lnTo>
                    <a:pt x="738" y="1524"/>
                  </a:lnTo>
                  <a:cubicBezTo>
                    <a:pt x="744" y="1548"/>
                    <a:pt x="762" y="1560"/>
                    <a:pt x="781" y="1560"/>
                  </a:cubicBezTo>
                  <a:cubicBezTo>
                    <a:pt x="801" y="1560"/>
                    <a:pt x="822" y="1548"/>
                    <a:pt x="834" y="1524"/>
                  </a:cubicBezTo>
                  <a:lnTo>
                    <a:pt x="1060" y="1084"/>
                  </a:lnTo>
                  <a:cubicBezTo>
                    <a:pt x="1060" y="1072"/>
                    <a:pt x="1072" y="1060"/>
                    <a:pt x="1084" y="1060"/>
                  </a:cubicBezTo>
                  <a:lnTo>
                    <a:pt x="1536" y="834"/>
                  </a:lnTo>
                  <a:cubicBezTo>
                    <a:pt x="1572" y="810"/>
                    <a:pt x="1572" y="750"/>
                    <a:pt x="1536" y="727"/>
                  </a:cubicBezTo>
                  <a:lnTo>
                    <a:pt x="1084" y="512"/>
                  </a:lnTo>
                  <a:cubicBezTo>
                    <a:pt x="1072" y="500"/>
                    <a:pt x="1060" y="489"/>
                    <a:pt x="1060" y="489"/>
                  </a:cubicBezTo>
                  <a:lnTo>
                    <a:pt x="834" y="36"/>
                  </a:lnTo>
                  <a:cubicBezTo>
                    <a:pt x="822" y="12"/>
                    <a:pt x="801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5"/>
            <p:cNvSpPr/>
            <p:nvPr/>
          </p:nvSpPr>
          <p:spPr>
            <a:xfrm>
              <a:off x="8030501" y="2961156"/>
              <a:ext cx="43611" cy="43274"/>
            </a:xfrm>
            <a:custGeom>
              <a:avLst/>
              <a:gdLst/>
              <a:ahLst/>
              <a:cxnLst/>
              <a:rect l="l" t="t" r="r" b="b"/>
              <a:pathLst>
                <a:path w="1572" h="1560" extrusionOk="0">
                  <a:moveTo>
                    <a:pt x="791" y="0"/>
                  </a:moveTo>
                  <a:cubicBezTo>
                    <a:pt x="771" y="0"/>
                    <a:pt x="750" y="12"/>
                    <a:pt x="738" y="36"/>
                  </a:cubicBezTo>
                  <a:lnTo>
                    <a:pt x="512" y="477"/>
                  </a:lnTo>
                  <a:cubicBezTo>
                    <a:pt x="512" y="488"/>
                    <a:pt x="500" y="500"/>
                    <a:pt x="488" y="512"/>
                  </a:cubicBezTo>
                  <a:lnTo>
                    <a:pt x="36" y="727"/>
                  </a:lnTo>
                  <a:cubicBezTo>
                    <a:pt x="0" y="750"/>
                    <a:pt x="0" y="810"/>
                    <a:pt x="36" y="834"/>
                  </a:cubicBezTo>
                  <a:lnTo>
                    <a:pt x="488" y="1060"/>
                  </a:lnTo>
                  <a:cubicBezTo>
                    <a:pt x="500" y="1060"/>
                    <a:pt x="512" y="1072"/>
                    <a:pt x="512" y="1084"/>
                  </a:cubicBezTo>
                  <a:lnTo>
                    <a:pt x="738" y="1524"/>
                  </a:lnTo>
                  <a:cubicBezTo>
                    <a:pt x="750" y="1548"/>
                    <a:pt x="771" y="1560"/>
                    <a:pt x="791" y="1560"/>
                  </a:cubicBezTo>
                  <a:cubicBezTo>
                    <a:pt x="810" y="1560"/>
                    <a:pt x="828" y="1548"/>
                    <a:pt x="834" y="1524"/>
                  </a:cubicBezTo>
                  <a:lnTo>
                    <a:pt x="1060" y="1084"/>
                  </a:lnTo>
                  <a:cubicBezTo>
                    <a:pt x="1060" y="1072"/>
                    <a:pt x="1072" y="1060"/>
                    <a:pt x="1084" y="1060"/>
                  </a:cubicBezTo>
                  <a:lnTo>
                    <a:pt x="1536" y="834"/>
                  </a:lnTo>
                  <a:cubicBezTo>
                    <a:pt x="1572" y="810"/>
                    <a:pt x="1572" y="750"/>
                    <a:pt x="1536" y="727"/>
                  </a:cubicBezTo>
                  <a:lnTo>
                    <a:pt x="1084" y="512"/>
                  </a:lnTo>
                  <a:cubicBezTo>
                    <a:pt x="1072" y="500"/>
                    <a:pt x="1060" y="488"/>
                    <a:pt x="1060" y="477"/>
                  </a:cubicBezTo>
                  <a:lnTo>
                    <a:pt x="834" y="36"/>
                  </a:lnTo>
                  <a:cubicBezTo>
                    <a:pt x="828" y="12"/>
                    <a:pt x="810" y="0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5"/>
            <p:cNvSpPr/>
            <p:nvPr/>
          </p:nvSpPr>
          <p:spPr>
            <a:xfrm>
              <a:off x="8372705" y="2894414"/>
              <a:ext cx="32708" cy="31790"/>
            </a:xfrm>
            <a:custGeom>
              <a:avLst/>
              <a:gdLst/>
              <a:ahLst/>
              <a:cxnLst/>
              <a:rect l="l" t="t" r="r" b="b"/>
              <a:pathLst>
                <a:path w="1179" h="1146" extrusionOk="0">
                  <a:moveTo>
                    <a:pt x="597" y="0"/>
                  </a:moveTo>
                  <a:cubicBezTo>
                    <a:pt x="475" y="0"/>
                    <a:pt x="369" y="92"/>
                    <a:pt x="369" y="216"/>
                  </a:cubicBezTo>
                  <a:lnTo>
                    <a:pt x="369" y="323"/>
                  </a:lnTo>
                  <a:cubicBezTo>
                    <a:pt x="369" y="346"/>
                    <a:pt x="357" y="358"/>
                    <a:pt x="345" y="358"/>
                  </a:cubicBezTo>
                  <a:lnTo>
                    <a:pt x="238" y="358"/>
                  </a:lnTo>
                  <a:cubicBezTo>
                    <a:pt x="119" y="358"/>
                    <a:pt x="24" y="442"/>
                    <a:pt x="12" y="549"/>
                  </a:cubicBezTo>
                  <a:cubicBezTo>
                    <a:pt x="0" y="680"/>
                    <a:pt x="95" y="787"/>
                    <a:pt x="226" y="787"/>
                  </a:cubicBezTo>
                  <a:lnTo>
                    <a:pt x="345" y="787"/>
                  </a:lnTo>
                  <a:cubicBezTo>
                    <a:pt x="357" y="787"/>
                    <a:pt x="369" y="799"/>
                    <a:pt x="369" y="823"/>
                  </a:cubicBezTo>
                  <a:lnTo>
                    <a:pt x="369" y="930"/>
                  </a:lnTo>
                  <a:cubicBezTo>
                    <a:pt x="369" y="1037"/>
                    <a:pt x="453" y="1132"/>
                    <a:pt x="560" y="1144"/>
                  </a:cubicBezTo>
                  <a:cubicBezTo>
                    <a:pt x="567" y="1145"/>
                    <a:pt x="575" y="1145"/>
                    <a:pt x="582" y="1145"/>
                  </a:cubicBezTo>
                  <a:cubicBezTo>
                    <a:pt x="703" y="1145"/>
                    <a:pt x="798" y="1053"/>
                    <a:pt x="798" y="930"/>
                  </a:cubicBezTo>
                  <a:lnTo>
                    <a:pt x="798" y="823"/>
                  </a:lnTo>
                  <a:cubicBezTo>
                    <a:pt x="798" y="799"/>
                    <a:pt x="810" y="787"/>
                    <a:pt x="834" y="787"/>
                  </a:cubicBezTo>
                  <a:lnTo>
                    <a:pt x="941" y="787"/>
                  </a:lnTo>
                  <a:cubicBezTo>
                    <a:pt x="1072" y="787"/>
                    <a:pt x="1179" y="680"/>
                    <a:pt x="1155" y="549"/>
                  </a:cubicBezTo>
                  <a:cubicBezTo>
                    <a:pt x="1143" y="442"/>
                    <a:pt x="1048" y="358"/>
                    <a:pt x="941" y="358"/>
                  </a:cubicBezTo>
                  <a:lnTo>
                    <a:pt x="834" y="358"/>
                  </a:lnTo>
                  <a:cubicBezTo>
                    <a:pt x="810" y="358"/>
                    <a:pt x="798" y="346"/>
                    <a:pt x="798" y="323"/>
                  </a:cubicBezTo>
                  <a:lnTo>
                    <a:pt x="798" y="216"/>
                  </a:lnTo>
                  <a:cubicBezTo>
                    <a:pt x="810" y="108"/>
                    <a:pt x="726" y="13"/>
                    <a:pt x="619" y="1"/>
                  </a:cubicBezTo>
                  <a:cubicBezTo>
                    <a:pt x="612" y="1"/>
                    <a:pt x="605" y="0"/>
                    <a:pt x="5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5"/>
            <p:cNvSpPr/>
            <p:nvPr/>
          </p:nvSpPr>
          <p:spPr>
            <a:xfrm>
              <a:off x="7996461" y="2682369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98" y="0"/>
                  </a:moveTo>
                  <a:cubicBezTo>
                    <a:pt x="476" y="0"/>
                    <a:pt x="371" y="92"/>
                    <a:pt x="382" y="216"/>
                  </a:cubicBezTo>
                  <a:lnTo>
                    <a:pt x="382" y="335"/>
                  </a:lnTo>
                  <a:cubicBezTo>
                    <a:pt x="382" y="347"/>
                    <a:pt x="358" y="359"/>
                    <a:pt x="346" y="359"/>
                  </a:cubicBezTo>
                  <a:lnTo>
                    <a:pt x="239" y="359"/>
                  </a:lnTo>
                  <a:cubicBezTo>
                    <a:pt x="132" y="359"/>
                    <a:pt x="37" y="430"/>
                    <a:pt x="13" y="549"/>
                  </a:cubicBezTo>
                  <a:cubicBezTo>
                    <a:pt x="1" y="668"/>
                    <a:pt x="108" y="787"/>
                    <a:pt x="239" y="787"/>
                  </a:cubicBezTo>
                  <a:lnTo>
                    <a:pt x="346" y="787"/>
                  </a:lnTo>
                  <a:cubicBezTo>
                    <a:pt x="358" y="787"/>
                    <a:pt x="382" y="799"/>
                    <a:pt x="382" y="823"/>
                  </a:cubicBezTo>
                  <a:lnTo>
                    <a:pt x="382" y="930"/>
                  </a:lnTo>
                  <a:cubicBezTo>
                    <a:pt x="370" y="1037"/>
                    <a:pt x="453" y="1133"/>
                    <a:pt x="561" y="1144"/>
                  </a:cubicBezTo>
                  <a:cubicBezTo>
                    <a:pt x="573" y="1147"/>
                    <a:pt x="585" y="1148"/>
                    <a:pt x="597" y="1148"/>
                  </a:cubicBezTo>
                  <a:cubicBezTo>
                    <a:pt x="713" y="1148"/>
                    <a:pt x="811" y="1049"/>
                    <a:pt x="811" y="930"/>
                  </a:cubicBezTo>
                  <a:lnTo>
                    <a:pt x="811" y="823"/>
                  </a:lnTo>
                  <a:cubicBezTo>
                    <a:pt x="811" y="799"/>
                    <a:pt x="822" y="787"/>
                    <a:pt x="834" y="787"/>
                  </a:cubicBezTo>
                  <a:lnTo>
                    <a:pt x="953" y="787"/>
                  </a:lnTo>
                  <a:cubicBezTo>
                    <a:pt x="1073" y="787"/>
                    <a:pt x="1168" y="692"/>
                    <a:pt x="1168" y="573"/>
                  </a:cubicBezTo>
                  <a:cubicBezTo>
                    <a:pt x="1156" y="454"/>
                    <a:pt x="1061" y="359"/>
                    <a:pt x="942" y="359"/>
                  </a:cubicBezTo>
                  <a:lnTo>
                    <a:pt x="834" y="359"/>
                  </a:lnTo>
                  <a:cubicBezTo>
                    <a:pt x="822" y="359"/>
                    <a:pt x="811" y="347"/>
                    <a:pt x="811" y="335"/>
                  </a:cubicBezTo>
                  <a:lnTo>
                    <a:pt x="811" y="228"/>
                  </a:lnTo>
                  <a:cubicBezTo>
                    <a:pt x="811" y="120"/>
                    <a:pt x="727" y="25"/>
                    <a:pt x="620" y="1"/>
                  </a:cubicBezTo>
                  <a:cubicBezTo>
                    <a:pt x="613" y="1"/>
                    <a:pt x="605" y="0"/>
                    <a:pt x="5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5"/>
            <p:cNvSpPr/>
            <p:nvPr/>
          </p:nvSpPr>
          <p:spPr>
            <a:xfrm>
              <a:off x="8096556" y="2752579"/>
              <a:ext cx="54542" cy="56340"/>
            </a:xfrm>
            <a:custGeom>
              <a:avLst/>
              <a:gdLst/>
              <a:ahLst/>
              <a:cxnLst/>
              <a:rect l="l" t="t" r="r" b="b"/>
              <a:pathLst>
                <a:path w="1966" h="2031" extrusionOk="0">
                  <a:moveTo>
                    <a:pt x="1965" y="1090"/>
                  </a:moveTo>
                  <a:cubicBezTo>
                    <a:pt x="1965" y="1092"/>
                    <a:pt x="1965" y="1094"/>
                    <a:pt x="1965" y="1096"/>
                  </a:cubicBezTo>
                  <a:lnTo>
                    <a:pt x="1965" y="1096"/>
                  </a:lnTo>
                  <a:cubicBezTo>
                    <a:pt x="1965" y="1098"/>
                    <a:pt x="1965" y="1100"/>
                    <a:pt x="1965" y="1102"/>
                  </a:cubicBezTo>
                  <a:lnTo>
                    <a:pt x="1965" y="1090"/>
                  </a:lnTo>
                  <a:close/>
                  <a:moveTo>
                    <a:pt x="878" y="1"/>
                  </a:moveTo>
                  <a:cubicBezTo>
                    <a:pt x="737" y="1"/>
                    <a:pt x="594" y="29"/>
                    <a:pt x="453" y="90"/>
                  </a:cubicBezTo>
                  <a:cubicBezTo>
                    <a:pt x="60" y="256"/>
                    <a:pt x="1" y="685"/>
                    <a:pt x="1" y="1138"/>
                  </a:cubicBezTo>
                  <a:cubicBezTo>
                    <a:pt x="1" y="1745"/>
                    <a:pt x="286" y="2030"/>
                    <a:pt x="882" y="2030"/>
                  </a:cubicBezTo>
                  <a:cubicBezTo>
                    <a:pt x="1334" y="2030"/>
                    <a:pt x="1727" y="1911"/>
                    <a:pt x="1894" y="1519"/>
                  </a:cubicBezTo>
                  <a:cubicBezTo>
                    <a:pt x="1941" y="1389"/>
                    <a:pt x="1964" y="1237"/>
                    <a:pt x="1965" y="1096"/>
                  </a:cubicBezTo>
                  <a:lnTo>
                    <a:pt x="1965" y="1096"/>
                  </a:lnTo>
                  <a:cubicBezTo>
                    <a:pt x="1962" y="468"/>
                    <a:pt x="1449" y="1"/>
                    <a:pt x="878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5"/>
            <p:cNvSpPr/>
            <p:nvPr/>
          </p:nvSpPr>
          <p:spPr>
            <a:xfrm>
              <a:off x="8165912" y="2880905"/>
              <a:ext cx="60479" cy="53871"/>
            </a:xfrm>
            <a:custGeom>
              <a:avLst/>
              <a:gdLst/>
              <a:ahLst/>
              <a:cxnLst/>
              <a:rect l="l" t="t" r="r" b="b"/>
              <a:pathLst>
                <a:path w="2180" h="1942" extrusionOk="0">
                  <a:moveTo>
                    <a:pt x="1084" y="0"/>
                  </a:moveTo>
                  <a:cubicBezTo>
                    <a:pt x="501" y="0"/>
                    <a:pt x="25" y="464"/>
                    <a:pt x="1" y="1048"/>
                  </a:cubicBezTo>
                  <a:cubicBezTo>
                    <a:pt x="1" y="1643"/>
                    <a:pt x="501" y="1941"/>
                    <a:pt x="1096" y="1941"/>
                  </a:cubicBezTo>
                  <a:cubicBezTo>
                    <a:pt x="1151" y="1941"/>
                    <a:pt x="1206" y="1941"/>
                    <a:pt x="1260" y="1941"/>
                  </a:cubicBezTo>
                  <a:cubicBezTo>
                    <a:pt x="1541" y="1941"/>
                    <a:pt x="1793" y="1925"/>
                    <a:pt x="1953" y="1715"/>
                  </a:cubicBezTo>
                  <a:cubicBezTo>
                    <a:pt x="2108" y="1524"/>
                    <a:pt x="2180" y="1286"/>
                    <a:pt x="2180" y="1048"/>
                  </a:cubicBezTo>
                  <a:cubicBezTo>
                    <a:pt x="2156" y="464"/>
                    <a:pt x="1680" y="0"/>
                    <a:pt x="10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5"/>
            <p:cNvSpPr/>
            <p:nvPr/>
          </p:nvSpPr>
          <p:spPr>
            <a:xfrm>
              <a:off x="8165912" y="2909283"/>
              <a:ext cx="54209" cy="31041"/>
            </a:xfrm>
            <a:custGeom>
              <a:avLst/>
              <a:gdLst/>
              <a:ahLst/>
              <a:cxnLst/>
              <a:rect l="l" t="t" r="r" b="b"/>
              <a:pathLst>
                <a:path w="1954" h="1119" extrusionOk="0">
                  <a:moveTo>
                    <a:pt x="1" y="1"/>
                  </a:moveTo>
                  <a:cubicBezTo>
                    <a:pt x="1" y="13"/>
                    <a:pt x="1" y="13"/>
                    <a:pt x="1" y="25"/>
                  </a:cubicBezTo>
                  <a:cubicBezTo>
                    <a:pt x="1" y="697"/>
                    <a:pt x="544" y="1119"/>
                    <a:pt x="1100" y="1119"/>
                  </a:cubicBezTo>
                  <a:cubicBezTo>
                    <a:pt x="1412" y="1119"/>
                    <a:pt x="1727" y="986"/>
                    <a:pt x="1953" y="692"/>
                  </a:cubicBezTo>
                  <a:cubicBezTo>
                    <a:pt x="1275" y="572"/>
                    <a:pt x="608" y="34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5"/>
            <p:cNvSpPr/>
            <p:nvPr/>
          </p:nvSpPr>
          <p:spPr>
            <a:xfrm>
              <a:off x="8262706" y="2723452"/>
              <a:ext cx="35372" cy="35618"/>
            </a:xfrm>
            <a:custGeom>
              <a:avLst/>
              <a:gdLst/>
              <a:ahLst/>
              <a:cxnLst/>
              <a:rect l="l" t="t" r="r" b="b"/>
              <a:pathLst>
                <a:path w="1275" h="1284" extrusionOk="0">
                  <a:moveTo>
                    <a:pt x="622" y="1"/>
                  </a:moveTo>
                  <a:cubicBezTo>
                    <a:pt x="527" y="1"/>
                    <a:pt x="429" y="22"/>
                    <a:pt x="334" y="68"/>
                  </a:cubicBezTo>
                  <a:cubicBezTo>
                    <a:pt x="108" y="175"/>
                    <a:pt x="24" y="402"/>
                    <a:pt x="24" y="664"/>
                  </a:cubicBezTo>
                  <a:cubicBezTo>
                    <a:pt x="1" y="1002"/>
                    <a:pt x="275" y="1283"/>
                    <a:pt x="611" y="1283"/>
                  </a:cubicBezTo>
                  <a:cubicBezTo>
                    <a:pt x="618" y="1283"/>
                    <a:pt x="624" y="1283"/>
                    <a:pt x="631" y="1283"/>
                  </a:cubicBezTo>
                  <a:cubicBezTo>
                    <a:pt x="643" y="1283"/>
                    <a:pt x="654" y="1284"/>
                    <a:pt x="666" y="1284"/>
                  </a:cubicBezTo>
                  <a:cubicBezTo>
                    <a:pt x="878" y="1284"/>
                    <a:pt x="1066" y="1178"/>
                    <a:pt x="1179" y="1009"/>
                  </a:cubicBezTo>
                  <a:cubicBezTo>
                    <a:pt x="1239" y="902"/>
                    <a:pt x="1274" y="783"/>
                    <a:pt x="1274" y="664"/>
                  </a:cubicBezTo>
                  <a:cubicBezTo>
                    <a:pt x="1274" y="281"/>
                    <a:pt x="967" y="1"/>
                    <a:pt x="622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5"/>
            <p:cNvSpPr/>
            <p:nvPr/>
          </p:nvSpPr>
          <p:spPr>
            <a:xfrm>
              <a:off x="8280212" y="2864011"/>
              <a:ext cx="31405" cy="33094"/>
            </a:xfrm>
            <a:custGeom>
              <a:avLst/>
              <a:gdLst/>
              <a:ahLst/>
              <a:cxnLst/>
              <a:rect l="l" t="t" r="r" b="b"/>
              <a:pathLst>
                <a:path w="1132" h="1193" extrusionOk="0">
                  <a:moveTo>
                    <a:pt x="1132" y="645"/>
                  </a:moveTo>
                  <a:cubicBezTo>
                    <a:pt x="1132" y="647"/>
                    <a:pt x="1132" y="649"/>
                    <a:pt x="1131" y="651"/>
                  </a:cubicBezTo>
                  <a:lnTo>
                    <a:pt x="1131" y="651"/>
                  </a:lnTo>
                  <a:cubicBezTo>
                    <a:pt x="1132" y="653"/>
                    <a:pt x="1132" y="655"/>
                    <a:pt x="1132" y="657"/>
                  </a:cubicBezTo>
                  <a:lnTo>
                    <a:pt x="1132" y="645"/>
                  </a:lnTo>
                  <a:close/>
                  <a:moveTo>
                    <a:pt x="479" y="0"/>
                  </a:moveTo>
                  <a:cubicBezTo>
                    <a:pt x="435" y="0"/>
                    <a:pt x="390" y="5"/>
                    <a:pt x="346" y="14"/>
                  </a:cubicBezTo>
                  <a:cubicBezTo>
                    <a:pt x="36" y="73"/>
                    <a:pt x="0" y="347"/>
                    <a:pt x="0" y="669"/>
                  </a:cubicBezTo>
                  <a:cubicBezTo>
                    <a:pt x="0" y="1026"/>
                    <a:pt x="108" y="1192"/>
                    <a:pt x="477" y="1192"/>
                  </a:cubicBezTo>
                  <a:cubicBezTo>
                    <a:pt x="751" y="1192"/>
                    <a:pt x="989" y="1133"/>
                    <a:pt x="1084" y="895"/>
                  </a:cubicBezTo>
                  <a:cubicBezTo>
                    <a:pt x="1119" y="825"/>
                    <a:pt x="1131" y="733"/>
                    <a:pt x="1131" y="651"/>
                  </a:cubicBezTo>
                  <a:lnTo>
                    <a:pt x="1131" y="651"/>
                  </a:lnTo>
                  <a:cubicBezTo>
                    <a:pt x="1128" y="283"/>
                    <a:pt x="828" y="0"/>
                    <a:pt x="479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5"/>
            <p:cNvSpPr/>
            <p:nvPr/>
          </p:nvSpPr>
          <p:spPr>
            <a:xfrm>
              <a:off x="8084349" y="2755048"/>
              <a:ext cx="64751" cy="58143"/>
            </a:xfrm>
            <a:custGeom>
              <a:avLst/>
              <a:gdLst/>
              <a:ahLst/>
              <a:cxnLst/>
              <a:rect l="l" t="t" r="r" b="b"/>
              <a:pathLst>
                <a:path w="2334" h="2096" extrusionOk="0">
                  <a:moveTo>
                    <a:pt x="893" y="1"/>
                  </a:moveTo>
                  <a:lnTo>
                    <a:pt x="893" y="1"/>
                  </a:lnTo>
                  <a:cubicBezTo>
                    <a:pt x="179" y="298"/>
                    <a:pt x="0" y="1227"/>
                    <a:pt x="548" y="1775"/>
                  </a:cubicBezTo>
                  <a:cubicBezTo>
                    <a:pt x="766" y="1993"/>
                    <a:pt x="1044" y="2096"/>
                    <a:pt x="1319" y="2096"/>
                  </a:cubicBezTo>
                  <a:cubicBezTo>
                    <a:pt x="1736" y="2096"/>
                    <a:pt x="2147" y="1860"/>
                    <a:pt x="2334" y="1430"/>
                  </a:cubicBezTo>
                  <a:lnTo>
                    <a:pt x="2334" y="1430"/>
                  </a:lnTo>
                  <a:cubicBezTo>
                    <a:pt x="2186" y="1491"/>
                    <a:pt x="2039" y="1519"/>
                    <a:pt x="1897" y="1519"/>
                  </a:cubicBezTo>
                  <a:cubicBezTo>
                    <a:pt x="1159" y="1519"/>
                    <a:pt x="573" y="760"/>
                    <a:pt x="8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5"/>
            <p:cNvSpPr/>
            <p:nvPr/>
          </p:nvSpPr>
          <p:spPr>
            <a:xfrm>
              <a:off x="8256769" y="2724007"/>
              <a:ext cx="39977" cy="36312"/>
            </a:xfrm>
            <a:custGeom>
              <a:avLst/>
              <a:gdLst/>
              <a:ahLst/>
              <a:cxnLst/>
              <a:rect l="l" t="t" r="r" b="b"/>
              <a:pathLst>
                <a:path w="1441" h="1309" extrusionOk="0">
                  <a:moveTo>
                    <a:pt x="703" y="1"/>
                  </a:moveTo>
                  <a:lnTo>
                    <a:pt x="703" y="1"/>
                  </a:lnTo>
                  <a:cubicBezTo>
                    <a:pt x="214" y="96"/>
                    <a:pt x="0" y="679"/>
                    <a:pt x="322" y="1072"/>
                  </a:cubicBezTo>
                  <a:cubicBezTo>
                    <a:pt x="457" y="1232"/>
                    <a:pt x="644" y="1308"/>
                    <a:pt x="829" y="1308"/>
                  </a:cubicBezTo>
                  <a:cubicBezTo>
                    <a:pt x="1085" y="1308"/>
                    <a:pt x="1337" y="1163"/>
                    <a:pt x="1441" y="894"/>
                  </a:cubicBezTo>
                  <a:cubicBezTo>
                    <a:pt x="1405" y="894"/>
                    <a:pt x="1357" y="905"/>
                    <a:pt x="1310" y="905"/>
                  </a:cubicBezTo>
                  <a:cubicBezTo>
                    <a:pt x="941" y="905"/>
                    <a:pt x="655" y="608"/>
                    <a:pt x="655" y="239"/>
                  </a:cubicBezTo>
                  <a:cubicBezTo>
                    <a:pt x="655" y="155"/>
                    <a:pt x="667" y="72"/>
                    <a:pt x="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5"/>
            <p:cNvSpPr/>
            <p:nvPr/>
          </p:nvSpPr>
          <p:spPr>
            <a:xfrm>
              <a:off x="8270307" y="2864039"/>
              <a:ext cx="39977" cy="36450"/>
            </a:xfrm>
            <a:custGeom>
              <a:avLst/>
              <a:gdLst/>
              <a:ahLst/>
              <a:cxnLst/>
              <a:rect l="l" t="t" r="r" b="b"/>
              <a:pathLst>
                <a:path w="1441" h="1314" extrusionOk="0">
                  <a:moveTo>
                    <a:pt x="703" y="1"/>
                  </a:moveTo>
                  <a:lnTo>
                    <a:pt x="703" y="1"/>
                  </a:lnTo>
                  <a:cubicBezTo>
                    <a:pt x="215" y="96"/>
                    <a:pt x="0" y="679"/>
                    <a:pt x="322" y="1072"/>
                  </a:cubicBezTo>
                  <a:cubicBezTo>
                    <a:pt x="456" y="1237"/>
                    <a:pt x="642" y="1313"/>
                    <a:pt x="827" y="1313"/>
                  </a:cubicBezTo>
                  <a:cubicBezTo>
                    <a:pt x="1084" y="1313"/>
                    <a:pt x="1337" y="1164"/>
                    <a:pt x="1441" y="894"/>
                  </a:cubicBezTo>
                  <a:lnTo>
                    <a:pt x="1441" y="894"/>
                  </a:lnTo>
                  <a:cubicBezTo>
                    <a:pt x="1405" y="906"/>
                    <a:pt x="1358" y="906"/>
                    <a:pt x="1322" y="906"/>
                  </a:cubicBezTo>
                  <a:cubicBezTo>
                    <a:pt x="953" y="906"/>
                    <a:pt x="655" y="608"/>
                    <a:pt x="655" y="251"/>
                  </a:cubicBezTo>
                  <a:cubicBezTo>
                    <a:pt x="655" y="168"/>
                    <a:pt x="679" y="84"/>
                    <a:pt x="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5"/>
            <p:cNvSpPr/>
            <p:nvPr/>
          </p:nvSpPr>
          <p:spPr>
            <a:xfrm>
              <a:off x="8194987" y="2679762"/>
              <a:ext cx="24802" cy="2480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1" y="0"/>
                  </a:moveTo>
                  <a:cubicBezTo>
                    <a:pt x="203" y="0"/>
                    <a:pt x="1" y="191"/>
                    <a:pt x="1" y="441"/>
                  </a:cubicBezTo>
                  <a:cubicBezTo>
                    <a:pt x="1" y="691"/>
                    <a:pt x="203" y="893"/>
                    <a:pt x="441" y="893"/>
                  </a:cubicBezTo>
                  <a:cubicBezTo>
                    <a:pt x="691" y="893"/>
                    <a:pt x="894" y="691"/>
                    <a:pt x="894" y="441"/>
                  </a:cubicBezTo>
                  <a:cubicBezTo>
                    <a:pt x="894" y="191"/>
                    <a:pt x="691" y="0"/>
                    <a:pt x="44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5"/>
            <p:cNvSpPr/>
            <p:nvPr/>
          </p:nvSpPr>
          <p:spPr>
            <a:xfrm>
              <a:off x="8185082" y="2784120"/>
              <a:ext cx="27770" cy="27768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1"/>
                  </a:moveTo>
                  <a:cubicBezTo>
                    <a:pt x="227" y="1"/>
                    <a:pt x="0" y="227"/>
                    <a:pt x="0" y="501"/>
                  </a:cubicBezTo>
                  <a:cubicBezTo>
                    <a:pt x="0" y="774"/>
                    <a:pt x="227" y="1001"/>
                    <a:pt x="500" y="1001"/>
                  </a:cubicBezTo>
                  <a:cubicBezTo>
                    <a:pt x="774" y="1001"/>
                    <a:pt x="1001" y="774"/>
                    <a:pt x="1001" y="501"/>
                  </a:cubicBezTo>
                  <a:cubicBezTo>
                    <a:pt x="1001" y="227"/>
                    <a:pt x="774" y="1"/>
                    <a:pt x="500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5"/>
            <p:cNvSpPr/>
            <p:nvPr/>
          </p:nvSpPr>
          <p:spPr>
            <a:xfrm>
              <a:off x="8059881" y="2830362"/>
              <a:ext cx="23165" cy="23135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8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91" y="834"/>
                    <a:pt x="418" y="834"/>
                  </a:cubicBezTo>
                  <a:cubicBezTo>
                    <a:pt x="644" y="834"/>
                    <a:pt x="834" y="643"/>
                    <a:pt x="834" y="417"/>
                  </a:cubicBezTo>
                  <a:cubicBezTo>
                    <a:pt x="834" y="179"/>
                    <a:pt x="644" y="0"/>
                    <a:pt x="4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5"/>
            <p:cNvSpPr/>
            <p:nvPr/>
          </p:nvSpPr>
          <p:spPr>
            <a:xfrm>
              <a:off x="8303654" y="2808892"/>
              <a:ext cx="23165" cy="23135"/>
            </a:xfrm>
            <a:custGeom>
              <a:avLst/>
              <a:gdLst/>
              <a:ahLst/>
              <a:cxnLst/>
              <a:rect l="l" t="t" r="r" b="b"/>
              <a:pathLst>
                <a:path w="835" h="834" extrusionOk="0">
                  <a:moveTo>
                    <a:pt x="417" y="0"/>
                  </a:moveTo>
                  <a:cubicBezTo>
                    <a:pt x="191" y="0"/>
                    <a:pt x="1" y="179"/>
                    <a:pt x="1" y="417"/>
                  </a:cubicBezTo>
                  <a:cubicBezTo>
                    <a:pt x="1" y="643"/>
                    <a:pt x="191" y="834"/>
                    <a:pt x="417" y="834"/>
                  </a:cubicBezTo>
                  <a:cubicBezTo>
                    <a:pt x="644" y="834"/>
                    <a:pt x="834" y="643"/>
                    <a:pt x="834" y="417"/>
                  </a:cubicBez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5"/>
            <p:cNvSpPr/>
            <p:nvPr/>
          </p:nvSpPr>
          <p:spPr>
            <a:xfrm>
              <a:off x="8120997" y="2717738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0"/>
                  </a:moveTo>
                  <a:cubicBezTo>
                    <a:pt x="96" y="0"/>
                    <a:pt x="1" y="96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6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5"/>
            <p:cNvSpPr/>
            <p:nvPr/>
          </p:nvSpPr>
          <p:spPr>
            <a:xfrm>
              <a:off x="8112425" y="2878574"/>
              <a:ext cx="11569" cy="11595"/>
            </a:xfrm>
            <a:custGeom>
              <a:avLst/>
              <a:gdLst/>
              <a:ahLst/>
              <a:cxnLst/>
              <a:rect l="l" t="t" r="r" b="b"/>
              <a:pathLst>
                <a:path w="417" h="418" extrusionOk="0">
                  <a:moveTo>
                    <a:pt x="202" y="1"/>
                  </a:moveTo>
                  <a:cubicBezTo>
                    <a:pt x="83" y="1"/>
                    <a:pt x="0" y="96"/>
                    <a:pt x="0" y="215"/>
                  </a:cubicBezTo>
                  <a:cubicBezTo>
                    <a:pt x="0" y="322"/>
                    <a:pt x="83" y="417"/>
                    <a:pt x="202" y="417"/>
                  </a:cubicBezTo>
                  <a:cubicBezTo>
                    <a:pt x="322" y="417"/>
                    <a:pt x="417" y="322"/>
                    <a:pt x="417" y="215"/>
                  </a:cubicBezTo>
                  <a:cubicBezTo>
                    <a:pt x="417" y="96"/>
                    <a:pt x="322" y="1"/>
                    <a:pt x="2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5"/>
            <p:cNvSpPr/>
            <p:nvPr/>
          </p:nvSpPr>
          <p:spPr>
            <a:xfrm>
              <a:off x="8266007" y="2916883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22"/>
                    <a:pt x="96" y="418"/>
                    <a:pt x="215" y="418"/>
                  </a:cubicBezTo>
                  <a:cubicBezTo>
                    <a:pt x="322" y="418"/>
                    <a:pt x="417" y="322"/>
                    <a:pt x="417" y="215"/>
                  </a:cubicBezTo>
                  <a:cubicBezTo>
                    <a:pt x="417" y="96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5"/>
            <p:cNvSpPr/>
            <p:nvPr/>
          </p:nvSpPr>
          <p:spPr>
            <a:xfrm>
              <a:off x="8333061" y="2772552"/>
              <a:ext cx="11596" cy="11928"/>
            </a:xfrm>
            <a:custGeom>
              <a:avLst/>
              <a:gdLst/>
              <a:ahLst/>
              <a:cxnLst/>
              <a:rect l="l" t="t" r="r" b="b"/>
              <a:pathLst>
                <a:path w="418" h="430" extrusionOk="0">
                  <a:moveTo>
                    <a:pt x="203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29"/>
                    <a:pt x="203" y="429"/>
                  </a:cubicBezTo>
                  <a:cubicBezTo>
                    <a:pt x="322" y="429"/>
                    <a:pt x="417" y="334"/>
                    <a:pt x="417" y="215"/>
                  </a:cubicBezTo>
                  <a:cubicBezTo>
                    <a:pt x="417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5"/>
            <p:cNvSpPr/>
            <p:nvPr/>
          </p:nvSpPr>
          <p:spPr>
            <a:xfrm>
              <a:off x="8250139" y="2684034"/>
              <a:ext cx="11596" cy="11928"/>
            </a:xfrm>
            <a:custGeom>
              <a:avLst/>
              <a:gdLst/>
              <a:ahLst/>
              <a:cxnLst/>
              <a:rect l="l" t="t" r="r" b="b"/>
              <a:pathLst>
                <a:path w="418" h="430" extrusionOk="0">
                  <a:moveTo>
                    <a:pt x="203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30"/>
                    <a:pt x="203" y="430"/>
                  </a:cubicBezTo>
                  <a:cubicBezTo>
                    <a:pt x="322" y="430"/>
                    <a:pt x="418" y="334"/>
                    <a:pt x="418" y="215"/>
                  </a:cubicBezTo>
                  <a:cubicBezTo>
                    <a:pt x="418" y="96"/>
                    <a:pt x="322" y="1"/>
                    <a:pt x="203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7" name="Google Shape;4147;p45"/>
          <p:cNvGrpSpPr/>
          <p:nvPr/>
        </p:nvGrpSpPr>
        <p:grpSpPr>
          <a:xfrm>
            <a:off x="7212985" y="2597346"/>
            <a:ext cx="368975" cy="407417"/>
            <a:chOff x="7212985" y="2597346"/>
            <a:chExt cx="368975" cy="407417"/>
          </a:xfrm>
        </p:grpSpPr>
        <p:sp>
          <p:nvSpPr>
            <p:cNvPr id="4148" name="Google Shape;4148;p45"/>
            <p:cNvSpPr/>
            <p:nvPr/>
          </p:nvSpPr>
          <p:spPr>
            <a:xfrm>
              <a:off x="7245999" y="2810223"/>
              <a:ext cx="309218" cy="178701"/>
            </a:xfrm>
            <a:custGeom>
              <a:avLst/>
              <a:gdLst/>
              <a:ahLst/>
              <a:cxnLst/>
              <a:rect l="l" t="t" r="r" b="b"/>
              <a:pathLst>
                <a:path w="11146" h="6442" extrusionOk="0">
                  <a:moveTo>
                    <a:pt x="1" y="0"/>
                  </a:moveTo>
                  <a:lnTo>
                    <a:pt x="1" y="6441"/>
                  </a:lnTo>
                  <a:lnTo>
                    <a:pt x="10967" y="6441"/>
                  </a:lnTo>
                  <a:lnTo>
                    <a:pt x="11145" y="5691"/>
                  </a:lnTo>
                  <a:lnTo>
                    <a:pt x="1114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5"/>
            <p:cNvSpPr/>
            <p:nvPr/>
          </p:nvSpPr>
          <p:spPr>
            <a:xfrm>
              <a:off x="7241061" y="2810223"/>
              <a:ext cx="313823" cy="178701"/>
            </a:xfrm>
            <a:custGeom>
              <a:avLst/>
              <a:gdLst/>
              <a:ahLst/>
              <a:cxnLst/>
              <a:rect l="l" t="t" r="r" b="b"/>
              <a:pathLst>
                <a:path w="11312" h="6442" extrusionOk="0">
                  <a:moveTo>
                    <a:pt x="0" y="0"/>
                  </a:moveTo>
                  <a:lnTo>
                    <a:pt x="0" y="6441"/>
                  </a:lnTo>
                  <a:lnTo>
                    <a:pt x="11311" y="6441"/>
                  </a:lnTo>
                  <a:lnTo>
                    <a:pt x="11311" y="5691"/>
                  </a:lnTo>
                  <a:lnTo>
                    <a:pt x="834" y="5691"/>
                  </a:lnTo>
                  <a:cubicBezTo>
                    <a:pt x="667" y="5691"/>
                    <a:pt x="548" y="5560"/>
                    <a:pt x="548" y="5394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5"/>
            <p:cNvSpPr/>
            <p:nvPr/>
          </p:nvSpPr>
          <p:spPr>
            <a:xfrm>
              <a:off x="7460060" y="2850169"/>
              <a:ext cx="64751" cy="89905"/>
            </a:xfrm>
            <a:custGeom>
              <a:avLst/>
              <a:gdLst/>
              <a:ahLst/>
              <a:cxnLst/>
              <a:rect l="l" t="t" r="r" b="b"/>
              <a:pathLst>
                <a:path w="2334" h="3241" extrusionOk="0">
                  <a:moveTo>
                    <a:pt x="131" y="1"/>
                  </a:moveTo>
                  <a:cubicBezTo>
                    <a:pt x="60" y="1"/>
                    <a:pt x="0" y="48"/>
                    <a:pt x="12" y="120"/>
                  </a:cubicBezTo>
                  <a:lnTo>
                    <a:pt x="12" y="3120"/>
                  </a:lnTo>
                  <a:cubicBezTo>
                    <a:pt x="1" y="3185"/>
                    <a:pt x="50" y="3241"/>
                    <a:pt x="113" y="3241"/>
                  </a:cubicBezTo>
                  <a:cubicBezTo>
                    <a:pt x="119" y="3241"/>
                    <a:pt x="125" y="3240"/>
                    <a:pt x="131" y="3239"/>
                  </a:cubicBezTo>
                  <a:lnTo>
                    <a:pt x="2215" y="3239"/>
                  </a:lnTo>
                  <a:cubicBezTo>
                    <a:pt x="2274" y="3239"/>
                    <a:pt x="2334" y="3192"/>
                    <a:pt x="2334" y="3120"/>
                  </a:cubicBezTo>
                  <a:lnTo>
                    <a:pt x="2334" y="120"/>
                  </a:lnTo>
                  <a:cubicBezTo>
                    <a:pt x="2334" y="48"/>
                    <a:pt x="2274" y="1"/>
                    <a:pt x="2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5"/>
            <p:cNvSpPr/>
            <p:nvPr/>
          </p:nvSpPr>
          <p:spPr>
            <a:xfrm>
              <a:off x="7271439" y="2850169"/>
              <a:ext cx="64446" cy="89905"/>
            </a:xfrm>
            <a:custGeom>
              <a:avLst/>
              <a:gdLst/>
              <a:ahLst/>
              <a:cxnLst/>
              <a:rect l="l" t="t" r="r" b="b"/>
              <a:pathLst>
                <a:path w="2323" h="3241" extrusionOk="0">
                  <a:moveTo>
                    <a:pt x="120" y="1"/>
                  </a:moveTo>
                  <a:cubicBezTo>
                    <a:pt x="48" y="1"/>
                    <a:pt x="1" y="48"/>
                    <a:pt x="1" y="120"/>
                  </a:cubicBezTo>
                  <a:lnTo>
                    <a:pt x="1" y="3120"/>
                  </a:lnTo>
                  <a:cubicBezTo>
                    <a:pt x="1" y="3185"/>
                    <a:pt x="40" y="3241"/>
                    <a:pt x="102" y="3241"/>
                  </a:cubicBezTo>
                  <a:cubicBezTo>
                    <a:pt x="108" y="3241"/>
                    <a:pt x="114" y="3240"/>
                    <a:pt x="120" y="3239"/>
                  </a:cubicBezTo>
                  <a:lnTo>
                    <a:pt x="2203" y="3239"/>
                  </a:lnTo>
                  <a:cubicBezTo>
                    <a:pt x="2209" y="3240"/>
                    <a:pt x="2214" y="3241"/>
                    <a:pt x="2219" y="3241"/>
                  </a:cubicBezTo>
                  <a:cubicBezTo>
                    <a:pt x="2273" y="3241"/>
                    <a:pt x="2322" y="3185"/>
                    <a:pt x="2322" y="3120"/>
                  </a:cubicBezTo>
                  <a:lnTo>
                    <a:pt x="2322" y="120"/>
                  </a:lnTo>
                  <a:cubicBezTo>
                    <a:pt x="2322" y="48"/>
                    <a:pt x="2263" y="1"/>
                    <a:pt x="2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5"/>
            <p:cNvSpPr/>
            <p:nvPr/>
          </p:nvSpPr>
          <p:spPr>
            <a:xfrm>
              <a:off x="7454428" y="2844565"/>
              <a:ext cx="76680" cy="102083"/>
            </a:xfrm>
            <a:custGeom>
              <a:avLst/>
              <a:gdLst/>
              <a:ahLst/>
              <a:cxnLst/>
              <a:rect l="l" t="t" r="r" b="b"/>
              <a:pathLst>
                <a:path w="2764" h="3680" extrusionOk="0">
                  <a:moveTo>
                    <a:pt x="1120" y="429"/>
                  </a:moveTo>
                  <a:cubicBezTo>
                    <a:pt x="1144" y="429"/>
                    <a:pt x="1156" y="441"/>
                    <a:pt x="1156" y="465"/>
                  </a:cubicBezTo>
                  <a:lnTo>
                    <a:pt x="1156" y="1036"/>
                  </a:lnTo>
                  <a:cubicBezTo>
                    <a:pt x="1156" y="1048"/>
                    <a:pt x="1144" y="1060"/>
                    <a:pt x="1120" y="1060"/>
                  </a:cubicBezTo>
                  <a:lnTo>
                    <a:pt x="465" y="1060"/>
                  </a:lnTo>
                  <a:cubicBezTo>
                    <a:pt x="453" y="1060"/>
                    <a:pt x="429" y="1048"/>
                    <a:pt x="429" y="1036"/>
                  </a:cubicBezTo>
                  <a:lnTo>
                    <a:pt x="429" y="453"/>
                  </a:lnTo>
                  <a:cubicBezTo>
                    <a:pt x="429" y="441"/>
                    <a:pt x="453" y="429"/>
                    <a:pt x="465" y="429"/>
                  </a:cubicBezTo>
                  <a:close/>
                  <a:moveTo>
                    <a:pt x="2299" y="429"/>
                  </a:moveTo>
                  <a:cubicBezTo>
                    <a:pt x="2323" y="429"/>
                    <a:pt x="2334" y="441"/>
                    <a:pt x="2334" y="465"/>
                  </a:cubicBezTo>
                  <a:lnTo>
                    <a:pt x="2334" y="1036"/>
                  </a:lnTo>
                  <a:cubicBezTo>
                    <a:pt x="2334" y="1048"/>
                    <a:pt x="2323" y="1060"/>
                    <a:pt x="2299" y="1060"/>
                  </a:cubicBezTo>
                  <a:lnTo>
                    <a:pt x="1644" y="1060"/>
                  </a:lnTo>
                  <a:cubicBezTo>
                    <a:pt x="1620" y="1060"/>
                    <a:pt x="1608" y="1048"/>
                    <a:pt x="1608" y="1036"/>
                  </a:cubicBezTo>
                  <a:lnTo>
                    <a:pt x="1608" y="465"/>
                  </a:lnTo>
                  <a:cubicBezTo>
                    <a:pt x="1608" y="441"/>
                    <a:pt x="1620" y="429"/>
                    <a:pt x="1644" y="429"/>
                  </a:cubicBezTo>
                  <a:close/>
                  <a:moveTo>
                    <a:pt x="1120" y="1489"/>
                  </a:moveTo>
                  <a:cubicBezTo>
                    <a:pt x="1144" y="1489"/>
                    <a:pt x="1156" y="1501"/>
                    <a:pt x="1156" y="1524"/>
                  </a:cubicBezTo>
                  <a:lnTo>
                    <a:pt x="1156" y="2096"/>
                  </a:lnTo>
                  <a:cubicBezTo>
                    <a:pt x="1156" y="2108"/>
                    <a:pt x="1144" y="2132"/>
                    <a:pt x="1120" y="2132"/>
                  </a:cubicBezTo>
                  <a:lnTo>
                    <a:pt x="465" y="2132"/>
                  </a:lnTo>
                  <a:cubicBezTo>
                    <a:pt x="453" y="2132"/>
                    <a:pt x="429" y="2108"/>
                    <a:pt x="429" y="2096"/>
                  </a:cubicBezTo>
                  <a:lnTo>
                    <a:pt x="429" y="1524"/>
                  </a:lnTo>
                  <a:cubicBezTo>
                    <a:pt x="429" y="1501"/>
                    <a:pt x="453" y="1489"/>
                    <a:pt x="465" y="1489"/>
                  </a:cubicBezTo>
                  <a:close/>
                  <a:moveTo>
                    <a:pt x="2299" y="1489"/>
                  </a:moveTo>
                  <a:cubicBezTo>
                    <a:pt x="2323" y="1489"/>
                    <a:pt x="2334" y="1512"/>
                    <a:pt x="2334" y="1524"/>
                  </a:cubicBezTo>
                  <a:lnTo>
                    <a:pt x="2334" y="2096"/>
                  </a:lnTo>
                  <a:cubicBezTo>
                    <a:pt x="2334" y="2108"/>
                    <a:pt x="2323" y="2132"/>
                    <a:pt x="2299" y="2132"/>
                  </a:cubicBezTo>
                  <a:lnTo>
                    <a:pt x="1644" y="2132"/>
                  </a:lnTo>
                  <a:cubicBezTo>
                    <a:pt x="1620" y="2120"/>
                    <a:pt x="1608" y="2108"/>
                    <a:pt x="1608" y="2096"/>
                  </a:cubicBezTo>
                  <a:lnTo>
                    <a:pt x="1608" y="1524"/>
                  </a:lnTo>
                  <a:cubicBezTo>
                    <a:pt x="1608" y="1501"/>
                    <a:pt x="1620" y="1489"/>
                    <a:pt x="1644" y="1489"/>
                  </a:cubicBezTo>
                  <a:close/>
                  <a:moveTo>
                    <a:pt x="1120" y="2584"/>
                  </a:moveTo>
                  <a:cubicBezTo>
                    <a:pt x="1144" y="2584"/>
                    <a:pt x="1156" y="2596"/>
                    <a:pt x="1156" y="2620"/>
                  </a:cubicBezTo>
                  <a:lnTo>
                    <a:pt x="1156" y="3215"/>
                  </a:lnTo>
                  <a:cubicBezTo>
                    <a:pt x="1156" y="3227"/>
                    <a:pt x="1144" y="3239"/>
                    <a:pt x="1120" y="3239"/>
                  </a:cubicBezTo>
                  <a:lnTo>
                    <a:pt x="465" y="3239"/>
                  </a:lnTo>
                  <a:cubicBezTo>
                    <a:pt x="453" y="3239"/>
                    <a:pt x="429" y="3227"/>
                    <a:pt x="429" y="3215"/>
                  </a:cubicBezTo>
                  <a:lnTo>
                    <a:pt x="429" y="2620"/>
                  </a:lnTo>
                  <a:cubicBezTo>
                    <a:pt x="429" y="2596"/>
                    <a:pt x="453" y="2584"/>
                    <a:pt x="465" y="2584"/>
                  </a:cubicBezTo>
                  <a:close/>
                  <a:moveTo>
                    <a:pt x="2299" y="2596"/>
                  </a:moveTo>
                  <a:cubicBezTo>
                    <a:pt x="2323" y="2596"/>
                    <a:pt x="2334" y="2608"/>
                    <a:pt x="2334" y="2620"/>
                  </a:cubicBezTo>
                  <a:lnTo>
                    <a:pt x="2334" y="3215"/>
                  </a:lnTo>
                  <a:cubicBezTo>
                    <a:pt x="2334" y="3227"/>
                    <a:pt x="2323" y="3251"/>
                    <a:pt x="2299" y="3251"/>
                  </a:cubicBezTo>
                  <a:lnTo>
                    <a:pt x="1644" y="3251"/>
                  </a:lnTo>
                  <a:cubicBezTo>
                    <a:pt x="1620" y="3251"/>
                    <a:pt x="1608" y="3239"/>
                    <a:pt x="1608" y="3215"/>
                  </a:cubicBezTo>
                  <a:lnTo>
                    <a:pt x="1608" y="2620"/>
                  </a:lnTo>
                  <a:cubicBezTo>
                    <a:pt x="1608" y="2608"/>
                    <a:pt x="1620" y="2596"/>
                    <a:pt x="1644" y="2596"/>
                  </a:cubicBezTo>
                  <a:close/>
                  <a:moveTo>
                    <a:pt x="334" y="0"/>
                  </a:moveTo>
                  <a:cubicBezTo>
                    <a:pt x="156" y="0"/>
                    <a:pt x="1" y="155"/>
                    <a:pt x="1" y="346"/>
                  </a:cubicBezTo>
                  <a:lnTo>
                    <a:pt x="1" y="3334"/>
                  </a:lnTo>
                  <a:cubicBezTo>
                    <a:pt x="1" y="3525"/>
                    <a:pt x="156" y="3679"/>
                    <a:pt x="334" y="3679"/>
                  </a:cubicBezTo>
                  <a:lnTo>
                    <a:pt x="2418" y="3679"/>
                  </a:lnTo>
                  <a:cubicBezTo>
                    <a:pt x="2608" y="3679"/>
                    <a:pt x="2763" y="3525"/>
                    <a:pt x="2763" y="3334"/>
                  </a:cubicBezTo>
                  <a:lnTo>
                    <a:pt x="2763" y="346"/>
                  </a:lnTo>
                  <a:cubicBezTo>
                    <a:pt x="2763" y="155"/>
                    <a:pt x="2608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5"/>
            <p:cNvSpPr/>
            <p:nvPr/>
          </p:nvSpPr>
          <p:spPr>
            <a:xfrm>
              <a:off x="7264836" y="2844565"/>
              <a:ext cx="76653" cy="102083"/>
            </a:xfrm>
            <a:custGeom>
              <a:avLst/>
              <a:gdLst/>
              <a:ahLst/>
              <a:cxnLst/>
              <a:rect l="l" t="t" r="r" b="b"/>
              <a:pathLst>
                <a:path w="2763" h="3680" extrusionOk="0">
                  <a:moveTo>
                    <a:pt x="1156" y="429"/>
                  </a:moveTo>
                  <a:cubicBezTo>
                    <a:pt x="1167" y="429"/>
                    <a:pt x="1179" y="441"/>
                    <a:pt x="1179" y="465"/>
                  </a:cubicBezTo>
                  <a:lnTo>
                    <a:pt x="1179" y="1036"/>
                  </a:lnTo>
                  <a:cubicBezTo>
                    <a:pt x="1179" y="1048"/>
                    <a:pt x="1167" y="1060"/>
                    <a:pt x="1156" y="1060"/>
                  </a:cubicBezTo>
                  <a:lnTo>
                    <a:pt x="489" y="1060"/>
                  </a:lnTo>
                  <a:cubicBezTo>
                    <a:pt x="477" y="1060"/>
                    <a:pt x="465" y="1048"/>
                    <a:pt x="465" y="1036"/>
                  </a:cubicBezTo>
                  <a:lnTo>
                    <a:pt x="465" y="465"/>
                  </a:lnTo>
                  <a:cubicBezTo>
                    <a:pt x="465" y="441"/>
                    <a:pt x="477" y="429"/>
                    <a:pt x="489" y="429"/>
                  </a:cubicBezTo>
                  <a:close/>
                  <a:moveTo>
                    <a:pt x="2299" y="429"/>
                  </a:moveTo>
                  <a:cubicBezTo>
                    <a:pt x="2310" y="429"/>
                    <a:pt x="2334" y="441"/>
                    <a:pt x="2334" y="465"/>
                  </a:cubicBezTo>
                  <a:lnTo>
                    <a:pt x="2334" y="1036"/>
                  </a:lnTo>
                  <a:cubicBezTo>
                    <a:pt x="2334" y="1048"/>
                    <a:pt x="2322" y="1060"/>
                    <a:pt x="2299" y="1060"/>
                  </a:cubicBezTo>
                  <a:lnTo>
                    <a:pt x="1644" y="1060"/>
                  </a:lnTo>
                  <a:cubicBezTo>
                    <a:pt x="1620" y="1060"/>
                    <a:pt x="1608" y="1048"/>
                    <a:pt x="1608" y="1036"/>
                  </a:cubicBezTo>
                  <a:lnTo>
                    <a:pt x="1608" y="465"/>
                  </a:lnTo>
                  <a:cubicBezTo>
                    <a:pt x="1608" y="441"/>
                    <a:pt x="1620" y="429"/>
                    <a:pt x="1644" y="429"/>
                  </a:cubicBezTo>
                  <a:close/>
                  <a:moveTo>
                    <a:pt x="1156" y="1489"/>
                  </a:moveTo>
                  <a:cubicBezTo>
                    <a:pt x="1167" y="1489"/>
                    <a:pt x="1179" y="1501"/>
                    <a:pt x="1179" y="1524"/>
                  </a:cubicBezTo>
                  <a:lnTo>
                    <a:pt x="1179" y="2096"/>
                  </a:lnTo>
                  <a:cubicBezTo>
                    <a:pt x="1179" y="2108"/>
                    <a:pt x="1167" y="2132"/>
                    <a:pt x="1156" y="2132"/>
                  </a:cubicBezTo>
                  <a:lnTo>
                    <a:pt x="489" y="2132"/>
                  </a:lnTo>
                  <a:cubicBezTo>
                    <a:pt x="477" y="2132"/>
                    <a:pt x="465" y="2108"/>
                    <a:pt x="465" y="2096"/>
                  </a:cubicBezTo>
                  <a:lnTo>
                    <a:pt x="465" y="1524"/>
                  </a:lnTo>
                  <a:cubicBezTo>
                    <a:pt x="465" y="1501"/>
                    <a:pt x="477" y="1489"/>
                    <a:pt x="489" y="1489"/>
                  </a:cubicBezTo>
                  <a:close/>
                  <a:moveTo>
                    <a:pt x="2299" y="1489"/>
                  </a:moveTo>
                  <a:cubicBezTo>
                    <a:pt x="2310" y="1489"/>
                    <a:pt x="2334" y="1512"/>
                    <a:pt x="2334" y="1524"/>
                  </a:cubicBezTo>
                  <a:lnTo>
                    <a:pt x="2334" y="2096"/>
                  </a:lnTo>
                  <a:cubicBezTo>
                    <a:pt x="2334" y="2108"/>
                    <a:pt x="2310" y="2132"/>
                    <a:pt x="2299" y="2132"/>
                  </a:cubicBezTo>
                  <a:lnTo>
                    <a:pt x="1644" y="2132"/>
                  </a:lnTo>
                  <a:cubicBezTo>
                    <a:pt x="1620" y="2120"/>
                    <a:pt x="1608" y="2108"/>
                    <a:pt x="1608" y="2096"/>
                  </a:cubicBezTo>
                  <a:lnTo>
                    <a:pt x="1608" y="1524"/>
                  </a:lnTo>
                  <a:cubicBezTo>
                    <a:pt x="1608" y="1501"/>
                    <a:pt x="1620" y="1489"/>
                    <a:pt x="1644" y="1489"/>
                  </a:cubicBezTo>
                  <a:close/>
                  <a:moveTo>
                    <a:pt x="1156" y="2596"/>
                  </a:moveTo>
                  <a:cubicBezTo>
                    <a:pt x="1167" y="2596"/>
                    <a:pt x="1179" y="2608"/>
                    <a:pt x="1179" y="2620"/>
                  </a:cubicBezTo>
                  <a:lnTo>
                    <a:pt x="1179" y="3215"/>
                  </a:lnTo>
                  <a:cubicBezTo>
                    <a:pt x="1179" y="3239"/>
                    <a:pt x="1167" y="3251"/>
                    <a:pt x="1156" y="3251"/>
                  </a:cubicBezTo>
                  <a:lnTo>
                    <a:pt x="489" y="3251"/>
                  </a:lnTo>
                  <a:cubicBezTo>
                    <a:pt x="477" y="3251"/>
                    <a:pt x="465" y="3239"/>
                    <a:pt x="465" y="3215"/>
                  </a:cubicBezTo>
                  <a:lnTo>
                    <a:pt x="465" y="2620"/>
                  </a:lnTo>
                  <a:cubicBezTo>
                    <a:pt x="465" y="2608"/>
                    <a:pt x="477" y="2596"/>
                    <a:pt x="489" y="2596"/>
                  </a:cubicBezTo>
                  <a:close/>
                  <a:moveTo>
                    <a:pt x="2299" y="2596"/>
                  </a:moveTo>
                  <a:cubicBezTo>
                    <a:pt x="2310" y="2596"/>
                    <a:pt x="2334" y="2608"/>
                    <a:pt x="2334" y="2620"/>
                  </a:cubicBezTo>
                  <a:lnTo>
                    <a:pt x="2334" y="3215"/>
                  </a:lnTo>
                  <a:cubicBezTo>
                    <a:pt x="2334" y="3227"/>
                    <a:pt x="2310" y="3251"/>
                    <a:pt x="2299" y="3251"/>
                  </a:cubicBezTo>
                  <a:lnTo>
                    <a:pt x="1644" y="3251"/>
                  </a:lnTo>
                  <a:cubicBezTo>
                    <a:pt x="1620" y="3251"/>
                    <a:pt x="1608" y="3239"/>
                    <a:pt x="1608" y="3215"/>
                  </a:cubicBezTo>
                  <a:lnTo>
                    <a:pt x="1608" y="2620"/>
                  </a:lnTo>
                  <a:cubicBezTo>
                    <a:pt x="1608" y="2608"/>
                    <a:pt x="1620" y="2596"/>
                    <a:pt x="1644" y="2596"/>
                  </a:cubicBezTo>
                  <a:close/>
                  <a:moveTo>
                    <a:pt x="334" y="0"/>
                  </a:moveTo>
                  <a:cubicBezTo>
                    <a:pt x="143" y="0"/>
                    <a:pt x="1" y="155"/>
                    <a:pt x="1" y="346"/>
                  </a:cubicBezTo>
                  <a:lnTo>
                    <a:pt x="1" y="3334"/>
                  </a:lnTo>
                  <a:cubicBezTo>
                    <a:pt x="1" y="3525"/>
                    <a:pt x="143" y="3679"/>
                    <a:pt x="334" y="3679"/>
                  </a:cubicBezTo>
                  <a:lnTo>
                    <a:pt x="2418" y="3679"/>
                  </a:lnTo>
                  <a:cubicBezTo>
                    <a:pt x="2608" y="3679"/>
                    <a:pt x="2763" y="3525"/>
                    <a:pt x="2763" y="3334"/>
                  </a:cubicBezTo>
                  <a:lnTo>
                    <a:pt x="2763" y="346"/>
                  </a:lnTo>
                  <a:cubicBezTo>
                    <a:pt x="2763" y="155"/>
                    <a:pt x="2608" y="0"/>
                    <a:pt x="2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5"/>
            <p:cNvSpPr/>
            <p:nvPr/>
          </p:nvSpPr>
          <p:spPr>
            <a:xfrm>
              <a:off x="7365597" y="2888145"/>
              <a:ext cx="65417" cy="100779"/>
            </a:xfrm>
            <a:custGeom>
              <a:avLst/>
              <a:gdLst/>
              <a:ahLst/>
              <a:cxnLst/>
              <a:rect l="l" t="t" r="r" b="b"/>
              <a:pathLst>
                <a:path w="2358" h="3633" extrusionOk="0">
                  <a:moveTo>
                    <a:pt x="595" y="1"/>
                  </a:moveTo>
                  <a:lnTo>
                    <a:pt x="441" y="168"/>
                  </a:lnTo>
                  <a:cubicBezTo>
                    <a:pt x="286" y="168"/>
                    <a:pt x="143" y="299"/>
                    <a:pt x="143" y="465"/>
                  </a:cubicBezTo>
                  <a:lnTo>
                    <a:pt x="0" y="3632"/>
                  </a:lnTo>
                  <a:lnTo>
                    <a:pt x="2203" y="3632"/>
                  </a:lnTo>
                  <a:lnTo>
                    <a:pt x="2357" y="2882"/>
                  </a:lnTo>
                  <a:lnTo>
                    <a:pt x="2357" y="299"/>
                  </a:lnTo>
                  <a:cubicBezTo>
                    <a:pt x="2357" y="132"/>
                    <a:pt x="2215" y="1"/>
                    <a:pt x="20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5"/>
            <p:cNvSpPr/>
            <p:nvPr/>
          </p:nvSpPr>
          <p:spPr>
            <a:xfrm>
              <a:off x="7367566" y="2838934"/>
              <a:ext cx="63114" cy="22830"/>
            </a:xfrm>
            <a:custGeom>
              <a:avLst/>
              <a:gdLst/>
              <a:ahLst/>
              <a:cxnLst/>
              <a:rect l="l" t="t" r="r" b="b"/>
              <a:pathLst>
                <a:path w="2275" h="823" extrusionOk="0">
                  <a:moveTo>
                    <a:pt x="370" y="1"/>
                  </a:moveTo>
                  <a:lnTo>
                    <a:pt x="120" y="84"/>
                  </a:lnTo>
                  <a:cubicBezTo>
                    <a:pt x="60" y="84"/>
                    <a:pt x="0" y="144"/>
                    <a:pt x="0" y="203"/>
                  </a:cubicBezTo>
                  <a:lnTo>
                    <a:pt x="96" y="656"/>
                  </a:lnTo>
                  <a:cubicBezTo>
                    <a:pt x="96" y="715"/>
                    <a:pt x="155" y="775"/>
                    <a:pt x="215" y="775"/>
                  </a:cubicBezTo>
                  <a:lnTo>
                    <a:pt x="2031" y="822"/>
                  </a:lnTo>
                  <a:lnTo>
                    <a:pt x="2031" y="822"/>
                  </a:lnTo>
                  <a:cubicBezTo>
                    <a:pt x="2099" y="819"/>
                    <a:pt x="2144" y="773"/>
                    <a:pt x="2144" y="703"/>
                  </a:cubicBezTo>
                  <a:lnTo>
                    <a:pt x="2275" y="477"/>
                  </a:lnTo>
                  <a:lnTo>
                    <a:pt x="2275" y="120"/>
                  </a:lnTo>
                  <a:cubicBezTo>
                    <a:pt x="2275" y="49"/>
                    <a:pt x="2215" y="1"/>
                    <a:pt x="2155" y="1"/>
                  </a:cubicBezTo>
                  <a:close/>
                  <a:moveTo>
                    <a:pt x="2031" y="822"/>
                  </a:moveTo>
                  <a:lnTo>
                    <a:pt x="2031" y="822"/>
                  </a:lnTo>
                  <a:cubicBezTo>
                    <a:pt x="2029" y="822"/>
                    <a:pt x="2027" y="822"/>
                    <a:pt x="2025" y="822"/>
                  </a:cubicBezTo>
                  <a:lnTo>
                    <a:pt x="2036" y="822"/>
                  </a:lnTo>
                  <a:lnTo>
                    <a:pt x="2031" y="8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5"/>
            <p:cNvSpPr/>
            <p:nvPr/>
          </p:nvSpPr>
          <p:spPr>
            <a:xfrm>
              <a:off x="7365597" y="2839600"/>
              <a:ext cx="64418" cy="25798"/>
            </a:xfrm>
            <a:custGeom>
              <a:avLst/>
              <a:gdLst/>
              <a:ahLst/>
              <a:cxnLst/>
              <a:rect l="l" t="t" r="r" b="b"/>
              <a:pathLst>
                <a:path w="2322" h="930" extrusionOk="0">
                  <a:moveTo>
                    <a:pt x="119" y="1"/>
                  </a:moveTo>
                  <a:cubicBezTo>
                    <a:pt x="48" y="1"/>
                    <a:pt x="0" y="60"/>
                    <a:pt x="0" y="120"/>
                  </a:cubicBezTo>
                  <a:lnTo>
                    <a:pt x="0" y="810"/>
                  </a:lnTo>
                  <a:cubicBezTo>
                    <a:pt x="0" y="870"/>
                    <a:pt x="48" y="929"/>
                    <a:pt x="119" y="929"/>
                  </a:cubicBezTo>
                  <a:lnTo>
                    <a:pt x="2203" y="929"/>
                  </a:lnTo>
                  <a:cubicBezTo>
                    <a:pt x="2262" y="929"/>
                    <a:pt x="2322" y="870"/>
                    <a:pt x="2322" y="810"/>
                  </a:cubicBezTo>
                  <a:lnTo>
                    <a:pt x="2322" y="465"/>
                  </a:lnTo>
                  <a:lnTo>
                    <a:pt x="548" y="465"/>
                  </a:lnTo>
                  <a:cubicBezTo>
                    <a:pt x="476" y="465"/>
                    <a:pt x="429" y="417"/>
                    <a:pt x="429" y="346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5"/>
            <p:cNvSpPr/>
            <p:nvPr/>
          </p:nvSpPr>
          <p:spPr>
            <a:xfrm>
              <a:off x="7365264" y="2888478"/>
              <a:ext cx="65417" cy="100447"/>
            </a:xfrm>
            <a:custGeom>
              <a:avLst/>
              <a:gdLst/>
              <a:ahLst/>
              <a:cxnLst/>
              <a:rect l="l" t="t" r="r" b="b"/>
              <a:pathLst>
                <a:path w="2358" h="3621" extrusionOk="0">
                  <a:moveTo>
                    <a:pt x="298" y="1"/>
                  </a:moveTo>
                  <a:cubicBezTo>
                    <a:pt x="131" y="1"/>
                    <a:pt x="0" y="132"/>
                    <a:pt x="0" y="299"/>
                  </a:cubicBezTo>
                  <a:lnTo>
                    <a:pt x="0" y="3620"/>
                  </a:lnTo>
                  <a:lnTo>
                    <a:pt x="2358" y="3620"/>
                  </a:lnTo>
                  <a:lnTo>
                    <a:pt x="2358" y="2870"/>
                  </a:lnTo>
                  <a:lnTo>
                    <a:pt x="810" y="2870"/>
                  </a:lnTo>
                  <a:cubicBezTo>
                    <a:pt x="691" y="2870"/>
                    <a:pt x="607" y="2775"/>
                    <a:pt x="607" y="2668"/>
                  </a:cubicBezTo>
                  <a:lnTo>
                    <a:pt x="607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5"/>
            <p:cNvSpPr/>
            <p:nvPr/>
          </p:nvSpPr>
          <p:spPr>
            <a:xfrm>
              <a:off x="7218922" y="2982294"/>
              <a:ext cx="363038" cy="20833"/>
            </a:xfrm>
            <a:custGeom>
              <a:avLst/>
              <a:gdLst/>
              <a:ahLst/>
              <a:cxnLst/>
              <a:rect l="l" t="t" r="r" b="b"/>
              <a:pathLst>
                <a:path w="13086" h="751" extrusionOk="0">
                  <a:moveTo>
                    <a:pt x="394" y="0"/>
                  </a:moveTo>
                  <a:cubicBezTo>
                    <a:pt x="346" y="0"/>
                    <a:pt x="310" y="12"/>
                    <a:pt x="274" y="12"/>
                  </a:cubicBezTo>
                  <a:cubicBezTo>
                    <a:pt x="1" y="72"/>
                    <a:pt x="24" y="226"/>
                    <a:pt x="24" y="500"/>
                  </a:cubicBezTo>
                  <a:lnTo>
                    <a:pt x="24" y="679"/>
                  </a:lnTo>
                  <a:cubicBezTo>
                    <a:pt x="24" y="715"/>
                    <a:pt x="48" y="738"/>
                    <a:pt x="84" y="738"/>
                  </a:cubicBezTo>
                  <a:lnTo>
                    <a:pt x="12967" y="750"/>
                  </a:lnTo>
                  <a:cubicBezTo>
                    <a:pt x="12990" y="750"/>
                    <a:pt x="13026" y="727"/>
                    <a:pt x="13026" y="691"/>
                  </a:cubicBezTo>
                  <a:lnTo>
                    <a:pt x="13038" y="596"/>
                  </a:lnTo>
                  <a:cubicBezTo>
                    <a:pt x="13038" y="524"/>
                    <a:pt x="13086" y="453"/>
                    <a:pt x="13074" y="393"/>
                  </a:cubicBezTo>
                  <a:lnTo>
                    <a:pt x="13062" y="357"/>
                  </a:lnTo>
                  <a:cubicBezTo>
                    <a:pt x="12967" y="143"/>
                    <a:pt x="12752" y="0"/>
                    <a:pt x="12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5"/>
            <p:cNvSpPr/>
            <p:nvPr/>
          </p:nvSpPr>
          <p:spPr>
            <a:xfrm>
              <a:off x="7212985" y="2981961"/>
              <a:ext cx="368975" cy="22802"/>
            </a:xfrm>
            <a:custGeom>
              <a:avLst/>
              <a:gdLst/>
              <a:ahLst/>
              <a:cxnLst/>
              <a:rect l="l" t="t" r="r" b="b"/>
              <a:pathLst>
                <a:path w="13300" h="822" extrusionOk="0">
                  <a:moveTo>
                    <a:pt x="477" y="0"/>
                  </a:moveTo>
                  <a:lnTo>
                    <a:pt x="477" y="0"/>
                  </a:lnTo>
                  <a:cubicBezTo>
                    <a:pt x="203" y="48"/>
                    <a:pt x="0" y="298"/>
                    <a:pt x="0" y="584"/>
                  </a:cubicBezTo>
                  <a:lnTo>
                    <a:pt x="0" y="762"/>
                  </a:lnTo>
                  <a:cubicBezTo>
                    <a:pt x="0" y="798"/>
                    <a:pt x="36" y="822"/>
                    <a:pt x="60" y="822"/>
                  </a:cubicBezTo>
                  <a:lnTo>
                    <a:pt x="13240" y="822"/>
                  </a:lnTo>
                  <a:cubicBezTo>
                    <a:pt x="13276" y="822"/>
                    <a:pt x="13300" y="798"/>
                    <a:pt x="13300" y="762"/>
                  </a:cubicBezTo>
                  <a:lnTo>
                    <a:pt x="13300" y="584"/>
                  </a:lnTo>
                  <a:cubicBezTo>
                    <a:pt x="13300" y="512"/>
                    <a:pt x="13288" y="453"/>
                    <a:pt x="13264" y="393"/>
                  </a:cubicBezTo>
                  <a:lnTo>
                    <a:pt x="524" y="393"/>
                  </a:lnTo>
                  <a:cubicBezTo>
                    <a:pt x="488" y="393"/>
                    <a:pt x="465" y="358"/>
                    <a:pt x="465" y="334"/>
                  </a:cubicBezTo>
                  <a:lnTo>
                    <a:pt x="465" y="131"/>
                  </a:lnTo>
                  <a:cubicBezTo>
                    <a:pt x="465" y="84"/>
                    <a:pt x="465" y="36"/>
                    <a:pt x="4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5"/>
            <p:cNvSpPr/>
            <p:nvPr/>
          </p:nvSpPr>
          <p:spPr>
            <a:xfrm>
              <a:off x="7252296" y="2613685"/>
              <a:ext cx="148006" cy="174429"/>
            </a:xfrm>
            <a:custGeom>
              <a:avLst/>
              <a:gdLst/>
              <a:ahLst/>
              <a:cxnLst/>
              <a:rect l="l" t="t" r="r" b="b"/>
              <a:pathLst>
                <a:path w="5335" h="6288" extrusionOk="0">
                  <a:moveTo>
                    <a:pt x="5239" y="1"/>
                  </a:moveTo>
                  <a:cubicBezTo>
                    <a:pt x="4786" y="1"/>
                    <a:pt x="4346" y="60"/>
                    <a:pt x="3917" y="168"/>
                  </a:cubicBezTo>
                  <a:cubicBezTo>
                    <a:pt x="1655" y="751"/>
                    <a:pt x="214" y="2847"/>
                    <a:pt x="214" y="5275"/>
                  </a:cubicBezTo>
                  <a:lnTo>
                    <a:pt x="0" y="6287"/>
                  </a:lnTo>
                  <a:lnTo>
                    <a:pt x="5334" y="6287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5"/>
            <p:cNvSpPr/>
            <p:nvPr/>
          </p:nvSpPr>
          <p:spPr>
            <a:xfrm>
              <a:off x="7252296" y="2617319"/>
              <a:ext cx="148339" cy="170795"/>
            </a:xfrm>
            <a:custGeom>
              <a:avLst/>
              <a:gdLst/>
              <a:ahLst/>
              <a:cxnLst/>
              <a:rect l="l" t="t" r="r" b="b"/>
              <a:pathLst>
                <a:path w="5347" h="6157" extrusionOk="0">
                  <a:moveTo>
                    <a:pt x="4084" y="1"/>
                  </a:moveTo>
                  <a:lnTo>
                    <a:pt x="4084" y="1"/>
                  </a:lnTo>
                  <a:cubicBezTo>
                    <a:pt x="1691" y="537"/>
                    <a:pt x="0" y="2656"/>
                    <a:pt x="0" y="5109"/>
                  </a:cubicBezTo>
                  <a:lnTo>
                    <a:pt x="0" y="6156"/>
                  </a:lnTo>
                  <a:lnTo>
                    <a:pt x="5346" y="6156"/>
                  </a:lnTo>
                  <a:lnTo>
                    <a:pt x="5334" y="5871"/>
                  </a:lnTo>
                  <a:lnTo>
                    <a:pt x="1000" y="5871"/>
                  </a:lnTo>
                  <a:lnTo>
                    <a:pt x="1000" y="4799"/>
                  </a:lnTo>
                  <a:cubicBezTo>
                    <a:pt x="1000" y="2739"/>
                    <a:pt x="2203" y="858"/>
                    <a:pt x="4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5"/>
            <p:cNvSpPr/>
            <p:nvPr/>
          </p:nvSpPr>
          <p:spPr>
            <a:xfrm>
              <a:off x="7397945" y="2659262"/>
              <a:ext cx="119598" cy="119920"/>
            </a:xfrm>
            <a:custGeom>
              <a:avLst/>
              <a:gdLst/>
              <a:ahLst/>
              <a:cxnLst/>
              <a:rect l="l" t="t" r="r" b="b"/>
              <a:pathLst>
                <a:path w="4311" h="4323" extrusionOk="0">
                  <a:moveTo>
                    <a:pt x="1" y="1"/>
                  </a:moveTo>
                  <a:lnTo>
                    <a:pt x="1" y="4323"/>
                  </a:lnTo>
                  <a:lnTo>
                    <a:pt x="4311" y="4323"/>
                  </a:lnTo>
                  <a:cubicBezTo>
                    <a:pt x="4311" y="3728"/>
                    <a:pt x="4192" y="3144"/>
                    <a:pt x="3954" y="2597"/>
                  </a:cubicBezTo>
                  <a:cubicBezTo>
                    <a:pt x="3739" y="2120"/>
                    <a:pt x="2775" y="2525"/>
                    <a:pt x="2418" y="2156"/>
                  </a:cubicBezTo>
                  <a:cubicBezTo>
                    <a:pt x="2037" y="1751"/>
                    <a:pt x="2251" y="596"/>
                    <a:pt x="1727" y="370"/>
                  </a:cubicBezTo>
                  <a:cubicBezTo>
                    <a:pt x="1180" y="132"/>
                    <a:pt x="596" y="1"/>
                    <a:pt x="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5"/>
            <p:cNvSpPr/>
            <p:nvPr/>
          </p:nvSpPr>
          <p:spPr>
            <a:xfrm>
              <a:off x="7397945" y="2669526"/>
              <a:ext cx="110027" cy="109656"/>
            </a:xfrm>
            <a:custGeom>
              <a:avLst/>
              <a:gdLst/>
              <a:ahLst/>
              <a:cxnLst/>
              <a:rect l="l" t="t" r="r" b="b"/>
              <a:pathLst>
                <a:path w="3966" h="3953" extrusionOk="0">
                  <a:moveTo>
                    <a:pt x="1739" y="0"/>
                  </a:moveTo>
                  <a:lnTo>
                    <a:pt x="1" y="1726"/>
                  </a:lnTo>
                  <a:lnTo>
                    <a:pt x="1" y="3048"/>
                  </a:lnTo>
                  <a:lnTo>
                    <a:pt x="918" y="3953"/>
                  </a:lnTo>
                  <a:lnTo>
                    <a:pt x="2227" y="3953"/>
                  </a:lnTo>
                  <a:lnTo>
                    <a:pt x="3966" y="2227"/>
                  </a:lnTo>
                  <a:cubicBezTo>
                    <a:pt x="3525" y="1226"/>
                    <a:pt x="2727" y="441"/>
                    <a:pt x="1739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5"/>
            <p:cNvSpPr/>
            <p:nvPr/>
          </p:nvSpPr>
          <p:spPr>
            <a:xfrm>
              <a:off x="7398277" y="2656960"/>
              <a:ext cx="122261" cy="121917"/>
            </a:xfrm>
            <a:custGeom>
              <a:avLst/>
              <a:gdLst/>
              <a:ahLst/>
              <a:cxnLst/>
              <a:rect l="l" t="t" r="r" b="b"/>
              <a:pathLst>
                <a:path w="4407" h="4395" extrusionOk="0">
                  <a:moveTo>
                    <a:pt x="2846" y="1"/>
                  </a:moveTo>
                  <a:lnTo>
                    <a:pt x="1810" y="1251"/>
                  </a:lnTo>
                  <a:lnTo>
                    <a:pt x="1" y="2834"/>
                  </a:lnTo>
                  <a:lnTo>
                    <a:pt x="1560" y="4394"/>
                  </a:lnTo>
                  <a:lnTo>
                    <a:pt x="4406" y="1560"/>
                  </a:lnTo>
                  <a:lnTo>
                    <a:pt x="3763" y="691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5"/>
            <p:cNvSpPr/>
            <p:nvPr/>
          </p:nvSpPr>
          <p:spPr>
            <a:xfrm>
              <a:off x="7279373" y="2667834"/>
              <a:ext cx="107058" cy="104413"/>
            </a:xfrm>
            <a:custGeom>
              <a:avLst/>
              <a:gdLst/>
              <a:ahLst/>
              <a:cxnLst/>
              <a:rect l="l" t="t" r="r" b="b"/>
              <a:pathLst>
                <a:path w="3859" h="3764" extrusionOk="0">
                  <a:moveTo>
                    <a:pt x="181" y="0"/>
                  </a:moveTo>
                  <a:cubicBezTo>
                    <a:pt x="157" y="0"/>
                    <a:pt x="132" y="19"/>
                    <a:pt x="96" y="61"/>
                  </a:cubicBezTo>
                  <a:cubicBezTo>
                    <a:pt x="0" y="144"/>
                    <a:pt x="60" y="180"/>
                    <a:pt x="143" y="263"/>
                  </a:cubicBezTo>
                  <a:lnTo>
                    <a:pt x="512" y="787"/>
                  </a:lnTo>
                  <a:lnTo>
                    <a:pt x="2203" y="2478"/>
                  </a:lnTo>
                  <a:lnTo>
                    <a:pt x="2465" y="2609"/>
                  </a:lnTo>
                  <a:lnTo>
                    <a:pt x="3418" y="3692"/>
                  </a:lnTo>
                  <a:cubicBezTo>
                    <a:pt x="3453" y="3728"/>
                    <a:pt x="3513" y="3752"/>
                    <a:pt x="3560" y="3764"/>
                  </a:cubicBezTo>
                  <a:cubicBezTo>
                    <a:pt x="3763" y="3764"/>
                    <a:pt x="3858" y="3526"/>
                    <a:pt x="3727" y="3383"/>
                  </a:cubicBezTo>
                  <a:lnTo>
                    <a:pt x="2596" y="2347"/>
                  </a:lnTo>
                  <a:lnTo>
                    <a:pt x="2441" y="2097"/>
                  </a:lnTo>
                  <a:lnTo>
                    <a:pt x="727" y="383"/>
                  </a:lnTo>
                  <a:lnTo>
                    <a:pt x="286" y="85"/>
                  </a:lnTo>
                  <a:cubicBezTo>
                    <a:pt x="239" y="31"/>
                    <a:pt x="211" y="0"/>
                    <a:pt x="18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5"/>
            <p:cNvSpPr/>
            <p:nvPr/>
          </p:nvSpPr>
          <p:spPr>
            <a:xfrm>
              <a:off x="7276127" y="2665587"/>
              <a:ext cx="23082" cy="24106"/>
            </a:xfrm>
            <a:custGeom>
              <a:avLst/>
              <a:gdLst/>
              <a:ahLst/>
              <a:cxnLst/>
              <a:rect l="l" t="t" r="r" b="b"/>
              <a:pathLst>
                <a:path w="832" h="869" extrusionOk="0">
                  <a:moveTo>
                    <a:pt x="287" y="1"/>
                  </a:moveTo>
                  <a:cubicBezTo>
                    <a:pt x="118" y="1"/>
                    <a:pt x="0" y="187"/>
                    <a:pt x="106" y="344"/>
                  </a:cubicBezTo>
                  <a:cubicBezTo>
                    <a:pt x="106" y="356"/>
                    <a:pt x="117" y="368"/>
                    <a:pt x="129" y="380"/>
                  </a:cubicBezTo>
                  <a:lnTo>
                    <a:pt x="618" y="868"/>
                  </a:lnTo>
                  <a:cubicBezTo>
                    <a:pt x="689" y="725"/>
                    <a:pt x="760" y="595"/>
                    <a:pt x="832" y="452"/>
                  </a:cubicBezTo>
                  <a:lnTo>
                    <a:pt x="451" y="71"/>
                  </a:lnTo>
                  <a:cubicBezTo>
                    <a:pt x="415" y="47"/>
                    <a:pt x="391" y="23"/>
                    <a:pt x="356" y="11"/>
                  </a:cubicBezTo>
                  <a:cubicBezTo>
                    <a:pt x="332" y="4"/>
                    <a:pt x="309" y="1"/>
                    <a:pt x="287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5"/>
            <p:cNvSpPr/>
            <p:nvPr/>
          </p:nvSpPr>
          <p:spPr>
            <a:xfrm>
              <a:off x="7378136" y="2598733"/>
              <a:ext cx="39006" cy="146439"/>
            </a:xfrm>
            <a:custGeom>
              <a:avLst/>
              <a:gdLst/>
              <a:ahLst/>
              <a:cxnLst/>
              <a:rect l="l" t="t" r="r" b="b"/>
              <a:pathLst>
                <a:path w="1406" h="5279" extrusionOk="0">
                  <a:moveTo>
                    <a:pt x="902" y="0"/>
                  </a:moveTo>
                  <a:cubicBezTo>
                    <a:pt x="842" y="0"/>
                    <a:pt x="778" y="16"/>
                    <a:pt x="715" y="16"/>
                  </a:cubicBezTo>
                  <a:lnTo>
                    <a:pt x="679" y="16"/>
                  </a:lnTo>
                  <a:cubicBezTo>
                    <a:pt x="298" y="16"/>
                    <a:pt x="334" y="1945"/>
                    <a:pt x="334" y="2326"/>
                  </a:cubicBezTo>
                  <a:lnTo>
                    <a:pt x="0" y="5279"/>
                  </a:lnTo>
                  <a:lnTo>
                    <a:pt x="1263" y="5279"/>
                  </a:lnTo>
                  <a:lnTo>
                    <a:pt x="1405" y="3790"/>
                  </a:lnTo>
                  <a:lnTo>
                    <a:pt x="1405" y="647"/>
                  </a:lnTo>
                  <a:cubicBezTo>
                    <a:pt x="1405" y="373"/>
                    <a:pt x="1239" y="123"/>
                    <a:pt x="989" y="16"/>
                  </a:cubicBezTo>
                  <a:cubicBezTo>
                    <a:pt x="961" y="4"/>
                    <a:pt x="932" y="0"/>
                    <a:pt x="90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5"/>
            <p:cNvSpPr/>
            <p:nvPr/>
          </p:nvSpPr>
          <p:spPr>
            <a:xfrm>
              <a:off x="7398277" y="2656960"/>
              <a:ext cx="87555" cy="121917"/>
            </a:xfrm>
            <a:custGeom>
              <a:avLst/>
              <a:gdLst/>
              <a:ahLst/>
              <a:cxnLst/>
              <a:rect l="l" t="t" r="r" b="b"/>
              <a:pathLst>
                <a:path w="3156" h="4395" extrusionOk="0">
                  <a:moveTo>
                    <a:pt x="2846" y="1"/>
                  </a:moveTo>
                  <a:lnTo>
                    <a:pt x="1013" y="1834"/>
                  </a:lnTo>
                  <a:lnTo>
                    <a:pt x="1" y="2834"/>
                  </a:lnTo>
                  <a:lnTo>
                    <a:pt x="1560" y="4394"/>
                  </a:lnTo>
                  <a:lnTo>
                    <a:pt x="2322" y="3632"/>
                  </a:lnTo>
                  <a:cubicBezTo>
                    <a:pt x="2251" y="3061"/>
                    <a:pt x="1965" y="2537"/>
                    <a:pt x="1525" y="2156"/>
                  </a:cubicBezTo>
                  <a:cubicBezTo>
                    <a:pt x="1465" y="2120"/>
                    <a:pt x="1465" y="2037"/>
                    <a:pt x="1513" y="1989"/>
                  </a:cubicBezTo>
                  <a:lnTo>
                    <a:pt x="3156" y="322"/>
                  </a:lnTo>
                  <a:lnTo>
                    <a:pt x="3120" y="9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5"/>
            <p:cNvSpPr/>
            <p:nvPr/>
          </p:nvSpPr>
          <p:spPr>
            <a:xfrm>
              <a:off x="7378136" y="2597513"/>
              <a:ext cx="39006" cy="148326"/>
            </a:xfrm>
            <a:custGeom>
              <a:avLst/>
              <a:gdLst/>
              <a:ahLst/>
              <a:cxnLst/>
              <a:rect l="l" t="t" r="r" b="b"/>
              <a:pathLst>
                <a:path w="1406" h="5347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lnTo>
                    <a:pt x="0" y="5346"/>
                  </a:lnTo>
                  <a:lnTo>
                    <a:pt x="1405" y="5346"/>
                  </a:lnTo>
                  <a:lnTo>
                    <a:pt x="1405" y="3858"/>
                  </a:lnTo>
                  <a:cubicBezTo>
                    <a:pt x="1191" y="3787"/>
                    <a:pt x="977" y="3763"/>
                    <a:pt x="751" y="3751"/>
                  </a:cubicBezTo>
                  <a:lnTo>
                    <a:pt x="727" y="3739"/>
                  </a:lnTo>
                  <a:cubicBezTo>
                    <a:pt x="655" y="3668"/>
                    <a:pt x="608" y="3572"/>
                    <a:pt x="596" y="3465"/>
                  </a:cubicBezTo>
                  <a:lnTo>
                    <a:pt x="596" y="691"/>
                  </a:lnTo>
                  <a:cubicBezTo>
                    <a:pt x="608" y="417"/>
                    <a:pt x="762" y="167"/>
                    <a:pt x="1012" y="60"/>
                  </a:cubicBezTo>
                  <a:cubicBezTo>
                    <a:pt x="929" y="24"/>
                    <a:pt x="834" y="1"/>
                    <a:pt x="727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5"/>
            <p:cNvSpPr/>
            <p:nvPr/>
          </p:nvSpPr>
          <p:spPr>
            <a:xfrm>
              <a:off x="7332555" y="2704201"/>
              <a:ext cx="67747" cy="74981"/>
            </a:xfrm>
            <a:custGeom>
              <a:avLst/>
              <a:gdLst/>
              <a:ahLst/>
              <a:cxnLst/>
              <a:rect l="l" t="t" r="r" b="b"/>
              <a:pathLst>
                <a:path w="2442" h="2703" extrusionOk="0">
                  <a:moveTo>
                    <a:pt x="1643" y="0"/>
                  </a:moveTo>
                  <a:cubicBezTo>
                    <a:pt x="667" y="310"/>
                    <a:pt x="0" y="1215"/>
                    <a:pt x="0" y="2227"/>
                  </a:cubicBezTo>
                  <a:lnTo>
                    <a:pt x="0" y="2703"/>
                  </a:lnTo>
                  <a:lnTo>
                    <a:pt x="2441" y="2703"/>
                  </a:lnTo>
                  <a:lnTo>
                    <a:pt x="2417" y="1477"/>
                  </a:lnTo>
                  <a:lnTo>
                    <a:pt x="1643" y="1477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5"/>
            <p:cNvSpPr/>
            <p:nvPr/>
          </p:nvSpPr>
          <p:spPr>
            <a:xfrm>
              <a:off x="7340490" y="2726004"/>
              <a:ext cx="44610" cy="46243"/>
            </a:xfrm>
            <a:custGeom>
              <a:avLst/>
              <a:gdLst/>
              <a:ahLst/>
              <a:cxnLst/>
              <a:rect l="l" t="t" r="r" b="b"/>
              <a:pathLst>
                <a:path w="1608" h="1667" extrusionOk="0">
                  <a:moveTo>
                    <a:pt x="238" y="0"/>
                  </a:moveTo>
                  <a:cubicBezTo>
                    <a:pt x="143" y="119"/>
                    <a:pt x="72" y="250"/>
                    <a:pt x="0" y="381"/>
                  </a:cubicBezTo>
                  <a:lnTo>
                    <a:pt x="1215" y="1595"/>
                  </a:lnTo>
                  <a:cubicBezTo>
                    <a:pt x="1250" y="1631"/>
                    <a:pt x="1310" y="1655"/>
                    <a:pt x="1357" y="1667"/>
                  </a:cubicBezTo>
                  <a:cubicBezTo>
                    <a:pt x="1417" y="1667"/>
                    <a:pt x="1477" y="1643"/>
                    <a:pt x="1524" y="1595"/>
                  </a:cubicBezTo>
                  <a:cubicBezTo>
                    <a:pt x="1607" y="1512"/>
                    <a:pt x="1607" y="1369"/>
                    <a:pt x="1524" y="1286"/>
                  </a:cubicBezTo>
                  <a:lnTo>
                    <a:pt x="238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5"/>
            <p:cNvSpPr/>
            <p:nvPr/>
          </p:nvSpPr>
          <p:spPr>
            <a:xfrm>
              <a:off x="7346094" y="2714437"/>
              <a:ext cx="104062" cy="52207"/>
            </a:xfrm>
            <a:custGeom>
              <a:avLst/>
              <a:gdLst/>
              <a:ahLst/>
              <a:cxnLst/>
              <a:rect l="l" t="t" r="r" b="b"/>
              <a:pathLst>
                <a:path w="3751" h="1882" extrusionOk="0">
                  <a:moveTo>
                    <a:pt x="1870" y="0"/>
                  </a:moveTo>
                  <a:cubicBezTo>
                    <a:pt x="834" y="0"/>
                    <a:pt x="1" y="846"/>
                    <a:pt x="1" y="1882"/>
                  </a:cubicBezTo>
                  <a:lnTo>
                    <a:pt x="3751" y="1882"/>
                  </a:lnTo>
                  <a:cubicBezTo>
                    <a:pt x="3751" y="846"/>
                    <a:pt x="2906" y="0"/>
                    <a:pt x="1870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5"/>
            <p:cNvSpPr/>
            <p:nvPr/>
          </p:nvSpPr>
          <p:spPr>
            <a:xfrm>
              <a:off x="7374502" y="2742510"/>
              <a:ext cx="47273" cy="24134"/>
            </a:xfrm>
            <a:custGeom>
              <a:avLst/>
              <a:gdLst/>
              <a:ahLst/>
              <a:cxnLst/>
              <a:rect l="l" t="t" r="r" b="b"/>
              <a:pathLst>
                <a:path w="1704" h="870" extrusionOk="0">
                  <a:moveTo>
                    <a:pt x="846" y="0"/>
                  </a:moveTo>
                  <a:cubicBezTo>
                    <a:pt x="381" y="0"/>
                    <a:pt x="0" y="393"/>
                    <a:pt x="24" y="870"/>
                  </a:cubicBezTo>
                  <a:lnTo>
                    <a:pt x="1679" y="870"/>
                  </a:lnTo>
                  <a:cubicBezTo>
                    <a:pt x="1703" y="393"/>
                    <a:pt x="1322" y="0"/>
                    <a:pt x="846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5"/>
            <p:cNvSpPr/>
            <p:nvPr/>
          </p:nvSpPr>
          <p:spPr>
            <a:xfrm>
              <a:off x="7223555" y="2765617"/>
              <a:ext cx="352801" cy="22497"/>
            </a:xfrm>
            <a:custGeom>
              <a:avLst/>
              <a:gdLst/>
              <a:ahLst/>
              <a:cxnLst/>
              <a:rect l="l" t="t" r="r" b="b"/>
              <a:pathLst>
                <a:path w="12717" h="811" extrusionOk="0">
                  <a:moveTo>
                    <a:pt x="167" y="1"/>
                  </a:moveTo>
                  <a:cubicBezTo>
                    <a:pt x="0" y="1"/>
                    <a:pt x="107" y="239"/>
                    <a:pt x="107" y="406"/>
                  </a:cubicBezTo>
                  <a:lnTo>
                    <a:pt x="60" y="441"/>
                  </a:lnTo>
                  <a:cubicBezTo>
                    <a:pt x="60" y="608"/>
                    <a:pt x="191" y="739"/>
                    <a:pt x="358" y="739"/>
                  </a:cubicBezTo>
                  <a:lnTo>
                    <a:pt x="12335" y="810"/>
                  </a:lnTo>
                  <a:cubicBezTo>
                    <a:pt x="12502" y="810"/>
                    <a:pt x="12633" y="679"/>
                    <a:pt x="12633" y="513"/>
                  </a:cubicBezTo>
                  <a:lnTo>
                    <a:pt x="12716" y="417"/>
                  </a:lnTo>
                  <a:lnTo>
                    <a:pt x="12716" y="298"/>
                  </a:lnTo>
                  <a:cubicBezTo>
                    <a:pt x="12716" y="132"/>
                    <a:pt x="12585" y="1"/>
                    <a:pt x="12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5"/>
            <p:cNvSpPr/>
            <p:nvPr/>
          </p:nvSpPr>
          <p:spPr>
            <a:xfrm>
              <a:off x="7219588" y="2765950"/>
              <a:ext cx="356103" cy="30098"/>
            </a:xfrm>
            <a:custGeom>
              <a:avLst/>
              <a:gdLst/>
              <a:ahLst/>
              <a:cxnLst/>
              <a:rect l="l" t="t" r="r" b="b"/>
              <a:pathLst>
                <a:path w="12836" h="1085" extrusionOk="0">
                  <a:moveTo>
                    <a:pt x="298" y="1"/>
                  </a:moveTo>
                  <a:cubicBezTo>
                    <a:pt x="131" y="1"/>
                    <a:pt x="0" y="132"/>
                    <a:pt x="0" y="298"/>
                  </a:cubicBezTo>
                  <a:lnTo>
                    <a:pt x="0" y="525"/>
                  </a:lnTo>
                  <a:cubicBezTo>
                    <a:pt x="0" y="691"/>
                    <a:pt x="131" y="822"/>
                    <a:pt x="298" y="822"/>
                  </a:cubicBezTo>
                  <a:lnTo>
                    <a:pt x="7585" y="1084"/>
                  </a:lnTo>
                  <a:lnTo>
                    <a:pt x="12538" y="822"/>
                  </a:lnTo>
                  <a:cubicBezTo>
                    <a:pt x="12704" y="822"/>
                    <a:pt x="12835" y="691"/>
                    <a:pt x="12835" y="525"/>
                  </a:cubicBezTo>
                  <a:lnTo>
                    <a:pt x="12835" y="417"/>
                  </a:lnTo>
                  <a:lnTo>
                    <a:pt x="703" y="429"/>
                  </a:lnTo>
                  <a:cubicBezTo>
                    <a:pt x="536" y="429"/>
                    <a:pt x="393" y="286"/>
                    <a:pt x="405" y="120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5"/>
            <p:cNvSpPr/>
            <p:nvPr/>
          </p:nvSpPr>
          <p:spPr>
            <a:xfrm>
              <a:off x="7228188" y="2788752"/>
              <a:ext cx="340234" cy="21166"/>
            </a:xfrm>
            <a:custGeom>
              <a:avLst/>
              <a:gdLst/>
              <a:ahLst/>
              <a:cxnLst/>
              <a:rect l="l" t="t" r="r" b="b"/>
              <a:pathLst>
                <a:path w="12264" h="763" extrusionOk="0">
                  <a:moveTo>
                    <a:pt x="0" y="0"/>
                  </a:moveTo>
                  <a:lnTo>
                    <a:pt x="95" y="465"/>
                  </a:lnTo>
                  <a:cubicBezTo>
                    <a:pt x="95" y="619"/>
                    <a:pt x="226" y="762"/>
                    <a:pt x="393" y="762"/>
                  </a:cubicBezTo>
                  <a:lnTo>
                    <a:pt x="11859" y="750"/>
                  </a:lnTo>
                  <a:cubicBezTo>
                    <a:pt x="12013" y="750"/>
                    <a:pt x="12144" y="619"/>
                    <a:pt x="12144" y="453"/>
                  </a:cubicBezTo>
                  <a:lnTo>
                    <a:pt x="12263" y="393"/>
                  </a:lnTo>
                  <a:lnTo>
                    <a:pt x="122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5"/>
            <p:cNvSpPr/>
            <p:nvPr/>
          </p:nvSpPr>
          <p:spPr>
            <a:xfrm>
              <a:off x="7228188" y="2783454"/>
              <a:ext cx="340234" cy="28461"/>
            </a:xfrm>
            <a:custGeom>
              <a:avLst/>
              <a:gdLst/>
              <a:ahLst/>
              <a:cxnLst/>
              <a:rect l="l" t="t" r="r" b="b"/>
              <a:pathLst>
                <a:path w="12264" h="1026" extrusionOk="0">
                  <a:moveTo>
                    <a:pt x="238" y="1"/>
                  </a:moveTo>
                  <a:lnTo>
                    <a:pt x="0" y="191"/>
                  </a:lnTo>
                  <a:lnTo>
                    <a:pt x="0" y="727"/>
                  </a:lnTo>
                  <a:cubicBezTo>
                    <a:pt x="0" y="894"/>
                    <a:pt x="131" y="1025"/>
                    <a:pt x="298" y="1025"/>
                  </a:cubicBezTo>
                  <a:lnTo>
                    <a:pt x="11966" y="1025"/>
                  </a:lnTo>
                  <a:cubicBezTo>
                    <a:pt x="11973" y="1025"/>
                    <a:pt x="11980" y="1025"/>
                    <a:pt x="11987" y="1025"/>
                  </a:cubicBezTo>
                  <a:cubicBezTo>
                    <a:pt x="12143" y="1025"/>
                    <a:pt x="12263" y="899"/>
                    <a:pt x="12263" y="739"/>
                  </a:cubicBezTo>
                  <a:lnTo>
                    <a:pt x="12263" y="596"/>
                  </a:lnTo>
                  <a:lnTo>
                    <a:pt x="726" y="596"/>
                  </a:lnTo>
                  <a:cubicBezTo>
                    <a:pt x="560" y="596"/>
                    <a:pt x="429" y="465"/>
                    <a:pt x="429" y="298"/>
                  </a:cubicBezTo>
                  <a:lnTo>
                    <a:pt x="429" y="191"/>
                  </a:lnTo>
                  <a:lnTo>
                    <a:pt x="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5"/>
            <p:cNvSpPr/>
            <p:nvPr/>
          </p:nvSpPr>
          <p:spPr>
            <a:xfrm>
              <a:off x="7537018" y="2601036"/>
              <a:ext cx="44277" cy="39113"/>
            </a:xfrm>
            <a:custGeom>
              <a:avLst/>
              <a:gdLst/>
              <a:ahLst/>
              <a:cxnLst/>
              <a:rect l="l" t="t" r="r" b="b"/>
              <a:pathLst>
                <a:path w="1596" h="1410" extrusionOk="0">
                  <a:moveTo>
                    <a:pt x="708" y="0"/>
                  </a:moveTo>
                  <a:cubicBezTo>
                    <a:pt x="538" y="0"/>
                    <a:pt x="360" y="37"/>
                    <a:pt x="238" y="159"/>
                  </a:cubicBezTo>
                  <a:lnTo>
                    <a:pt x="0" y="302"/>
                  </a:lnTo>
                  <a:lnTo>
                    <a:pt x="1120" y="1409"/>
                  </a:lnTo>
                  <a:lnTo>
                    <a:pt x="1179" y="1076"/>
                  </a:lnTo>
                  <a:cubicBezTo>
                    <a:pt x="1251" y="993"/>
                    <a:pt x="1453" y="1040"/>
                    <a:pt x="1489" y="945"/>
                  </a:cubicBezTo>
                  <a:cubicBezTo>
                    <a:pt x="1596" y="695"/>
                    <a:pt x="1560" y="421"/>
                    <a:pt x="1405" y="195"/>
                  </a:cubicBezTo>
                  <a:cubicBezTo>
                    <a:pt x="1381" y="159"/>
                    <a:pt x="1251" y="124"/>
                    <a:pt x="1215" y="88"/>
                  </a:cubicBezTo>
                  <a:cubicBezTo>
                    <a:pt x="1215" y="88"/>
                    <a:pt x="970" y="0"/>
                    <a:pt x="7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5"/>
            <p:cNvSpPr/>
            <p:nvPr/>
          </p:nvSpPr>
          <p:spPr>
            <a:xfrm>
              <a:off x="7495071" y="2619316"/>
              <a:ext cx="63114" cy="62776"/>
            </a:xfrm>
            <a:custGeom>
              <a:avLst/>
              <a:gdLst/>
              <a:ahLst/>
              <a:cxnLst/>
              <a:rect l="l" t="t" r="r" b="b"/>
              <a:pathLst>
                <a:path w="2275" h="2263" extrusionOk="0">
                  <a:moveTo>
                    <a:pt x="1286" y="0"/>
                  </a:moveTo>
                  <a:lnTo>
                    <a:pt x="786" y="786"/>
                  </a:lnTo>
                  <a:lnTo>
                    <a:pt x="0" y="1286"/>
                  </a:lnTo>
                  <a:lnTo>
                    <a:pt x="988" y="2263"/>
                  </a:lnTo>
                  <a:lnTo>
                    <a:pt x="2274" y="98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5"/>
            <p:cNvSpPr/>
            <p:nvPr/>
          </p:nvSpPr>
          <p:spPr>
            <a:xfrm>
              <a:off x="7495071" y="2619316"/>
              <a:ext cx="43944" cy="43940"/>
            </a:xfrm>
            <a:custGeom>
              <a:avLst/>
              <a:gdLst/>
              <a:ahLst/>
              <a:cxnLst/>
              <a:rect l="l" t="t" r="r" b="b"/>
              <a:pathLst>
                <a:path w="1584" h="1584" extrusionOk="0">
                  <a:moveTo>
                    <a:pt x="1286" y="0"/>
                  </a:moveTo>
                  <a:lnTo>
                    <a:pt x="0" y="1286"/>
                  </a:lnTo>
                  <a:lnTo>
                    <a:pt x="298" y="1584"/>
                  </a:lnTo>
                  <a:lnTo>
                    <a:pt x="1584" y="29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5"/>
            <p:cNvSpPr/>
            <p:nvPr/>
          </p:nvSpPr>
          <p:spPr>
            <a:xfrm>
              <a:off x="7537018" y="2597346"/>
              <a:ext cx="41309" cy="42803"/>
            </a:xfrm>
            <a:custGeom>
              <a:avLst/>
              <a:gdLst/>
              <a:ahLst/>
              <a:cxnLst/>
              <a:rect l="l" t="t" r="r" b="b"/>
              <a:pathLst>
                <a:path w="1489" h="1543" extrusionOk="0">
                  <a:moveTo>
                    <a:pt x="762" y="1"/>
                  </a:moveTo>
                  <a:cubicBezTo>
                    <a:pt x="560" y="1"/>
                    <a:pt x="358" y="78"/>
                    <a:pt x="203" y="233"/>
                  </a:cubicBezTo>
                  <a:lnTo>
                    <a:pt x="0" y="423"/>
                  </a:lnTo>
                  <a:lnTo>
                    <a:pt x="1120" y="1542"/>
                  </a:lnTo>
                  <a:lnTo>
                    <a:pt x="1179" y="1483"/>
                  </a:lnTo>
                  <a:lnTo>
                    <a:pt x="1322" y="1340"/>
                  </a:lnTo>
                  <a:cubicBezTo>
                    <a:pt x="1393" y="1269"/>
                    <a:pt x="1453" y="1173"/>
                    <a:pt x="1489" y="1078"/>
                  </a:cubicBezTo>
                  <a:lnTo>
                    <a:pt x="929" y="518"/>
                  </a:lnTo>
                  <a:cubicBezTo>
                    <a:pt x="870" y="459"/>
                    <a:pt x="893" y="352"/>
                    <a:pt x="989" y="328"/>
                  </a:cubicBezTo>
                  <a:cubicBezTo>
                    <a:pt x="1054" y="310"/>
                    <a:pt x="1123" y="301"/>
                    <a:pt x="1192" y="301"/>
                  </a:cubicBezTo>
                  <a:cubicBezTo>
                    <a:pt x="1262" y="301"/>
                    <a:pt x="1334" y="310"/>
                    <a:pt x="1405" y="328"/>
                  </a:cubicBezTo>
                  <a:cubicBezTo>
                    <a:pt x="1381" y="292"/>
                    <a:pt x="1346" y="257"/>
                    <a:pt x="1322" y="233"/>
                  </a:cubicBezTo>
                  <a:cubicBezTo>
                    <a:pt x="1167" y="78"/>
                    <a:pt x="965" y="1"/>
                    <a:pt x="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5"/>
            <p:cNvSpPr/>
            <p:nvPr/>
          </p:nvSpPr>
          <p:spPr>
            <a:xfrm>
              <a:off x="7520816" y="2603116"/>
              <a:ext cx="55873" cy="51902"/>
            </a:xfrm>
            <a:custGeom>
              <a:avLst/>
              <a:gdLst/>
              <a:ahLst/>
              <a:cxnLst/>
              <a:rect l="l" t="t" r="r" b="b"/>
              <a:pathLst>
                <a:path w="2014" h="1871" extrusionOk="0">
                  <a:moveTo>
                    <a:pt x="532" y="1"/>
                  </a:moveTo>
                  <a:cubicBezTo>
                    <a:pt x="471" y="1"/>
                    <a:pt x="412" y="25"/>
                    <a:pt x="370" y="72"/>
                  </a:cubicBezTo>
                  <a:lnTo>
                    <a:pt x="84" y="346"/>
                  </a:lnTo>
                  <a:cubicBezTo>
                    <a:pt x="1" y="441"/>
                    <a:pt x="1" y="596"/>
                    <a:pt x="84" y="680"/>
                  </a:cubicBezTo>
                  <a:lnTo>
                    <a:pt x="1227" y="1799"/>
                  </a:lnTo>
                  <a:cubicBezTo>
                    <a:pt x="1275" y="1846"/>
                    <a:pt x="1337" y="1870"/>
                    <a:pt x="1400" y="1870"/>
                  </a:cubicBezTo>
                  <a:cubicBezTo>
                    <a:pt x="1462" y="1870"/>
                    <a:pt x="1525" y="1846"/>
                    <a:pt x="1573" y="1799"/>
                  </a:cubicBezTo>
                  <a:lnTo>
                    <a:pt x="1704" y="1775"/>
                  </a:lnTo>
                  <a:lnTo>
                    <a:pt x="1918" y="1561"/>
                  </a:lnTo>
                  <a:cubicBezTo>
                    <a:pt x="2013" y="1465"/>
                    <a:pt x="2013" y="1323"/>
                    <a:pt x="1918" y="1227"/>
                  </a:cubicBezTo>
                  <a:lnTo>
                    <a:pt x="1120" y="418"/>
                  </a:lnTo>
                  <a:lnTo>
                    <a:pt x="703" y="72"/>
                  </a:lnTo>
                  <a:cubicBezTo>
                    <a:pt x="656" y="25"/>
                    <a:pt x="593" y="1"/>
                    <a:pt x="53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5"/>
            <p:cNvSpPr/>
            <p:nvPr/>
          </p:nvSpPr>
          <p:spPr>
            <a:xfrm>
              <a:off x="7518181" y="2601147"/>
              <a:ext cx="49909" cy="57172"/>
            </a:xfrm>
            <a:custGeom>
              <a:avLst/>
              <a:gdLst/>
              <a:ahLst/>
              <a:cxnLst/>
              <a:rect l="l" t="t" r="r" b="b"/>
              <a:pathLst>
                <a:path w="1799" h="2061" extrusionOk="0">
                  <a:moveTo>
                    <a:pt x="627" y="0"/>
                  </a:moveTo>
                  <a:cubicBezTo>
                    <a:pt x="566" y="0"/>
                    <a:pt x="507" y="24"/>
                    <a:pt x="465" y="72"/>
                  </a:cubicBezTo>
                  <a:lnTo>
                    <a:pt x="394" y="143"/>
                  </a:lnTo>
                  <a:lnTo>
                    <a:pt x="96" y="441"/>
                  </a:lnTo>
                  <a:cubicBezTo>
                    <a:pt x="1" y="524"/>
                    <a:pt x="1" y="679"/>
                    <a:pt x="96" y="774"/>
                  </a:cubicBezTo>
                  <a:lnTo>
                    <a:pt x="1322" y="1989"/>
                  </a:lnTo>
                  <a:cubicBezTo>
                    <a:pt x="1364" y="2036"/>
                    <a:pt x="1423" y="2060"/>
                    <a:pt x="1485" y="2060"/>
                  </a:cubicBezTo>
                  <a:cubicBezTo>
                    <a:pt x="1546" y="2060"/>
                    <a:pt x="1608" y="2036"/>
                    <a:pt x="1656" y="1989"/>
                  </a:cubicBezTo>
                  <a:lnTo>
                    <a:pt x="1799" y="1858"/>
                  </a:lnTo>
                  <a:lnTo>
                    <a:pt x="906" y="977"/>
                  </a:lnTo>
                  <a:cubicBezTo>
                    <a:pt x="846" y="929"/>
                    <a:pt x="846" y="846"/>
                    <a:pt x="906" y="798"/>
                  </a:cubicBezTo>
                  <a:lnTo>
                    <a:pt x="1215" y="489"/>
                  </a:lnTo>
                  <a:lnTo>
                    <a:pt x="798" y="72"/>
                  </a:lnTo>
                  <a:cubicBezTo>
                    <a:pt x="751" y="24"/>
                    <a:pt x="688" y="0"/>
                    <a:pt x="627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5"/>
            <p:cNvSpPr/>
            <p:nvPr/>
          </p:nvSpPr>
          <p:spPr>
            <a:xfrm>
              <a:off x="7481200" y="2644671"/>
              <a:ext cx="51213" cy="55591"/>
            </a:xfrm>
            <a:custGeom>
              <a:avLst/>
              <a:gdLst/>
              <a:ahLst/>
              <a:cxnLst/>
              <a:rect l="l" t="t" r="r" b="b"/>
              <a:pathLst>
                <a:path w="1846" h="2004" extrusionOk="0">
                  <a:moveTo>
                    <a:pt x="435" y="0"/>
                  </a:moveTo>
                  <a:cubicBezTo>
                    <a:pt x="381" y="0"/>
                    <a:pt x="328" y="21"/>
                    <a:pt x="286" y="63"/>
                  </a:cubicBezTo>
                  <a:lnTo>
                    <a:pt x="0" y="491"/>
                  </a:lnTo>
                  <a:lnTo>
                    <a:pt x="179" y="753"/>
                  </a:lnTo>
                  <a:lnTo>
                    <a:pt x="1417" y="2003"/>
                  </a:lnTo>
                  <a:lnTo>
                    <a:pt x="1691" y="1718"/>
                  </a:lnTo>
                  <a:lnTo>
                    <a:pt x="1762" y="1527"/>
                  </a:lnTo>
                  <a:cubicBezTo>
                    <a:pt x="1846" y="1456"/>
                    <a:pt x="1846" y="1313"/>
                    <a:pt x="1762" y="1229"/>
                  </a:cubicBezTo>
                  <a:lnTo>
                    <a:pt x="584" y="63"/>
                  </a:lnTo>
                  <a:cubicBezTo>
                    <a:pt x="542" y="21"/>
                    <a:pt x="488" y="0"/>
                    <a:pt x="4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5"/>
            <p:cNvSpPr/>
            <p:nvPr/>
          </p:nvSpPr>
          <p:spPr>
            <a:xfrm>
              <a:off x="7477233" y="2642673"/>
              <a:ext cx="58148" cy="49655"/>
            </a:xfrm>
            <a:custGeom>
              <a:avLst/>
              <a:gdLst/>
              <a:ahLst/>
              <a:cxnLst/>
              <a:rect l="l" t="t" r="r" b="b"/>
              <a:pathLst>
                <a:path w="2096" h="1790" extrusionOk="0">
                  <a:moveTo>
                    <a:pt x="597" y="1"/>
                  </a:moveTo>
                  <a:cubicBezTo>
                    <a:pt x="542" y="1"/>
                    <a:pt x="488" y="22"/>
                    <a:pt x="453" y="63"/>
                  </a:cubicBezTo>
                  <a:lnTo>
                    <a:pt x="0" y="516"/>
                  </a:lnTo>
                  <a:lnTo>
                    <a:pt x="322" y="825"/>
                  </a:lnTo>
                  <a:lnTo>
                    <a:pt x="500" y="635"/>
                  </a:lnTo>
                  <a:cubicBezTo>
                    <a:pt x="524" y="611"/>
                    <a:pt x="557" y="599"/>
                    <a:pt x="590" y="599"/>
                  </a:cubicBezTo>
                  <a:cubicBezTo>
                    <a:pt x="622" y="599"/>
                    <a:pt x="655" y="611"/>
                    <a:pt x="679" y="635"/>
                  </a:cubicBezTo>
                  <a:lnTo>
                    <a:pt x="1834" y="1790"/>
                  </a:lnTo>
                  <a:lnTo>
                    <a:pt x="2001" y="1623"/>
                  </a:lnTo>
                  <a:lnTo>
                    <a:pt x="2012" y="1623"/>
                  </a:lnTo>
                  <a:cubicBezTo>
                    <a:pt x="2096" y="1540"/>
                    <a:pt x="2096" y="1409"/>
                    <a:pt x="2012" y="1325"/>
                  </a:cubicBezTo>
                  <a:lnTo>
                    <a:pt x="750" y="63"/>
                  </a:lnTo>
                  <a:cubicBezTo>
                    <a:pt x="709" y="22"/>
                    <a:pt x="652" y="1"/>
                    <a:pt x="5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6" name="Google Shape;4186;p45"/>
          <p:cNvGrpSpPr/>
          <p:nvPr/>
        </p:nvGrpSpPr>
        <p:grpSpPr>
          <a:xfrm>
            <a:off x="4786543" y="2597457"/>
            <a:ext cx="403986" cy="408305"/>
            <a:chOff x="4786543" y="2597457"/>
            <a:chExt cx="403986" cy="408305"/>
          </a:xfrm>
        </p:grpSpPr>
        <p:sp>
          <p:nvSpPr>
            <p:cNvPr id="4187" name="Google Shape;4187;p45"/>
            <p:cNvSpPr/>
            <p:nvPr/>
          </p:nvSpPr>
          <p:spPr>
            <a:xfrm>
              <a:off x="4799416" y="2610495"/>
              <a:ext cx="391114" cy="395267"/>
            </a:xfrm>
            <a:custGeom>
              <a:avLst/>
              <a:gdLst/>
              <a:ahLst/>
              <a:cxnLst/>
              <a:rect l="l" t="t" r="r" b="b"/>
              <a:pathLst>
                <a:path w="14098" h="14249" extrusionOk="0">
                  <a:moveTo>
                    <a:pt x="8163" y="1"/>
                  </a:moveTo>
                  <a:cubicBezTo>
                    <a:pt x="8008" y="1"/>
                    <a:pt x="7864" y="184"/>
                    <a:pt x="7989" y="354"/>
                  </a:cubicBezTo>
                  <a:lnTo>
                    <a:pt x="9394" y="2009"/>
                  </a:lnTo>
                  <a:lnTo>
                    <a:pt x="10204" y="4771"/>
                  </a:lnTo>
                  <a:lnTo>
                    <a:pt x="10204" y="4771"/>
                  </a:lnTo>
                  <a:lnTo>
                    <a:pt x="6585" y="4176"/>
                  </a:lnTo>
                  <a:cubicBezTo>
                    <a:pt x="6561" y="4152"/>
                    <a:pt x="6549" y="4152"/>
                    <a:pt x="6525" y="4140"/>
                  </a:cubicBezTo>
                  <a:lnTo>
                    <a:pt x="3572" y="3176"/>
                  </a:lnTo>
                  <a:cubicBezTo>
                    <a:pt x="3608" y="3128"/>
                    <a:pt x="3632" y="3069"/>
                    <a:pt x="3620" y="3009"/>
                  </a:cubicBezTo>
                  <a:lnTo>
                    <a:pt x="3394" y="759"/>
                  </a:lnTo>
                  <a:cubicBezTo>
                    <a:pt x="3382" y="647"/>
                    <a:pt x="3288" y="567"/>
                    <a:pt x="3178" y="567"/>
                  </a:cubicBezTo>
                  <a:cubicBezTo>
                    <a:pt x="3171" y="567"/>
                    <a:pt x="3163" y="568"/>
                    <a:pt x="3156" y="568"/>
                  </a:cubicBezTo>
                  <a:cubicBezTo>
                    <a:pt x="3036" y="580"/>
                    <a:pt x="2953" y="687"/>
                    <a:pt x="2965" y="806"/>
                  </a:cubicBezTo>
                  <a:lnTo>
                    <a:pt x="3191" y="3045"/>
                  </a:lnTo>
                  <a:cubicBezTo>
                    <a:pt x="3191" y="3092"/>
                    <a:pt x="3215" y="3128"/>
                    <a:pt x="3239" y="3152"/>
                  </a:cubicBezTo>
                  <a:lnTo>
                    <a:pt x="238" y="4164"/>
                  </a:lnTo>
                  <a:cubicBezTo>
                    <a:pt x="0" y="4247"/>
                    <a:pt x="60" y="4581"/>
                    <a:pt x="298" y="4593"/>
                  </a:cubicBezTo>
                  <a:cubicBezTo>
                    <a:pt x="322" y="4593"/>
                    <a:pt x="346" y="4581"/>
                    <a:pt x="369" y="4581"/>
                  </a:cubicBezTo>
                  <a:lnTo>
                    <a:pt x="3156" y="3640"/>
                  </a:lnTo>
                  <a:lnTo>
                    <a:pt x="3072" y="7426"/>
                  </a:lnTo>
                  <a:cubicBezTo>
                    <a:pt x="3072" y="7462"/>
                    <a:pt x="3084" y="7510"/>
                    <a:pt x="3108" y="7545"/>
                  </a:cubicBezTo>
                  <a:lnTo>
                    <a:pt x="548" y="10427"/>
                  </a:lnTo>
                  <a:cubicBezTo>
                    <a:pt x="524" y="10451"/>
                    <a:pt x="512" y="10474"/>
                    <a:pt x="500" y="10510"/>
                  </a:cubicBezTo>
                  <a:cubicBezTo>
                    <a:pt x="453" y="10570"/>
                    <a:pt x="453" y="10641"/>
                    <a:pt x="477" y="10712"/>
                  </a:cubicBezTo>
                  <a:lnTo>
                    <a:pt x="1798" y="14106"/>
                  </a:lnTo>
                  <a:cubicBezTo>
                    <a:pt x="1834" y="14189"/>
                    <a:pt x="1905" y="14237"/>
                    <a:pt x="2001" y="14237"/>
                  </a:cubicBezTo>
                  <a:cubicBezTo>
                    <a:pt x="2024" y="14237"/>
                    <a:pt x="2048" y="14237"/>
                    <a:pt x="2072" y="14225"/>
                  </a:cubicBezTo>
                  <a:cubicBezTo>
                    <a:pt x="2191" y="14189"/>
                    <a:pt x="2239" y="14058"/>
                    <a:pt x="2203" y="13951"/>
                  </a:cubicBezTo>
                  <a:lnTo>
                    <a:pt x="917" y="10665"/>
                  </a:lnTo>
                  <a:lnTo>
                    <a:pt x="3275" y="7998"/>
                  </a:lnTo>
                  <a:lnTo>
                    <a:pt x="4787" y="10141"/>
                  </a:lnTo>
                  <a:cubicBezTo>
                    <a:pt x="4799" y="10153"/>
                    <a:pt x="4810" y="10177"/>
                    <a:pt x="4834" y="10189"/>
                  </a:cubicBezTo>
                  <a:lnTo>
                    <a:pt x="4834" y="10212"/>
                  </a:lnTo>
                  <a:lnTo>
                    <a:pt x="5811" y="14082"/>
                  </a:lnTo>
                  <a:cubicBezTo>
                    <a:pt x="5834" y="14177"/>
                    <a:pt x="5918" y="14237"/>
                    <a:pt x="6013" y="14237"/>
                  </a:cubicBezTo>
                  <a:lnTo>
                    <a:pt x="6073" y="14237"/>
                  </a:lnTo>
                  <a:cubicBezTo>
                    <a:pt x="6180" y="14201"/>
                    <a:pt x="6251" y="14094"/>
                    <a:pt x="6215" y="13975"/>
                  </a:cubicBezTo>
                  <a:lnTo>
                    <a:pt x="5239" y="10105"/>
                  </a:lnTo>
                  <a:cubicBezTo>
                    <a:pt x="5227" y="10058"/>
                    <a:pt x="5203" y="10010"/>
                    <a:pt x="5156" y="9986"/>
                  </a:cubicBezTo>
                  <a:cubicBezTo>
                    <a:pt x="5156" y="9950"/>
                    <a:pt x="5144" y="9927"/>
                    <a:pt x="5120" y="9891"/>
                  </a:cubicBezTo>
                  <a:lnTo>
                    <a:pt x="3465" y="7545"/>
                  </a:lnTo>
                  <a:cubicBezTo>
                    <a:pt x="3489" y="7522"/>
                    <a:pt x="3501" y="7486"/>
                    <a:pt x="3501" y="7438"/>
                  </a:cubicBezTo>
                  <a:lnTo>
                    <a:pt x="3572" y="3640"/>
                  </a:lnTo>
                  <a:lnTo>
                    <a:pt x="6323" y="4545"/>
                  </a:lnTo>
                  <a:cubicBezTo>
                    <a:pt x="6358" y="4569"/>
                    <a:pt x="6394" y="4581"/>
                    <a:pt x="6442" y="4593"/>
                  </a:cubicBezTo>
                  <a:lnTo>
                    <a:pt x="10240" y="5212"/>
                  </a:lnTo>
                  <a:lnTo>
                    <a:pt x="9347" y="9462"/>
                  </a:lnTo>
                  <a:lnTo>
                    <a:pt x="7942" y="13963"/>
                  </a:lnTo>
                  <a:cubicBezTo>
                    <a:pt x="7906" y="14082"/>
                    <a:pt x="7978" y="14201"/>
                    <a:pt x="8097" y="14237"/>
                  </a:cubicBezTo>
                  <a:cubicBezTo>
                    <a:pt x="8109" y="14249"/>
                    <a:pt x="8132" y="14249"/>
                    <a:pt x="8156" y="14249"/>
                  </a:cubicBezTo>
                  <a:cubicBezTo>
                    <a:pt x="8251" y="14249"/>
                    <a:pt x="8335" y="14189"/>
                    <a:pt x="8359" y="14094"/>
                  </a:cubicBezTo>
                  <a:lnTo>
                    <a:pt x="9644" y="9998"/>
                  </a:lnTo>
                  <a:lnTo>
                    <a:pt x="12002" y="13153"/>
                  </a:lnTo>
                  <a:cubicBezTo>
                    <a:pt x="12014" y="13165"/>
                    <a:pt x="12014" y="13165"/>
                    <a:pt x="12014" y="13165"/>
                  </a:cubicBezTo>
                  <a:lnTo>
                    <a:pt x="12026" y="13177"/>
                  </a:lnTo>
                  <a:lnTo>
                    <a:pt x="12049" y="13177"/>
                  </a:lnTo>
                  <a:lnTo>
                    <a:pt x="13693" y="14189"/>
                  </a:lnTo>
                  <a:cubicBezTo>
                    <a:pt x="13728" y="14201"/>
                    <a:pt x="13764" y="14213"/>
                    <a:pt x="13800" y="14213"/>
                  </a:cubicBezTo>
                  <a:cubicBezTo>
                    <a:pt x="14014" y="14213"/>
                    <a:pt x="14097" y="13927"/>
                    <a:pt x="13919" y="13820"/>
                  </a:cubicBezTo>
                  <a:lnTo>
                    <a:pt x="13919" y="13820"/>
                  </a:lnTo>
                  <a:lnTo>
                    <a:pt x="13919" y="13844"/>
                  </a:lnTo>
                  <a:lnTo>
                    <a:pt x="12323" y="12856"/>
                  </a:lnTo>
                  <a:lnTo>
                    <a:pt x="9787" y="9462"/>
                  </a:lnTo>
                  <a:lnTo>
                    <a:pt x="10680" y="5248"/>
                  </a:lnTo>
                  <a:lnTo>
                    <a:pt x="13812" y="5248"/>
                  </a:lnTo>
                  <a:cubicBezTo>
                    <a:pt x="13919" y="5248"/>
                    <a:pt x="14014" y="5176"/>
                    <a:pt x="14026" y="5057"/>
                  </a:cubicBezTo>
                  <a:cubicBezTo>
                    <a:pt x="14050" y="4938"/>
                    <a:pt x="13943" y="4819"/>
                    <a:pt x="13812" y="4819"/>
                  </a:cubicBezTo>
                  <a:lnTo>
                    <a:pt x="10668" y="4819"/>
                  </a:lnTo>
                  <a:lnTo>
                    <a:pt x="9799" y="1842"/>
                  </a:lnTo>
                  <a:cubicBezTo>
                    <a:pt x="9787" y="1819"/>
                    <a:pt x="9775" y="1783"/>
                    <a:pt x="9752" y="1771"/>
                  </a:cubicBezTo>
                  <a:lnTo>
                    <a:pt x="8311" y="68"/>
                  </a:lnTo>
                  <a:cubicBezTo>
                    <a:pt x="8266" y="21"/>
                    <a:pt x="8214" y="1"/>
                    <a:pt x="8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5"/>
            <p:cNvSpPr/>
            <p:nvPr/>
          </p:nvSpPr>
          <p:spPr>
            <a:xfrm>
              <a:off x="4871407" y="2608082"/>
              <a:ext cx="35372" cy="35036"/>
            </a:xfrm>
            <a:custGeom>
              <a:avLst/>
              <a:gdLst/>
              <a:ahLst/>
              <a:cxnLst/>
              <a:rect l="l" t="t" r="r" b="b"/>
              <a:pathLst>
                <a:path w="1275" h="1263" extrusionOk="0">
                  <a:moveTo>
                    <a:pt x="596" y="1"/>
                  </a:moveTo>
                  <a:cubicBezTo>
                    <a:pt x="501" y="1"/>
                    <a:pt x="406" y="24"/>
                    <a:pt x="322" y="60"/>
                  </a:cubicBezTo>
                  <a:cubicBezTo>
                    <a:pt x="84" y="155"/>
                    <a:pt x="1" y="393"/>
                    <a:pt x="1" y="667"/>
                  </a:cubicBezTo>
                  <a:cubicBezTo>
                    <a:pt x="1" y="1048"/>
                    <a:pt x="215" y="1263"/>
                    <a:pt x="596" y="1263"/>
                  </a:cubicBezTo>
                  <a:cubicBezTo>
                    <a:pt x="882" y="1263"/>
                    <a:pt x="1132" y="1179"/>
                    <a:pt x="1227" y="929"/>
                  </a:cubicBezTo>
                  <a:cubicBezTo>
                    <a:pt x="1263" y="846"/>
                    <a:pt x="1275" y="763"/>
                    <a:pt x="1275" y="679"/>
                  </a:cubicBezTo>
                  <a:cubicBezTo>
                    <a:pt x="1275" y="298"/>
                    <a:pt x="965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5"/>
            <p:cNvSpPr/>
            <p:nvPr/>
          </p:nvSpPr>
          <p:spPr>
            <a:xfrm>
              <a:off x="5009815" y="2597457"/>
              <a:ext cx="33402" cy="32789"/>
            </a:xfrm>
            <a:custGeom>
              <a:avLst/>
              <a:gdLst/>
              <a:ahLst/>
              <a:cxnLst/>
              <a:rect l="l" t="t" r="r" b="b"/>
              <a:pathLst>
                <a:path w="1204" h="1182" extrusionOk="0">
                  <a:moveTo>
                    <a:pt x="503" y="0"/>
                  </a:moveTo>
                  <a:cubicBezTo>
                    <a:pt x="402" y="0"/>
                    <a:pt x="308" y="34"/>
                    <a:pt x="215" y="86"/>
                  </a:cubicBezTo>
                  <a:cubicBezTo>
                    <a:pt x="24" y="205"/>
                    <a:pt x="1" y="372"/>
                    <a:pt x="1" y="610"/>
                  </a:cubicBezTo>
                  <a:cubicBezTo>
                    <a:pt x="1" y="978"/>
                    <a:pt x="190" y="1180"/>
                    <a:pt x="557" y="1181"/>
                  </a:cubicBezTo>
                  <a:lnTo>
                    <a:pt x="557" y="1181"/>
                  </a:lnTo>
                  <a:cubicBezTo>
                    <a:pt x="827" y="1181"/>
                    <a:pt x="1038" y="1167"/>
                    <a:pt x="1144" y="943"/>
                  </a:cubicBezTo>
                  <a:cubicBezTo>
                    <a:pt x="1191" y="848"/>
                    <a:pt x="1203" y="753"/>
                    <a:pt x="1203" y="657"/>
                  </a:cubicBezTo>
                  <a:cubicBezTo>
                    <a:pt x="1203" y="288"/>
                    <a:pt x="917" y="3"/>
                    <a:pt x="548" y="3"/>
                  </a:cubicBezTo>
                  <a:cubicBezTo>
                    <a:pt x="533" y="1"/>
                    <a:pt x="518" y="0"/>
                    <a:pt x="503" y="0"/>
                  </a:cubicBezTo>
                  <a:close/>
                  <a:moveTo>
                    <a:pt x="557" y="1181"/>
                  </a:moveTo>
                  <a:cubicBezTo>
                    <a:pt x="554" y="1181"/>
                    <a:pt x="551" y="1181"/>
                    <a:pt x="548" y="1181"/>
                  </a:cubicBezTo>
                  <a:lnTo>
                    <a:pt x="560" y="1181"/>
                  </a:lnTo>
                  <a:cubicBezTo>
                    <a:pt x="559" y="1181"/>
                    <a:pt x="558" y="1181"/>
                    <a:pt x="557" y="11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5"/>
            <p:cNvSpPr/>
            <p:nvPr/>
          </p:nvSpPr>
          <p:spPr>
            <a:xfrm>
              <a:off x="5055063" y="2649498"/>
              <a:ext cx="23831" cy="23690"/>
            </a:xfrm>
            <a:custGeom>
              <a:avLst/>
              <a:gdLst/>
              <a:ahLst/>
              <a:cxnLst/>
              <a:rect l="l" t="t" r="r" b="b"/>
              <a:pathLst>
                <a:path w="859" h="854" extrusionOk="0">
                  <a:moveTo>
                    <a:pt x="370" y="0"/>
                  </a:moveTo>
                  <a:cubicBezTo>
                    <a:pt x="315" y="0"/>
                    <a:pt x="258" y="10"/>
                    <a:pt x="203" y="32"/>
                  </a:cubicBezTo>
                  <a:cubicBezTo>
                    <a:pt x="13" y="103"/>
                    <a:pt x="1" y="282"/>
                    <a:pt x="1" y="484"/>
                  </a:cubicBezTo>
                  <a:cubicBezTo>
                    <a:pt x="1" y="758"/>
                    <a:pt x="96" y="853"/>
                    <a:pt x="358" y="853"/>
                  </a:cubicBezTo>
                  <a:cubicBezTo>
                    <a:pt x="584" y="853"/>
                    <a:pt x="775" y="829"/>
                    <a:pt x="834" y="627"/>
                  </a:cubicBezTo>
                  <a:cubicBezTo>
                    <a:pt x="846" y="579"/>
                    <a:pt x="858" y="532"/>
                    <a:pt x="858" y="484"/>
                  </a:cubicBezTo>
                  <a:cubicBezTo>
                    <a:pt x="858" y="210"/>
                    <a:pt x="625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5"/>
            <p:cNvSpPr/>
            <p:nvPr/>
          </p:nvSpPr>
          <p:spPr>
            <a:xfrm>
              <a:off x="4922953" y="2878186"/>
              <a:ext cx="28103" cy="26187"/>
            </a:xfrm>
            <a:custGeom>
              <a:avLst/>
              <a:gdLst/>
              <a:ahLst/>
              <a:cxnLst/>
              <a:rect l="l" t="t" r="r" b="b"/>
              <a:pathLst>
                <a:path w="1013" h="944" extrusionOk="0">
                  <a:moveTo>
                    <a:pt x="485" y="1"/>
                  </a:moveTo>
                  <a:cubicBezTo>
                    <a:pt x="431" y="1"/>
                    <a:pt x="376" y="9"/>
                    <a:pt x="322" y="27"/>
                  </a:cubicBezTo>
                  <a:cubicBezTo>
                    <a:pt x="119" y="110"/>
                    <a:pt x="0" y="312"/>
                    <a:pt x="24" y="515"/>
                  </a:cubicBezTo>
                  <a:cubicBezTo>
                    <a:pt x="24" y="789"/>
                    <a:pt x="215" y="943"/>
                    <a:pt x="500" y="943"/>
                  </a:cubicBezTo>
                  <a:cubicBezTo>
                    <a:pt x="727" y="943"/>
                    <a:pt x="917" y="872"/>
                    <a:pt x="977" y="670"/>
                  </a:cubicBezTo>
                  <a:cubicBezTo>
                    <a:pt x="1000" y="610"/>
                    <a:pt x="1000" y="562"/>
                    <a:pt x="1000" y="515"/>
                  </a:cubicBezTo>
                  <a:lnTo>
                    <a:pt x="1012" y="515"/>
                  </a:lnTo>
                  <a:cubicBezTo>
                    <a:pt x="1002" y="216"/>
                    <a:pt x="759" y="1"/>
                    <a:pt x="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5"/>
            <p:cNvSpPr/>
            <p:nvPr/>
          </p:nvSpPr>
          <p:spPr>
            <a:xfrm>
              <a:off x="4803716" y="2888478"/>
              <a:ext cx="30739" cy="29432"/>
            </a:xfrm>
            <a:custGeom>
              <a:avLst/>
              <a:gdLst/>
              <a:ahLst/>
              <a:cxnLst/>
              <a:rect l="l" t="t" r="r" b="b"/>
              <a:pathLst>
                <a:path w="1108" h="1061" extrusionOk="0">
                  <a:moveTo>
                    <a:pt x="522" y="1"/>
                  </a:moveTo>
                  <a:cubicBezTo>
                    <a:pt x="515" y="1"/>
                    <a:pt x="508" y="1"/>
                    <a:pt x="500" y="1"/>
                  </a:cubicBezTo>
                  <a:cubicBezTo>
                    <a:pt x="417" y="1"/>
                    <a:pt x="334" y="13"/>
                    <a:pt x="262" y="49"/>
                  </a:cubicBezTo>
                  <a:cubicBezTo>
                    <a:pt x="48" y="144"/>
                    <a:pt x="0" y="334"/>
                    <a:pt x="0" y="572"/>
                  </a:cubicBezTo>
                  <a:cubicBezTo>
                    <a:pt x="0" y="894"/>
                    <a:pt x="226" y="1061"/>
                    <a:pt x="560" y="1061"/>
                  </a:cubicBezTo>
                  <a:cubicBezTo>
                    <a:pt x="798" y="1061"/>
                    <a:pt x="953" y="1037"/>
                    <a:pt x="1048" y="834"/>
                  </a:cubicBezTo>
                  <a:cubicBezTo>
                    <a:pt x="1084" y="751"/>
                    <a:pt x="1107" y="668"/>
                    <a:pt x="1107" y="584"/>
                  </a:cubicBezTo>
                  <a:cubicBezTo>
                    <a:pt x="1096" y="258"/>
                    <a:pt x="845" y="1"/>
                    <a:pt x="5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5"/>
            <p:cNvSpPr/>
            <p:nvPr/>
          </p:nvSpPr>
          <p:spPr>
            <a:xfrm>
              <a:off x="4787514" y="2716406"/>
              <a:ext cx="31072" cy="29099"/>
            </a:xfrm>
            <a:custGeom>
              <a:avLst/>
              <a:gdLst/>
              <a:ahLst/>
              <a:cxnLst/>
              <a:rect l="l" t="t" r="r" b="b"/>
              <a:pathLst>
                <a:path w="1120" h="1049" extrusionOk="0">
                  <a:moveTo>
                    <a:pt x="537" y="1"/>
                  </a:moveTo>
                  <a:cubicBezTo>
                    <a:pt x="465" y="1"/>
                    <a:pt x="406" y="13"/>
                    <a:pt x="334" y="36"/>
                  </a:cubicBezTo>
                  <a:cubicBezTo>
                    <a:pt x="132" y="120"/>
                    <a:pt x="1" y="334"/>
                    <a:pt x="25" y="560"/>
                  </a:cubicBezTo>
                  <a:cubicBezTo>
                    <a:pt x="25" y="870"/>
                    <a:pt x="251" y="1049"/>
                    <a:pt x="572" y="1049"/>
                  </a:cubicBezTo>
                  <a:cubicBezTo>
                    <a:pt x="822" y="1049"/>
                    <a:pt x="1001" y="965"/>
                    <a:pt x="1084" y="751"/>
                  </a:cubicBezTo>
                  <a:cubicBezTo>
                    <a:pt x="1096" y="691"/>
                    <a:pt x="1108" y="632"/>
                    <a:pt x="1120" y="560"/>
                  </a:cubicBezTo>
                  <a:cubicBezTo>
                    <a:pt x="1108" y="251"/>
                    <a:pt x="846" y="1"/>
                    <a:pt x="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5"/>
            <p:cNvSpPr/>
            <p:nvPr/>
          </p:nvSpPr>
          <p:spPr>
            <a:xfrm>
              <a:off x="4966231" y="2716406"/>
              <a:ext cx="28408" cy="27768"/>
            </a:xfrm>
            <a:custGeom>
              <a:avLst/>
              <a:gdLst/>
              <a:ahLst/>
              <a:cxnLst/>
              <a:rect l="l" t="t" r="r" b="b"/>
              <a:pathLst>
                <a:path w="1024" h="1001" extrusionOk="0">
                  <a:moveTo>
                    <a:pt x="473" y="0"/>
                  </a:moveTo>
                  <a:cubicBezTo>
                    <a:pt x="466" y="0"/>
                    <a:pt x="459" y="0"/>
                    <a:pt x="452" y="1"/>
                  </a:cubicBezTo>
                  <a:cubicBezTo>
                    <a:pt x="357" y="1"/>
                    <a:pt x="274" y="13"/>
                    <a:pt x="191" y="60"/>
                  </a:cubicBezTo>
                  <a:cubicBezTo>
                    <a:pt x="0" y="156"/>
                    <a:pt x="24" y="346"/>
                    <a:pt x="24" y="560"/>
                  </a:cubicBezTo>
                  <a:cubicBezTo>
                    <a:pt x="24" y="870"/>
                    <a:pt x="119" y="1001"/>
                    <a:pt x="441" y="1001"/>
                  </a:cubicBezTo>
                  <a:cubicBezTo>
                    <a:pt x="691" y="1001"/>
                    <a:pt x="905" y="965"/>
                    <a:pt x="988" y="763"/>
                  </a:cubicBezTo>
                  <a:cubicBezTo>
                    <a:pt x="1012" y="691"/>
                    <a:pt x="1024" y="632"/>
                    <a:pt x="1024" y="560"/>
                  </a:cubicBezTo>
                  <a:cubicBezTo>
                    <a:pt x="1024" y="258"/>
                    <a:pt x="773" y="0"/>
                    <a:pt x="4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5"/>
            <p:cNvSpPr/>
            <p:nvPr/>
          </p:nvSpPr>
          <p:spPr>
            <a:xfrm>
              <a:off x="4877705" y="2684283"/>
              <a:ext cx="34373" cy="35147"/>
            </a:xfrm>
            <a:custGeom>
              <a:avLst/>
              <a:gdLst/>
              <a:ahLst/>
              <a:cxnLst/>
              <a:rect l="l" t="t" r="r" b="b"/>
              <a:pathLst>
                <a:path w="1239" h="1267" extrusionOk="0">
                  <a:moveTo>
                    <a:pt x="1238" y="647"/>
                  </a:moveTo>
                  <a:cubicBezTo>
                    <a:pt x="1238" y="650"/>
                    <a:pt x="1238" y="653"/>
                    <a:pt x="1238" y="656"/>
                  </a:cubicBezTo>
                  <a:lnTo>
                    <a:pt x="1238" y="656"/>
                  </a:lnTo>
                  <a:cubicBezTo>
                    <a:pt x="1238" y="657"/>
                    <a:pt x="1238" y="658"/>
                    <a:pt x="1238" y="659"/>
                  </a:cubicBezTo>
                  <a:lnTo>
                    <a:pt x="1238" y="647"/>
                  </a:lnTo>
                  <a:close/>
                  <a:moveTo>
                    <a:pt x="569" y="1"/>
                  </a:moveTo>
                  <a:cubicBezTo>
                    <a:pt x="476" y="1"/>
                    <a:pt x="379" y="20"/>
                    <a:pt x="286" y="63"/>
                  </a:cubicBezTo>
                  <a:cubicBezTo>
                    <a:pt x="48" y="159"/>
                    <a:pt x="0" y="302"/>
                    <a:pt x="0" y="575"/>
                  </a:cubicBezTo>
                  <a:cubicBezTo>
                    <a:pt x="0" y="933"/>
                    <a:pt x="191" y="1266"/>
                    <a:pt x="572" y="1266"/>
                  </a:cubicBezTo>
                  <a:cubicBezTo>
                    <a:pt x="583" y="1266"/>
                    <a:pt x="593" y="1267"/>
                    <a:pt x="604" y="1267"/>
                  </a:cubicBezTo>
                  <a:cubicBezTo>
                    <a:pt x="831" y="1267"/>
                    <a:pt x="1053" y="1149"/>
                    <a:pt x="1167" y="944"/>
                  </a:cubicBezTo>
                  <a:cubicBezTo>
                    <a:pt x="1213" y="864"/>
                    <a:pt x="1237" y="760"/>
                    <a:pt x="1238" y="656"/>
                  </a:cubicBezTo>
                  <a:lnTo>
                    <a:pt x="1238" y="656"/>
                  </a:lnTo>
                  <a:cubicBezTo>
                    <a:pt x="1228" y="273"/>
                    <a:pt x="916" y="1"/>
                    <a:pt x="5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5"/>
            <p:cNvSpPr/>
            <p:nvPr/>
          </p:nvSpPr>
          <p:spPr>
            <a:xfrm>
              <a:off x="5072901" y="2731608"/>
              <a:ext cx="36370" cy="34703"/>
            </a:xfrm>
            <a:custGeom>
              <a:avLst/>
              <a:gdLst/>
              <a:ahLst/>
              <a:cxnLst/>
              <a:rect l="l" t="t" r="r" b="b"/>
              <a:pathLst>
                <a:path w="1311" h="1251" extrusionOk="0">
                  <a:moveTo>
                    <a:pt x="632" y="0"/>
                  </a:moveTo>
                  <a:cubicBezTo>
                    <a:pt x="525" y="0"/>
                    <a:pt x="429" y="24"/>
                    <a:pt x="334" y="72"/>
                  </a:cubicBezTo>
                  <a:cubicBezTo>
                    <a:pt x="120" y="167"/>
                    <a:pt x="1" y="393"/>
                    <a:pt x="25" y="620"/>
                  </a:cubicBezTo>
                  <a:cubicBezTo>
                    <a:pt x="13" y="970"/>
                    <a:pt x="298" y="1251"/>
                    <a:pt x="646" y="1251"/>
                  </a:cubicBezTo>
                  <a:cubicBezTo>
                    <a:pt x="653" y="1251"/>
                    <a:pt x="660" y="1251"/>
                    <a:pt x="667" y="1251"/>
                  </a:cubicBezTo>
                  <a:cubicBezTo>
                    <a:pt x="941" y="1251"/>
                    <a:pt x="1132" y="1179"/>
                    <a:pt x="1239" y="953"/>
                  </a:cubicBezTo>
                  <a:cubicBezTo>
                    <a:pt x="1287" y="858"/>
                    <a:pt x="1310" y="762"/>
                    <a:pt x="1310" y="667"/>
                  </a:cubicBezTo>
                  <a:cubicBezTo>
                    <a:pt x="1299" y="298"/>
                    <a:pt x="1001" y="0"/>
                    <a:pt x="6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5"/>
            <p:cNvSpPr/>
            <p:nvPr/>
          </p:nvSpPr>
          <p:spPr>
            <a:xfrm>
              <a:off x="4874403" y="2804259"/>
              <a:ext cx="34040" cy="32733"/>
            </a:xfrm>
            <a:custGeom>
              <a:avLst/>
              <a:gdLst/>
              <a:ahLst/>
              <a:cxnLst/>
              <a:rect l="l" t="t" r="r" b="b"/>
              <a:pathLst>
                <a:path w="1227" h="1180" extrusionOk="0">
                  <a:moveTo>
                    <a:pt x="572" y="1"/>
                  </a:moveTo>
                  <a:cubicBezTo>
                    <a:pt x="464" y="1"/>
                    <a:pt x="369" y="25"/>
                    <a:pt x="286" y="60"/>
                  </a:cubicBezTo>
                  <a:cubicBezTo>
                    <a:pt x="60" y="167"/>
                    <a:pt x="0" y="358"/>
                    <a:pt x="0" y="608"/>
                  </a:cubicBezTo>
                  <a:cubicBezTo>
                    <a:pt x="0" y="977"/>
                    <a:pt x="179" y="1180"/>
                    <a:pt x="548" y="1180"/>
                  </a:cubicBezTo>
                  <a:cubicBezTo>
                    <a:pt x="810" y="1180"/>
                    <a:pt x="1060" y="1144"/>
                    <a:pt x="1167" y="929"/>
                  </a:cubicBezTo>
                  <a:cubicBezTo>
                    <a:pt x="1203" y="834"/>
                    <a:pt x="1226" y="739"/>
                    <a:pt x="1226" y="644"/>
                  </a:cubicBezTo>
                  <a:cubicBezTo>
                    <a:pt x="1226" y="287"/>
                    <a:pt x="929" y="1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5"/>
            <p:cNvSpPr/>
            <p:nvPr/>
          </p:nvSpPr>
          <p:spPr>
            <a:xfrm>
              <a:off x="5047822" y="2856133"/>
              <a:ext cx="34678" cy="34203"/>
            </a:xfrm>
            <a:custGeom>
              <a:avLst/>
              <a:gdLst/>
              <a:ahLst/>
              <a:cxnLst/>
              <a:rect l="l" t="t" r="r" b="b"/>
              <a:pathLst>
                <a:path w="1250" h="1233" extrusionOk="0">
                  <a:moveTo>
                    <a:pt x="583" y="0"/>
                  </a:moveTo>
                  <a:cubicBezTo>
                    <a:pt x="488" y="0"/>
                    <a:pt x="381" y="24"/>
                    <a:pt x="286" y="72"/>
                  </a:cubicBezTo>
                  <a:cubicBezTo>
                    <a:pt x="71" y="179"/>
                    <a:pt x="24" y="381"/>
                    <a:pt x="24" y="631"/>
                  </a:cubicBezTo>
                  <a:cubicBezTo>
                    <a:pt x="1" y="951"/>
                    <a:pt x="253" y="1228"/>
                    <a:pt x="568" y="1228"/>
                  </a:cubicBezTo>
                  <a:cubicBezTo>
                    <a:pt x="581" y="1228"/>
                    <a:pt x="594" y="1227"/>
                    <a:pt x="607" y="1226"/>
                  </a:cubicBezTo>
                  <a:cubicBezTo>
                    <a:pt x="633" y="1230"/>
                    <a:pt x="660" y="1232"/>
                    <a:pt x="686" y="1232"/>
                  </a:cubicBezTo>
                  <a:cubicBezTo>
                    <a:pt x="894" y="1232"/>
                    <a:pt x="1083" y="1109"/>
                    <a:pt x="1179" y="929"/>
                  </a:cubicBezTo>
                  <a:cubicBezTo>
                    <a:pt x="1226" y="845"/>
                    <a:pt x="1250" y="750"/>
                    <a:pt x="1250" y="655"/>
                  </a:cubicBezTo>
                  <a:cubicBezTo>
                    <a:pt x="1250" y="286"/>
                    <a:pt x="952" y="0"/>
                    <a:pt x="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5"/>
            <p:cNvSpPr/>
            <p:nvPr/>
          </p:nvSpPr>
          <p:spPr>
            <a:xfrm>
              <a:off x="5120479" y="2957190"/>
              <a:ext cx="31072" cy="25465"/>
            </a:xfrm>
            <a:custGeom>
              <a:avLst/>
              <a:gdLst/>
              <a:ahLst/>
              <a:cxnLst/>
              <a:rect l="l" t="t" r="r" b="b"/>
              <a:pathLst>
                <a:path w="1120" h="918" extrusionOk="0">
                  <a:moveTo>
                    <a:pt x="619" y="0"/>
                  </a:moveTo>
                  <a:cubicBezTo>
                    <a:pt x="560" y="0"/>
                    <a:pt x="512" y="0"/>
                    <a:pt x="465" y="24"/>
                  </a:cubicBezTo>
                  <a:cubicBezTo>
                    <a:pt x="0" y="203"/>
                    <a:pt x="107" y="881"/>
                    <a:pt x="607" y="917"/>
                  </a:cubicBezTo>
                  <a:cubicBezTo>
                    <a:pt x="846" y="917"/>
                    <a:pt x="1048" y="846"/>
                    <a:pt x="1096" y="620"/>
                  </a:cubicBezTo>
                  <a:cubicBezTo>
                    <a:pt x="1108" y="584"/>
                    <a:pt x="1119" y="548"/>
                    <a:pt x="1119" y="512"/>
                  </a:cubicBezTo>
                  <a:cubicBezTo>
                    <a:pt x="1119" y="227"/>
                    <a:pt x="893" y="0"/>
                    <a:pt x="6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5"/>
            <p:cNvSpPr/>
            <p:nvPr/>
          </p:nvSpPr>
          <p:spPr>
            <a:xfrm>
              <a:off x="4861281" y="2609413"/>
              <a:ext cx="44194" cy="36339"/>
            </a:xfrm>
            <a:custGeom>
              <a:avLst/>
              <a:gdLst/>
              <a:ahLst/>
              <a:cxnLst/>
              <a:rect l="l" t="t" r="r" b="b"/>
              <a:pathLst>
                <a:path w="1593" h="1310" extrusionOk="0">
                  <a:moveTo>
                    <a:pt x="687" y="0"/>
                  </a:moveTo>
                  <a:cubicBezTo>
                    <a:pt x="1" y="284"/>
                    <a:pt x="209" y="1310"/>
                    <a:pt x="948" y="1310"/>
                  </a:cubicBezTo>
                  <a:cubicBezTo>
                    <a:pt x="953" y="1310"/>
                    <a:pt x="957" y="1310"/>
                    <a:pt x="961" y="1310"/>
                  </a:cubicBezTo>
                  <a:cubicBezTo>
                    <a:pt x="1235" y="1310"/>
                    <a:pt x="1485" y="1131"/>
                    <a:pt x="1592" y="881"/>
                  </a:cubicBezTo>
                  <a:lnTo>
                    <a:pt x="1592" y="881"/>
                  </a:lnTo>
                  <a:cubicBezTo>
                    <a:pt x="1509" y="917"/>
                    <a:pt x="1426" y="929"/>
                    <a:pt x="1330" y="929"/>
                  </a:cubicBezTo>
                  <a:cubicBezTo>
                    <a:pt x="949" y="929"/>
                    <a:pt x="652" y="631"/>
                    <a:pt x="640" y="250"/>
                  </a:cubicBezTo>
                  <a:cubicBezTo>
                    <a:pt x="640" y="167"/>
                    <a:pt x="664" y="83"/>
                    <a:pt x="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5"/>
            <p:cNvSpPr/>
            <p:nvPr/>
          </p:nvSpPr>
          <p:spPr>
            <a:xfrm>
              <a:off x="5002546" y="2598511"/>
              <a:ext cx="39672" cy="35618"/>
            </a:xfrm>
            <a:custGeom>
              <a:avLst/>
              <a:gdLst/>
              <a:ahLst/>
              <a:cxnLst/>
              <a:rect l="l" t="t" r="r" b="b"/>
              <a:pathLst>
                <a:path w="1430" h="1284" extrusionOk="0">
                  <a:moveTo>
                    <a:pt x="572" y="0"/>
                  </a:moveTo>
                  <a:lnTo>
                    <a:pt x="572" y="0"/>
                  </a:lnTo>
                  <a:cubicBezTo>
                    <a:pt x="120" y="179"/>
                    <a:pt x="1" y="750"/>
                    <a:pt x="346" y="1084"/>
                  </a:cubicBezTo>
                  <a:cubicBezTo>
                    <a:pt x="477" y="1220"/>
                    <a:pt x="645" y="1284"/>
                    <a:pt x="812" y="1284"/>
                  </a:cubicBezTo>
                  <a:cubicBezTo>
                    <a:pt x="1068" y="1284"/>
                    <a:pt x="1321" y="1132"/>
                    <a:pt x="1429" y="857"/>
                  </a:cubicBezTo>
                  <a:lnTo>
                    <a:pt x="1429" y="857"/>
                  </a:lnTo>
                  <a:cubicBezTo>
                    <a:pt x="1346" y="893"/>
                    <a:pt x="1263" y="905"/>
                    <a:pt x="1179" y="905"/>
                  </a:cubicBezTo>
                  <a:cubicBezTo>
                    <a:pt x="822" y="905"/>
                    <a:pt x="525" y="607"/>
                    <a:pt x="525" y="250"/>
                  </a:cubicBezTo>
                  <a:cubicBezTo>
                    <a:pt x="525" y="167"/>
                    <a:pt x="536" y="84"/>
                    <a:pt x="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5"/>
            <p:cNvSpPr/>
            <p:nvPr/>
          </p:nvSpPr>
          <p:spPr>
            <a:xfrm>
              <a:off x="5048127" y="2649692"/>
              <a:ext cx="30434" cy="26852"/>
            </a:xfrm>
            <a:custGeom>
              <a:avLst/>
              <a:gdLst/>
              <a:ahLst/>
              <a:cxnLst/>
              <a:rect l="l" t="t" r="r" b="b"/>
              <a:pathLst>
                <a:path w="1097" h="968" extrusionOk="0">
                  <a:moveTo>
                    <a:pt x="513" y="1"/>
                  </a:moveTo>
                  <a:lnTo>
                    <a:pt x="513" y="1"/>
                  </a:lnTo>
                  <a:cubicBezTo>
                    <a:pt x="132" y="84"/>
                    <a:pt x="1" y="548"/>
                    <a:pt x="275" y="822"/>
                  </a:cubicBezTo>
                  <a:cubicBezTo>
                    <a:pt x="374" y="922"/>
                    <a:pt x="499" y="968"/>
                    <a:pt x="621" y="968"/>
                  </a:cubicBezTo>
                  <a:cubicBezTo>
                    <a:pt x="836" y="968"/>
                    <a:pt x="1043" y="827"/>
                    <a:pt x="1096" y="584"/>
                  </a:cubicBezTo>
                  <a:lnTo>
                    <a:pt x="1096" y="584"/>
                  </a:lnTo>
                  <a:cubicBezTo>
                    <a:pt x="1060" y="596"/>
                    <a:pt x="1025" y="596"/>
                    <a:pt x="989" y="596"/>
                  </a:cubicBezTo>
                  <a:cubicBezTo>
                    <a:pt x="679" y="596"/>
                    <a:pt x="441" y="310"/>
                    <a:pt x="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5"/>
            <p:cNvSpPr/>
            <p:nvPr/>
          </p:nvSpPr>
          <p:spPr>
            <a:xfrm>
              <a:off x="4918320" y="2878574"/>
              <a:ext cx="32070" cy="28378"/>
            </a:xfrm>
            <a:custGeom>
              <a:avLst/>
              <a:gdLst/>
              <a:ahLst/>
              <a:cxnLst/>
              <a:rect l="l" t="t" r="r" b="b"/>
              <a:pathLst>
                <a:path w="1156" h="1023" extrusionOk="0">
                  <a:moveTo>
                    <a:pt x="524" y="1"/>
                  </a:moveTo>
                  <a:lnTo>
                    <a:pt x="524" y="1"/>
                  </a:lnTo>
                  <a:cubicBezTo>
                    <a:pt x="132" y="108"/>
                    <a:pt x="1" y="596"/>
                    <a:pt x="298" y="882"/>
                  </a:cubicBezTo>
                  <a:cubicBezTo>
                    <a:pt x="399" y="978"/>
                    <a:pt x="524" y="1023"/>
                    <a:pt x="648" y="1023"/>
                  </a:cubicBezTo>
                  <a:cubicBezTo>
                    <a:pt x="877" y="1023"/>
                    <a:pt x="1101" y="870"/>
                    <a:pt x="1156" y="608"/>
                  </a:cubicBezTo>
                  <a:lnTo>
                    <a:pt x="1156" y="608"/>
                  </a:lnTo>
                  <a:cubicBezTo>
                    <a:pt x="1130" y="616"/>
                    <a:pt x="1099" y="625"/>
                    <a:pt x="1066" y="625"/>
                  </a:cubicBezTo>
                  <a:cubicBezTo>
                    <a:pt x="1052" y="625"/>
                    <a:pt x="1038" y="623"/>
                    <a:pt x="1025" y="620"/>
                  </a:cubicBezTo>
                  <a:cubicBezTo>
                    <a:pt x="1018" y="620"/>
                    <a:pt x="1011" y="620"/>
                    <a:pt x="1004" y="620"/>
                  </a:cubicBezTo>
                  <a:cubicBezTo>
                    <a:pt x="739" y="620"/>
                    <a:pt x="513" y="398"/>
                    <a:pt x="513" y="120"/>
                  </a:cubicBezTo>
                  <a:cubicBezTo>
                    <a:pt x="513" y="84"/>
                    <a:pt x="513" y="48"/>
                    <a:pt x="5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5"/>
            <p:cNvSpPr/>
            <p:nvPr/>
          </p:nvSpPr>
          <p:spPr>
            <a:xfrm>
              <a:off x="4794228" y="2889143"/>
              <a:ext cx="39228" cy="32067"/>
            </a:xfrm>
            <a:custGeom>
              <a:avLst/>
              <a:gdLst/>
              <a:ahLst/>
              <a:cxnLst/>
              <a:rect l="l" t="t" r="r" b="b"/>
              <a:pathLst>
                <a:path w="1414" h="1156" extrusionOk="0">
                  <a:moveTo>
                    <a:pt x="640" y="1"/>
                  </a:moveTo>
                  <a:cubicBezTo>
                    <a:pt x="1" y="226"/>
                    <a:pt x="161" y="1156"/>
                    <a:pt x="829" y="1156"/>
                  </a:cubicBezTo>
                  <a:cubicBezTo>
                    <a:pt x="834" y="1156"/>
                    <a:pt x="838" y="1156"/>
                    <a:pt x="842" y="1156"/>
                  </a:cubicBezTo>
                  <a:cubicBezTo>
                    <a:pt x="1092" y="1156"/>
                    <a:pt x="1330" y="989"/>
                    <a:pt x="1414" y="751"/>
                  </a:cubicBezTo>
                  <a:lnTo>
                    <a:pt x="1414" y="751"/>
                  </a:lnTo>
                  <a:cubicBezTo>
                    <a:pt x="1342" y="775"/>
                    <a:pt x="1271" y="787"/>
                    <a:pt x="1199" y="787"/>
                  </a:cubicBezTo>
                  <a:cubicBezTo>
                    <a:pt x="878" y="787"/>
                    <a:pt x="604" y="513"/>
                    <a:pt x="604" y="191"/>
                  </a:cubicBezTo>
                  <a:cubicBezTo>
                    <a:pt x="604" y="132"/>
                    <a:pt x="616" y="60"/>
                    <a:pt x="6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5"/>
            <p:cNvSpPr/>
            <p:nvPr/>
          </p:nvSpPr>
          <p:spPr>
            <a:xfrm>
              <a:off x="4786543" y="2717072"/>
              <a:ext cx="31405" cy="30403"/>
            </a:xfrm>
            <a:custGeom>
              <a:avLst/>
              <a:gdLst/>
              <a:ahLst/>
              <a:cxnLst/>
              <a:rect l="l" t="t" r="r" b="b"/>
              <a:pathLst>
                <a:path w="1132" h="1096" extrusionOk="0">
                  <a:moveTo>
                    <a:pt x="393" y="1"/>
                  </a:moveTo>
                  <a:lnTo>
                    <a:pt x="393" y="1"/>
                  </a:lnTo>
                  <a:cubicBezTo>
                    <a:pt x="167" y="72"/>
                    <a:pt x="0" y="286"/>
                    <a:pt x="0" y="536"/>
                  </a:cubicBezTo>
                  <a:cubicBezTo>
                    <a:pt x="0" y="846"/>
                    <a:pt x="262" y="1096"/>
                    <a:pt x="572" y="1096"/>
                  </a:cubicBezTo>
                  <a:cubicBezTo>
                    <a:pt x="822" y="1096"/>
                    <a:pt x="1048" y="941"/>
                    <a:pt x="1131" y="691"/>
                  </a:cubicBezTo>
                  <a:lnTo>
                    <a:pt x="1131" y="691"/>
                  </a:lnTo>
                  <a:cubicBezTo>
                    <a:pt x="1072" y="715"/>
                    <a:pt x="1012" y="727"/>
                    <a:pt x="953" y="727"/>
                  </a:cubicBezTo>
                  <a:cubicBezTo>
                    <a:pt x="631" y="727"/>
                    <a:pt x="381" y="477"/>
                    <a:pt x="369" y="167"/>
                  </a:cubicBezTo>
                  <a:cubicBezTo>
                    <a:pt x="369" y="108"/>
                    <a:pt x="381" y="48"/>
                    <a:pt x="3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5"/>
            <p:cNvSpPr/>
            <p:nvPr/>
          </p:nvSpPr>
          <p:spPr>
            <a:xfrm>
              <a:off x="4962902" y="2717072"/>
              <a:ext cx="31099" cy="30403"/>
            </a:xfrm>
            <a:custGeom>
              <a:avLst/>
              <a:gdLst/>
              <a:ahLst/>
              <a:cxnLst/>
              <a:rect l="l" t="t" r="r" b="b"/>
              <a:pathLst>
                <a:path w="1121" h="1096" extrusionOk="0">
                  <a:moveTo>
                    <a:pt x="394" y="1"/>
                  </a:moveTo>
                  <a:cubicBezTo>
                    <a:pt x="156" y="72"/>
                    <a:pt x="1" y="286"/>
                    <a:pt x="1" y="536"/>
                  </a:cubicBezTo>
                  <a:cubicBezTo>
                    <a:pt x="1" y="846"/>
                    <a:pt x="251" y="1096"/>
                    <a:pt x="572" y="1096"/>
                  </a:cubicBezTo>
                  <a:cubicBezTo>
                    <a:pt x="822" y="1096"/>
                    <a:pt x="1049" y="941"/>
                    <a:pt x="1120" y="691"/>
                  </a:cubicBezTo>
                  <a:lnTo>
                    <a:pt x="1120" y="691"/>
                  </a:lnTo>
                  <a:cubicBezTo>
                    <a:pt x="1061" y="715"/>
                    <a:pt x="1001" y="727"/>
                    <a:pt x="942" y="727"/>
                  </a:cubicBezTo>
                  <a:cubicBezTo>
                    <a:pt x="936" y="727"/>
                    <a:pt x="930" y="727"/>
                    <a:pt x="924" y="727"/>
                  </a:cubicBezTo>
                  <a:cubicBezTo>
                    <a:pt x="552" y="727"/>
                    <a:pt x="288" y="364"/>
                    <a:pt x="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5"/>
            <p:cNvSpPr/>
            <p:nvPr/>
          </p:nvSpPr>
          <p:spPr>
            <a:xfrm>
              <a:off x="4867579" y="2685365"/>
              <a:ext cx="43167" cy="35369"/>
            </a:xfrm>
            <a:custGeom>
              <a:avLst/>
              <a:gdLst/>
              <a:ahLst/>
              <a:cxnLst/>
              <a:rect l="l" t="t" r="r" b="b"/>
              <a:pathLst>
                <a:path w="1556" h="1275" extrusionOk="0">
                  <a:moveTo>
                    <a:pt x="675" y="1"/>
                  </a:moveTo>
                  <a:lnTo>
                    <a:pt x="675" y="1"/>
                  </a:lnTo>
                  <a:cubicBezTo>
                    <a:pt x="0" y="273"/>
                    <a:pt x="196" y="1275"/>
                    <a:pt x="912" y="1275"/>
                  </a:cubicBezTo>
                  <a:cubicBezTo>
                    <a:pt x="916" y="1275"/>
                    <a:pt x="920" y="1275"/>
                    <a:pt x="925" y="1275"/>
                  </a:cubicBezTo>
                  <a:cubicBezTo>
                    <a:pt x="1210" y="1275"/>
                    <a:pt x="1461" y="1108"/>
                    <a:pt x="1556" y="846"/>
                  </a:cubicBezTo>
                  <a:lnTo>
                    <a:pt x="1556" y="846"/>
                  </a:lnTo>
                  <a:cubicBezTo>
                    <a:pt x="1472" y="882"/>
                    <a:pt x="1389" y="894"/>
                    <a:pt x="1306" y="894"/>
                  </a:cubicBezTo>
                  <a:cubicBezTo>
                    <a:pt x="1299" y="894"/>
                    <a:pt x="1291" y="894"/>
                    <a:pt x="1284" y="894"/>
                  </a:cubicBezTo>
                  <a:cubicBezTo>
                    <a:pt x="925" y="894"/>
                    <a:pt x="627" y="601"/>
                    <a:pt x="627" y="239"/>
                  </a:cubicBezTo>
                  <a:cubicBezTo>
                    <a:pt x="627" y="155"/>
                    <a:pt x="639" y="72"/>
                    <a:pt x="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5"/>
            <p:cNvSpPr/>
            <p:nvPr/>
          </p:nvSpPr>
          <p:spPr>
            <a:xfrm>
              <a:off x="5071597" y="2733245"/>
              <a:ext cx="36343" cy="35369"/>
            </a:xfrm>
            <a:custGeom>
              <a:avLst/>
              <a:gdLst/>
              <a:ahLst/>
              <a:cxnLst/>
              <a:rect l="l" t="t" r="r" b="b"/>
              <a:pathLst>
                <a:path w="1310" h="1275" extrusionOk="0">
                  <a:moveTo>
                    <a:pt x="417" y="1"/>
                  </a:moveTo>
                  <a:cubicBezTo>
                    <a:pt x="167" y="96"/>
                    <a:pt x="0" y="334"/>
                    <a:pt x="0" y="608"/>
                  </a:cubicBezTo>
                  <a:cubicBezTo>
                    <a:pt x="0" y="977"/>
                    <a:pt x="310" y="1275"/>
                    <a:pt x="679" y="1275"/>
                  </a:cubicBezTo>
                  <a:cubicBezTo>
                    <a:pt x="953" y="1275"/>
                    <a:pt x="1203" y="1108"/>
                    <a:pt x="1310" y="846"/>
                  </a:cubicBezTo>
                  <a:lnTo>
                    <a:pt x="1310" y="846"/>
                  </a:lnTo>
                  <a:cubicBezTo>
                    <a:pt x="1226" y="870"/>
                    <a:pt x="1143" y="894"/>
                    <a:pt x="1048" y="894"/>
                  </a:cubicBezTo>
                  <a:cubicBezTo>
                    <a:pt x="1042" y="894"/>
                    <a:pt x="1036" y="894"/>
                    <a:pt x="1030" y="894"/>
                  </a:cubicBezTo>
                  <a:cubicBezTo>
                    <a:pt x="575" y="894"/>
                    <a:pt x="252" y="436"/>
                    <a:pt x="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5"/>
            <p:cNvSpPr/>
            <p:nvPr/>
          </p:nvSpPr>
          <p:spPr>
            <a:xfrm>
              <a:off x="4864583" y="2805590"/>
              <a:ext cx="42862" cy="34703"/>
            </a:xfrm>
            <a:custGeom>
              <a:avLst/>
              <a:gdLst/>
              <a:ahLst/>
              <a:cxnLst/>
              <a:rect l="l" t="t" r="r" b="b"/>
              <a:pathLst>
                <a:path w="1545" h="1251" extrusionOk="0">
                  <a:moveTo>
                    <a:pt x="676" y="0"/>
                  </a:moveTo>
                  <a:lnTo>
                    <a:pt x="676" y="0"/>
                  </a:lnTo>
                  <a:cubicBezTo>
                    <a:pt x="1" y="249"/>
                    <a:pt x="197" y="1251"/>
                    <a:pt x="913" y="1251"/>
                  </a:cubicBezTo>
                  <a:cubicBezTo>
                    <a:pt x="917" y="1251"/>
                    <a:pt x="921" y="1251"/>
                    <a:pt x="926" y="1251"/>
                  </a:cubicBezTo>
                  <a:cubicBezTo>
                    <a:pt x="1199" y="1251"/>
                    <a:pt x="1438" y="1084"/>
                    <a:pt x="1545" y="834"/>
                  </a:cubicBezTo>
                  <a:lnTo>
                    <a:pt x="1545" y="834"/>
                  </a:lnTo>
                  <a:cubicBezTo>
                    <a:pt x="1461" y="858"/>
                    <a:pt x="1378" y="881"/>
                    <a:pt x="1295" y="881"/>
                  </a:cubicBezTo>
                  <a:cubicBezTo>
                    <a:pt x="937" y="881"/>
                    <a:pt x="640" y="584"/>
                    <a:pt x="640" y="227"/>
                  </a:cubicBezTo>
                  <a:cubicBezTo>
                    <a:pt x="640" y="143"/>
                    <a:pt x="652" y="72"/>
                    <a:pt x="6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5"/>
            <p:cNvSpPr/>
            <p:nvPr/>
          </p:nvSpPr>
          <p:spPr>
            <a:xfrm>
              <a:off x="5038667" y="2857104"/>
              <a:ext cx="42529" cy="35036"/>
            </a:xfrm>
            <a:custGeom>
              <a:avLst/>
              <a:gdLst/>
              <a:ahLst/>
              <a:cxnLst/>
              <a:rect l="l" t="t" r="r" b="b"/>
              <a:pathLst>
                <a:path w="1533" h="1263" extrusionOk="0">
                  <a:moveTo>
                    <a:pt x="675" y="1"/>
                  </a:moveTo>
                  <a:cubicBezTo>
                    <a:pt x="0" y="261"/>
                    <a:pt x="185" y="1263"/>
                    <a:pt x="901" y="1263"/>
                  </a:cubicBezTo>
                  <a:cubicBezTo>
                    <a:pt x="905" y="1263"/>
                    <a:pt x="909" y="1263"/>
                    <a:pt x="913" y="1263"/>
                  </a:cubicBezTo>
                  <a:cubicBezTo>
                    <a:pt x="1187" y="1263"/>
                    <a:pt x="1437" y="1096"/>
                    <a:pt x="1532" y="846"/>
                  </a:cubicBezTo>
                  <a:lnTo>
                    <a:pt x="1532" y="846"/>
                  </a:lnTo>
                  <a:cubicBezTo>
                    <a:pt x="1461" y="870"/>
                    <a:pt x="1378" y="882"/>
                    <a:pt x="1282" y="882"/>
                  </a:cubicBezTo>
                  <a:cubicBezTo>
                    <a:pt x="1275" y="882"/>
                    <a:pt x="1269" y="882"/>
                    <a:pt x="1262" y="882"/>
                  </a:cubicBezTo>
                  <a:cubicBezTo>
                    <a:pt x="914" y="882"/>
                    <a:pt x="628" y="589"/>
                    <a:pt x="628" y="239"/>
                  </a:cubicBezTo>
                  <a:cubicBezTo>
                    <a:pt x="628" y="156"/>
                    <a:pt x="639" y="84"/>
                    <a:pt x="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5"/>
            <p:cNvSpPr/>
            <p:nvPr/>
          </p:nvSpPr>
          <p:spPr>
            <a:xfrm>
              <a:off x="5119814" y="2957522"/>
              <a:ext cx="31405" cy="27657"/>
            </a:xfrm>
            <a:custGeom>
              <a:avLst/>
              <a:gdLst/>
              <a:ahLst/>
              <a:cxnLst/>
              <a:rect l="l" t="t" r="r" b="b"/>
              <a:pathLst>
                <a:path w="1132" h="997" extrusionOk="0">
                  <a:moveTo>
                    <a:pt x="524" y="0"/>
                  </a:moveTo>
                  <a:lnTo>
                    <a:pt x="524" y="0"/>
                  </a:lnTo>
                  <a:cubicBezTo>
                    <a:pt x="131" y="96"/>
                    <a:pt x="0" y="572"/>
                    <a:pt x="286" y="846"/>
                  </a:cubicBezTo>
                  <a:cubicBezTo>
                    <a:pt x="385" y="949"/>
                    <a:pt x="511" y="996"/>
                    <a:pt x="636" y="996"/>
                  </a:cubicBezTo>
                  <a:cubicBezTo>
                    <a:pt x="855" y="996"/>
                    <a:pt x="1071" y="850"/>
                    <a:pt x="1132" y="608"/>
                  </a:cubicBezTo>
                  <a:lnTo>
                    <a:pt x="1132" y="608"/>
                  </a:lnTo>
                  <a:cubicBezTo>
                    <a:pt x="1084" y="619"/>
                    <a:pt x="1048" y="619"/>
                    <a:pt x="1012" y="619"/>
                  </a:cubicBezTo>
                  <a:cubicBezTo>
                    <a:pt x="727" y="619"/>
                    <a:pt x="512" y="393"/>
                    <a:pt x="512" y="119"/>
                  </a:cubicBezTo>
                  <a:cubicBezTo>
                    <a:pt x="500" y="84"/>
                    <a:pt x="512" y="48"/>
                    <a:pt x="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5"/>
            <p:cNvSpPr/>
            <p:nvPr/>
          </p:nvSpPr>
          <p:spPr>
            <a:xfrm>
              <a:off x="4878343" y="2945261"/>
              <a:ext cx="30434" cy="30209"/>
            </a:xfrm>
            <a:custGeom>
              <a:avLst/>
              <a:gdLst/>
              <a:ahLst/>
              <a:cxnLst/>
              <a:rect l="l" t="t" r="r" b="b"/>
              <a:pathLst>
                <a:path w="1097" h="1089" extrusionOk="0">
                  <a:moveTo>
                    <a:pt x="562" y="1"/>
                  </a:moveTo>
                  <a:cubicBezTo>
                    <a:pt x="440" y="1"/>
                    <a:pt x="334" y="93"/>
                    <a:pt x="334" y="216"/>
                  </a:cubicBezTo>
                  <a:lnTo>
                    <a:pt x="334" y="299"/>
                  </a:lnTo>
                  <a:cubicBezTo>
                    <a:pt x="334" y="311"/>
                    <a:pt x="322" y="323"/>
                    <a:pt x="311" y="323"/>
                  </a:cubicBezTo>
                  <a:lnTo>
                    <a:pt x="239" y="323"/>
                  </a:lnTo>
                  <a:cubicBezTo>
                    <a:pt x="120" y="323"/>
                    <a:pt x="37" y="418"/>
                    <a:pt x="25" y="526"/>
                  </a:cubicBezTo>
                  <a:cubicBezTo>
                    <a:pt x="1" y="657"/>
                    <a:pt x="108" y="764"/>
                    <a:pt x="239" y="764"/>
                  </a:cubicBezTo>
                  <a:lnTo>
                    <a:pt x="311" y="764"/>
                  </a:lnTo>
                  <a:cubicBezTo>
                    <a:pt x="334" y="764"/>
                    <a:pt x="346" y="776"/>
                    <a:pt x="346" y="799"/>
                  </a:cubicBezTo>
                  <a:lnTo>
                    <a:pt x="346" y="871"/>
                  </a:lnTo>
                  <a:cubicBezTo>
                    <a:pt x="334" y="978"/>
                    <a:pt x="418" y="1073"/>
                    <a:pt x="537" y="1085"/>
                  </a:cubicBezTo>
                  <a:cubicBezTo>
                    <a:pt x="548" y="1087"/>
                    <a:pt x="559" y="1089"/>
                    <a:pt x="570" y="1089"/>
                  </a:cubicBezTo>
                  <a:cubicBezTo>
                    <a:pt x="677" y="1089"/>
                    <a:pt x="775" y="990"/>
                    <a:pt x="775" y="871"/>
                  </a:cubicBezTo>
                  <a:lnTo>
                    <a:pt x="775" y="799"/>
                  </a:lnTo>
                  <a:cubicBezTo>
                    <a:pt x="775" y="776"/>
                    <a:pt x="787" y="764"/>
                    <a:pt x="799" y="764"/>
                  </a:cubicBezTo>
                  <a:lnTo>
                    <a:pt x="882" y="764"/>
                  </a:lnTo>
                  <a:cubicBezTo>
                    <a:pt x="1001" y="764"/>
                    <a:pt x="1096" y="669"/>
                    <a:pt x="1096" y="549"/>
                  </a:cubicBezTo>
                  <a:cubicBezTo>
                    <a:pt x="1084" y="430"/>
                    <a:pt x="989" y="335"/>
                    <a:pt x="870" y="335"/>
                  </a:cubicBezTo>
                  <a:lnTo>
                    <a:pt x="799" y="335"/>
                  </a:lnTo>
                  <a:cubicBezTo>
                    <a:pt x="787" y="335"/>
                    <a:pt x="763" y="323"/>
                    <a:pt x="763" y="311"/>
                  </a:cubicBezTo>
                  <a:lnTo>
                    <a:pt x="763" y="228"/>
                  </a:lnTo>
                  <a:cubicBezTo>
                    <a:pt x="775" y="121"/>
                    <a:pt x="692" y="26"/>
                    <a:pt x="584" y="2"/>
                  </a:cubicBezTo>
                  <a:cubicBezTo>
                    <a:pt x="577" y="1"/>
                    <a:pt x="570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5"/>
            <p:cNvSpPr/>
            <p:nvPr/>
          </p:nvSpPr>
          <p:spPr>
            <a:xfrm>
              <a:off x="4974804" y="2830002"/>
              <a:ext cx="30406" cy="29876"/>
            </a:xfrm>
            <a:custGeom>
              <a:avLst/>
              <a:gdLst/>
              <a:ahLst/>
              <a:cxnLst/>
              <a:rect l="l" t="t" r="r" b="b"/>
              <a:pathLst>
                <a:path w="1096" h="1077" extrusionOk="0">
                  <a:moveTo>
                    <a:pt x="552" y="0"/>
                  </a:moveTo>
                  <a:cubicBezTo>
                    <a:pt x="440" y="0"/>
                    <a:pt x="334" y="92"/>
                    <a:pt x="334" y="216"/>
                  </a:cubicBezTo>
                  <a:lnTo>
                    <a:pt x="334" y="299"/>
                  </a:lnTo>
                  <a:cubicBezTo>
                    <a:pt x="334" y="311"/>
                    <a:pt x="322" y="323"/>
                    <a:pt x="310" y="323"/>
                  </a:cubicBezTo>
                  <a:lnTo>
                    <a:pt x="239" y="323"/>
                  </a:lnTo>
                  <a:cubicBezTo>
                    <a:pt x="120" y="323"/>
                    <a:pt x="24" y="406"/>
                    <a:pt x="12" y="513"/>
                  </a:cubicBezTo>
                  <a:cubicBezTo>
                    <a:pt x="1" y="644"/>
                    <a:pt x="96" y="752"/>
                    <a:pt x="227" y="752"/>
                  </a:cubicBezTo>
                  <a:lnTo>
                    <a:pt x="310" y="752"/>
                  </a:lnTo>
                  <a:cubicBezTo>
                    <a:pt x="322" y="752"/>
                    <a:pt x="334" y="763"/>
                    <a:pt x="334" y="787"/>
                  </a:cubicBezTo>
                  <a:lnTo>
                    <a:pt x="334" y="859"/>
                  </a:lnTo>
                  <a:cubicBezTo>
                    <a:pt x="334" y="966"/>
                    <a:pt x="417" y="1061"/>
                    <a:pt x="524" y="1073"/>
                  </a:cubicBezTo>
                  <a:cubicBezTo>
                    <a:pt x="537" y="1075"/>
                    <a:pt x="549" y="1076"/>
                    <a:pt x="561" y="1076"/>
                  </a:cubicBezTo>
                  <a:cubicBezTo>
                    <a:pt x="675" y="1076"/>
                    <a:pt x="763" y="977"/>
                    <a:pt x="763" y="859"/>
                  </a:cubicBezTo>
                  <a:lnTo>
                    <a:pt x="763" y="787"/>
                  </a:lnTo>
                  <a:cubicBezTo>
                    <a:pt x="763" y="763"/>
                    <a:pt x="774" y="752"/>
                    <a:pt x="798" y="752"/>
                  </a:cubicBezTo>
                  <a:lnTo>
                    <a:pt x="870" y="752"/>
                  </a:lnTo>
                  <a:cubicBezTo>
                    <a:pt x="1001" y="752"/>
                    <a:pt x="1096" y="656"/>
                    <a:pt x="1096" y="537"/>
                  </a:cubicBezTo>
                  <a:cubicBezTo>
                    <a:pt x="1084" y="418"/>
                    <a:pt x="989" y="323"/>
                    <a:pt x="870" y="323"/>
                  </a:cubicBezTo>
                  <a:lnTo>
                    <a:pt x="798" y="323"/>
                  </a:lnTo>
                  <a:cubicBezTo>
                    <a:pt x="774" y="323"/>
                    <a:pt x="763" y="311"/>
                    <a:pt x="763" y="299"/>
                  </a:cubicBezTo>
                  <a:lnTo>
                    <a:pt x="763" y="228"/>
                  </a:lnTo>
                  <a:cubicBezTo>
                    <a:pt x="763" y="109"/>
                    <a:pt x="691" y="13"/>
                    <a:pt x="572" y="1"/>
                  </a:cubicBezTo>
                  <a:cubicBezTo>
                    <a:pt x="565" y="1"/>
                    <a:pt x="559" y="0"/>
                    <a:pt x="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5"/>
            <p:cNvSpPr/>
            <p:nvPr/>
          </p:nvSpPr>
          <p:spPr>
            <a:xfrm>
              <a:off x="5134684" y="2879212"/>
              <a:ext cx="32708" cy="32123"/>
            </a:xfrm>
            <a:custGeom>
              <a:avLst/>
              <a:gdLst/>
              <a:ahLst/>
              <a:cxnLst/>
              <a:rect l="l" t="t" r="r" b="b"/>
              <a:pathLst>
                <a:path w="1179" h="1158" extrusionOk="0">
                  <a:moveTo>
                    <a:pt x="597" y="1"/>
                  </a:moveTo>
                  <a:cubicBezTo>
                    <a:pt x="475" y="1"/>
                    <a:pt x="369" y="92"/>
                    <a:pt x="369" y="216"/>
                  </a:cubicBezTo>
                  <a:lnTo>
                    <a:pt x="369" y="335"/>
                  </a:lnTo>
                  <a:cubicBezTo>
                    <a:pt x="369" y="347"/>
                    <a:pt x="357" y="359"/>
                    <a:pt x="345" y="359"/>
                  </a:cubicBezTo>
                  <a:lnTo>
                    <a:pt x="238" y="359"/>
                  </a:lnTo>
                  <a:cubicBezTo>
                    <a:pt x="131" y="359"/>
                    <a:pt x="36" y="442"/>
                    <a:pt x="12" y="549"/>
                  </a:cubicBezTo>
                  <a:cubicBezTo>
                    <a:pt x="0" y="680"/>
                    <a:pt x="95" y="799"/>
                    <a:pt x="226" y="799"/>
                  </a:cubicBezTo>
                  <a:lnTo>
                    <a:pt x="345" y="799"/>
                  </a:lnTo>
                  <a:cubicBezTo>
                    <a:pt x="357" y="799"/>
                    <a:pt x="369" y="811"/>
                    <a:pt x="369" y="823"/>
                  </a:cubicBezTo>
                  <a:lnTo>
                    <a:pt x="369" y="930"/>
                  </a:lnTo>
                  <a:cubicBezTo>
                    <a:pt x="369" y="1037"/>
                    <a:pt x="453" y="1133"/>
                    <a:pt x="560" y="1156"/>
                  </a:cubicBezTo>
                  <a:cubicBezTo>
                    <a:pt x="566" y="1157"/>
                    <a:pt x="573" y="1157"/>
                    <a:pt x="580" y="1157"/>
                  </a:cubicBezTo>
                  <a:cubicBezTo>
                    <a:pt x="703" y="1157"/>
                    <a:pt x="810" y="1055"/>
                    <a:pt x="810" y="942"/>
                  </a:cubicBezTo>
                  <a:lnTo>
                    <a:pt x="810" y="823"/>
                  </a:lnTo>
                  <a:cubicBezTo>
                    <a:pt x="810" y="811"/>
                    <a:pt x="822" y="799"/>
                    <a:pt x="834" y="799"/>
                  </a:cubicBezTo>
                  <a:lnTo>
                    <a:pt x="953" y="799"/>
                  </a:lnTo>
                  <a:cubicBezTo>
                    <a:pt x="1084" y="799"/>
                    <a:pt x="1179" y="680"/>
                    <a:pt x="1167" y="549"/>
                  </a:cubicBezTo>
                  <a:cubicBezTo>
                    <a:pt x="1143" y="442"/>
                    <a:pt x="1048" y="359"/>
                    <a:pt x="941" y="359"/>
                  </a:cubicBezTo>
                  <a:lnTo>
                    <a:pt x="834" y="359"/>
                  </a:lnTo>
                  <a:cubicBezTo>
                    <a:pt x="822" y="359"/>
                    <a:pt x="810" y="347"/>
                    <a:pt x="810" y="335"/>
                  </a:cubicBezTo>
                  <a:lnTo>
                    <a:pt x="810" y="228"/>
                  </a:lnTo>
                  <a:cubicBezTo>
                    <a:pt x="810" y="121"/>
                    <a:pt x="726" y="25"/>
                    <a:pt x="619" y="2"/>
                  </a:cubicBezTo>
                  <a:cubicBezTo>
                    <a:pt x="612" y="1"/>
                    <a:pt x="605" y="1"/>
                    <a:pt x="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5"/>
            <p:cNvSpPr/>
            <p:nvPr/>
          </p:nvSpPr>
          <p:spPr>
            <a:xfrm>
              <a:off x="4802384" y="2623255"/>
              <a:ext cx="32736" cy="32178"/>
            </a:xfrm>
            <a:custGeom>
              <a:avLst/>
              <a:gdLst/>
              <a:ahLst/>
              <a:cxnLst/>
              <a:rect l="l" t="t" r="r" b="b"/>
              <a:pathLst>
                <a:path w="1180" h="1160" extrusionOk="0">
                  <a:moveTo>
                    <a:pt x="600" y="0"/>
                  </a:moveTo>
                  <a:cubicBezTo>
                    <a:pt x="477" y="0"/>
                    <a:pt x="370" y="103"/>
                    <a:pt x="382" y="227"/>
                  </a:cubicBezTo>
                  <a:lnTo>
                    <a:pt x="382" y="346"/>
                  </a:lnTo>
                  <a:cubicBezTo>
                    <a:pt x="370" y="358"/>
                    <a:pt x="358" y="370"/>
                    <a:pt x="346" y="370"/>
                  </a:cubicBezTo>
                  <a:lnTo>
                    <a:pt x="239" y="370"/>
                  </a:lnTo>
                  <a:cubicBezTo>
                    <a:pt x="131" y="370"/>
                    <a:pt x="36" y="454"/>
                    <a:pt x="12" y="561"/>
                  </a:cubicBezTo>
                  <a:cubicBezTo>
                    <a:pt x="1" y="692"/>
                    <a:pt x="108" y="799"/>
                    <a:pt x="227" y="799"/>
                  </a:cubicBezTo>
                  <a:lnTo>
                    <a:pt x="346" y="799"/>
                  </a:lnTo>
                  <a:cubicBezTo>
                    <a:pt x="358" y="799"/>
                    <a:pt x="382" y="811"/>
                    <a:pt x="382" y="835"/>
                  </a:cubicBezTo>
                  <a:lnTo>
                    <a:pt x="382" y="942"/>
                  </a:lnTo>
                  <a:cubicBezTo>
                    <a:pt x="370" y="1049"/>
                    <a:pt x="453" y="1144"/>
                    <a:pt x="560" y="1156"/>
                  </a:cubicBezTo>
                  <a:cubicBezTo>
                    <a:pt x="572" y="1158"/>
                    <a:pt x="585" y="1159"/>
                    <a:pt x="597" y="1159"/>
                  </a:cubicBezTo>
                  <a:cubicBezTo>
                    <a:pt x="713" y="1159"/>
                    <a:pt x="810" y="1060"/>
                    <a:pt x="810" y="942"/>
                  </a:cubicBezTo>
                  <a:lnTo>
                    <a:pt x="810" y="823"/>
                  </a:lnTo>
                  <a:cubicBezTo>
                    <a:pt x="810" y="813"/>
                    <a:pt x="818" y="796"/>
                    <a:pt x="827" y="796"/>
                  </a:cubicBezTo>
                  <a:cubicBezTo>
                    <a:pt x="829" y="796"/>
                    <a:pt x="832" y="797"/>
                    <a:pt x="834" y="799"/>
                  </a:cubicBezTo>
                  <a:lnTo>
                    <a:pt x="953" y="799"/>
                  </a:lnTo>
                  <a:cubicBezTo>
                    <a:pt x="1084" y="799"/>
                    <a:pt x="1179" y="680"/>
                    <a:pt x="1167" y="549"/>
                  </a:cubicBezTo>
                  <a:cubicBezTo>
                    <a:pt x="1144" y="442"/>
                    <a:pt x="1048" y="370"/>
                    <a:pt x="941" y="370"/>
                  </a:cubicBezTo>
                  <a:lnTo>
                    <a:pt x="834" y="370"/>
                  </a:lnTo>
                  <a:cubicBezTo>
                    <a:pt x="822" y="370"/>
                    <a:pt x="810" y="358"/>
                    <a:pt x="810" y="335"/>
                  </a:cubicBezTo>
                  <a:lnTo>
                    <a:pt x="810" y="227"/>
                  </a:lnTo>
                  <a:cubicBezTo>
                    <a:pt x="810" y="120"/>
                    <a:pt x="727" y="25"/>
                    <a:pt x="620" y="1"/>
                  </a:cubicBezTo>
                  <a:cubicBezTo>
                    <a:pt x="613" y="1"/>
                    <a:pt x="606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5"/>
            <p:cNvSpPr/>
            <p:nvPr/>
          </p:nvSpPr>
          <p:spPr>
            <a:xfrm>
              <a:off x="5114848" y="2650524"/>
              <a:ext cx="45609" cy="45022"/>
            </a:xfrm>
            <a:custGeom>
              <a:avLst/>
              <a:gdLst/>
              <a:ahLst/>
              <a:cxnLst/>
              <a:rect l="l" t="t" r="r" b="b"/>
              <a:pathLst>
                <a:path w="1644" h="1623" extrusionOk="0">
                  <a:moveTo>
                    <a:pt x="822" y="0"/>
                  </a:moveTo>
                  <a:cubicBezTo>
                    <a:pt x="813" y="0"/>
                    <a:pt x="804" y="6"/>
                    <a:pt x="799" y="18"/>
                  </a:cubicBezTo>
                  <a:lnTo>
                    <a:pt x="549" y="518"/>
                  </a:lnTo>
                  <a:cubicBezTo>
                    <a:pt x="537" y="530"/>
                    <a:pt x="537" y="530"/>
                    <a:pt x="537" y="530"/>
                  </a:cubicBezTo>
                  <a:lnTo>
                    <a:pt x="25" y="792"/>
                  </a:lnTo>
                  <a:cubicBezTo>
                    <a:pt x="1" y="792"/>
                    <a:pt x="1" y="828"/>
                    <a:pt x="25" y="840"/>
                  </a:cubicBezTo>
                  <a:lnTo>
                    <a:pt x="537" y="1090"/>
                  </a:lnTo>
                  <a:cubicBezTo>
                    <a:pt x="537" y="1090"/>
                    <a:pt x="537" y="1102"/>
                    <a:pt x="549" y="1102"/>
                  </a:cubicBezTo>
                  <a:lnTo>
                    <a:pt x="799" y="1614"/>
                  </a:lnTo>
                  <a:cubicBezTo>
                    <a:pt x="804" y="1620"/>
                    <a:pt x="813" y="1623"/>
                    <a:pt x="822" y="1623"/>
                  </a:cubicBezTo>
                  <a:cubicBezTo>
                    <a:pt x="831" y="1623"/>
                    <a:pt x="840" y="1620"/>
                    <a:pt x="846" y="1614"/>
                  </a:cubicBezTo>
                  <a:lnTo>
                    <a:pt x="1096" y="1102"/>
                  </a:lnTo>
                  <a:cubicBezTo>
                    <a:pt x="1096" y="1102"/>
                    <a:pt x="1108" y="1090"/>
                    <a:pt x="1108" y="1090"/>
                  </a:cubicBezTo>
                  <a:lnTo>
                    <a:pt x="1620" y="840"/>
                  </a:lnTo>
                  <a:cubicBezTo>
                    <a:pt x="1644" y="828"/>
                    <a:pt x="1644" y="792"/>
                    <a:pt x="1620" y="792"/>
                  </a:cubicBezTo>
                  <a:lnTo>
                    <a:pt x="1108" y="530"/>
                  </a:lnTo>
                  <a:cubicBezTo>
                    <a:pt x="1108" y="530"/>
                    <a:pt x="1096" y="530"/>
                    <a:pt x="1096" y="518"/>
                  </a:cubicBezTo>
                  <a:lnTo>
                    <a:pt x="846" y="18"/>
                  </a:lnTo>
                  <a:cubicBezTo>
                    <a:pt x="840" y="6"/>
                    <a:pt x="831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5"/>
            <p:cNvSpPr/>
            <p:nvPr/>
          </p:nvSpPr>
          <p:spPr>
            <a:xfrm>
              <a:off x="4794783" y="2799488"/>
              <a:ext cx="45609" cy="4527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0"/>
                  </a:moveTo>
                  <a:cubicBezTo>
                    <a:pt x="813" y="0"/>
                    <a:pt x="804" y="6"/>
                    <a:pt x="798" y="18"/>
                  </a:cubicBezTo>
                  <a:lnTo>
                    <a:pt x="548" y="530"/>
                  </a:lnTo>
                  <a:cubicBezTo>
                    <a:pt x="548" y="530"/>
                    <a:pt x="536" y="542"/>
                    <a:pt x="536" y="542"/>
                  </a:cubicBezTo>
                  <a:lnTo>
                    <a:pt x="24" y="792"/>
                  </a:lnTo>
                  <a:cubicBezTo>
                    <a:pt x="1" y="804"/>
                    <a:pt x="1" y="828"/>
                    <a:pt x="24" y="840"/>
                  </a:cubicBezTo>
                  <a:lnTo>
                    <a:pt x="536" y="1101"/>
                  </a:lnTo>
                  <a:cubicBezTo>
                    <a:pt x="536" y="1101"/>
                    <a:pt x="548" y="1101"/>
                    <a:pt x="548" y="1113"/>
                  </a:cubicBezTo>
                  <a:lnTo>
                    <a:pt x="798" y="1613"/>
                  </a:lnTo>
                  <a:cubicBezTo>
                    <a:pt x="804" y="1625"/>
                    <a:pt x="813" y="1631"/>
                    <a:pt x="822" y="1631"/>
                  </a:cubicBezTo>
                  <a:cubicBezTo>
                    <a:pt x="831" y="1631"/>
                    <a:pt x="840" y="1625"/>
                    <a:pt x="846" y="1613"/>
                  </a:cubicBezTo>
                  <a:lnTo>
                    <a:pt x="1108" y="1113"/>
                  </a:lnTo>
                  <a:cubicBezTo>
                    <a:pt x="1108" y="1101"/>
                    <a:pt x="1108" y="1101"/>
                    <a:pt x="1120" y="1101"/>
                  </a:cubicBezTo>
                  <a:lnTo>
                    <a:pt x="1620" y="840"/>
                  </a:lnTo>
                  <a:cubicBezTo>
                    <a:pt x="1644" y="828"/>
                    <a:pt x="1644" y="804"/>
                    <a:pt x="1620" y="792"/>
                  </a:cubicBezTo>
                  <a:lnTo>
                    <a:pt x="1120" y="542"/>
                  </a:lnTo>
                  <a:cubicBezTo>
                    <a:pt x="1108" y="542"/>
                    <a:pt x="1108" y="530"/>
                    <a:pt x="1108" y="530"/>
                  </a:cubicBezTo>
                  <a:lnTo>
                    <a:pt x="846" y="18"/>
                  </a:lnTo>
                  <a:cubicBezTo>
                    <a:pt x="840" y="6"/>
                    <a:pt x="831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45"/>
          <p:cNvGrpSpPr/>
          <p:nvPr/>
        </p:nvGrpSpPr>
        <p:grpSpPr>
          <a:xfrm>
            <a:off x="2372307" y="2597457"/>
            <a:ext cx="409285" cy="407972"/>
            <a:chOff x="2372307" y="2597457"/>
            <a:chExt cx="409285" cy="407972"/>
          </a:xfrm>
        </p:grpSpPr>
        <p:sp>
          <p:nvSpPr>
            <p:cNvPr id="4219" name="Google Shape;4219;p45"/>
            <p:cNvSpPr/>
            <p:nvPr/>
          </p:nvSpPr>
          <p:spPr>
            <a:xfrm>
              <a:off x="2607148" y="2930088"/>
              <a:ext cx="94824" cy="57422"/>
            </a:xfrm>
            <a:custGeom>
              <a:avLst/>
              <a:gdLst/>
              <a:ahLst/>
              <a:cxnLst/>
              <a:rect l="l" t="t" r="r" b="b"/>
              <a:pathLst>
                <a:path w="3418" h="2070" extrusionOk="0">
                  <a:moveTo>
                    <a:pt x="2880" y="1"/>
                  </a:moveTo>
                  <a:cubicBezTo>
                    <a:pt x="2853" y="1"/>
                    <a:pt x="2826" y="5"/>
                    <a:pt x="2799" y="13"/>
                  </a:cubicBezTo>
                  <a:lnTo>
                    <a:pt x="239" y="799"/>
                  </a:lnTo>
                  <a:cubicBezTo>
                    <a:pt x="84" y="846"/>
                    <a:pt x="1" y="1013"/>
                    <a:pt x="36" y="1168"/>
                  </a:cubicBezTo>
                  <a:lnTo>
                    <a:pt x="251" y="1858"/>
                  </a:lnTo>
                  <a:cubicBezTo>
                    <a:pt x="291" y="1989"/>
                    <a:pt x="416" y="2069"/>
                    <a:pt x="547" y="2069"/>
                  </a:cubicBezTo>
                  <a:cubicBezTo>
                    <a:pt x="571" y="2069"/>
                    <a:pt x="596" y="2066"/>
                    <a:pt x="620" y="2061"/>
                  </a:cubicBezTo>
                  <a:lnTo>
                    <a:pt x="3180" y="1275"/>
                  </a:lnTo>
                  <a:cubicBezTo>
                    <a:pt x="3334" y="1216"/>
                    <a:pt x="3418" y="1061"/>
                    <a:pt x="3370" y="906"/>
                  </a:cubicBezTo>
                  <a:lnTo>
                    <a:pt x="3168" y="203"/>
                  </a:lnTo>
                  <a:cubicBezTo>
                    <a:pt x="3119" y="86"/>
                    <a:pt x="3005" y="1"/>
                    <a:pt x="28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5"/>
            <p:cNvSpPr/>
            <p:nvPr/>
          </p:nvSpPr>
          <p:spPr>
            <a:xfrm>
              <a:off x="2607148" y="2949922"/>
              <a:ext cx="94824" cy="37588"/>
            </a:xfrm>
            <a:custGeom>
              <a:avLst/>
              <a:gdLst/>
              <a:ahLst/>
              <a:cxnLst/>
              <a:rect l="l" t="t" r="r" b="b"/>
              <a:pathLst>
                <a:path w="3418" h="1355" extrusionOk="0">
                  <a:moveTo>
                    <a:pt x="3322" y="0"/>
                  </a:moveTo>
                  <a:lnTo>
                    <a:pt x="1120" y="679"/>
                  </a:lnTo>
                  <a:cubicBezTo>
                    <a:pt x="1072" y="691"/>
                    <a:pt x="1025" y="691"/>
                    <a:pt x="965" y="703"/>
                  </a:cubicBezTo>
                  <a:cubicBezTo>
                    <a:pt x="751" y="691"/>
                    <a:pt x="548" y="548"/>
                    <a:pt x="477" y="334"/>
                  </a:cubicBezTo>
                  <a:lnTo>
                    <a:pt x="393" y="36"/>
                  </a:lnTo>
                  <a:lnTo>
                    <a:pt x="239" y="84"/>
                  </a:lnTo>
                  <a:cubicBezTo>
                    <a:pt x="84" y="131"/>
                    <a:pt x="1" y="298"/>
                    <a:pt x="36" y="453"/>
                  </a:cubicBezTo>
                  <a:lnTo>
                    <a:pt x="251" y="1143"/>
                  </a:lnTo>
                  <a:cubicBezTo>
                    <a:pt x="291" y="1274"/>
                    <a:pt x="416" y="1354"/>
                    <a:pt x="547" y="1354"/>
                  </a:cubicBezTo>
                  <a:cubicBezTo>
                    <a:pt x="571" y="1354"/>
                    <a:pt x="596" y="1351"/>
                    <a:pt x="620" y="1346"/>
                  </a:cubicBezTo>
                  <a:lnTo>
                    <a:pt x="3180" y="560"/>
                  </a:lnTo>
                  <a:cubicBezTo>
                    <a:pt x="3334" y="501"/>
                    <a:pt x="3418" y="346"/>
                    <a:pt x="3370" y="191"/>
                  </a:cubicBezTo>
                  <a:lnTo>
                    <a:pt x="33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5"/>
            <p:cNvSpPr/>
            <p:nvPr/>
          </p:nvSpPr>
          <p:spPr>
            <a:xfrm>
              <a:off x="2604179" y="2924151"/>
              <a:ext cx="100761" cy="66104"/>
            </a:xfrm>
            <a:custGeom>
              <a:avLst/>
              <a:gdLst/>
              <a:ahLst/>
              <a:cxnLst/>
              <a:rect l="l" t="t" r="r" b="b"/>
              <a:pathLst>
                <a:path w="3632" h="2383" extrusionOk="0">
                  <a:moveTo>
                    <a:pt x="2989" y="441"/>
                  </a:moveTo>
                  <a:cubicBezTo>
                    <a:pt x="3013" y="441"/>
                    <a:pt x="3048" y="453"/>
                    <a:pt x="3060" y="489"/>
                  </a:cubicBezTo>
                  <a:lnTo>
                    <a:pt x="3263" y="1179"/>
                  </a:lnTo>
                  <a:cubicBezTo>
                    <a:pt x="3275" y="1203"/>
                    <a:pt x="3275" y="1227"/>
                    <a:pt x="3263" y="1239"/>
                  </a:cubicBezTo>
                  <a:cubicBezTo>
                    <a:pt x="3251" y="1251"/>
                    <a:pt x="3239" y="1263"/>
                    <a:pt x="3215" y="1275"/>
                  </a:cubicBezTo>
                  <a:lnTo>
                    <a:pt x="2739" y="1418"/>
                  </a:lnTo>
                  <a:cubicBezTo>
                    <a:pt x="2733" y="1420"/>
                    <a:pt x="2726" y="1421"/>
                    <a:pt x="2719" y="1421"/>
                  </a:cubicBezTo>
                  <a:cubicBezTo>
                    <a:pt x="2687" y="1421"/>
                    <a:pt x="2653" y="1399"/>
                    <a:pt x="2644" y="1370"/>
                  </a:cubicBezTo>
                  <a:lnTo>
                    <a:pt x="2429" y="679"/>
                  </a:lnTo>
                  <a:cubicBezTo>
                    <a:pt x="2417" y="644"/>
                    <a:pt x="2441" y="596"/>
                    <a:pt x="2477" y="584"/>
                  </a:cubicBezTo>
                  <a:lnTo>
                    <a:pt x="2965" y="441"/>
                  </a:lnTo>
                  <a:close/>
                  <a:moveTo>
                    <a:pt x="1949" y="748"/>
                  </a:moveTo>
                  <a:cubicBezTo>
                    <a:pt x="1981" y="748"/>
                    <a:pt x="2015" y="769"/>
                    <a:pt x="2024" y="798"/>
                  </a:cubicBezTo>
                  <a:lnTo>
                    <a:pt x="2227" y="1501"/>
                  </a:lnTo>
                  <a:cubicBezTo>
                    <a:pt x="2239" y="1537"/>
                    <a:pt x="2227" y="1572"/>
                    <a:pt x="2179" y="1584"/>
                  </a:cubicBezTo>
                  <a:lnTo>
                    <a:pt x="1703" y="1739"/>
                  </a:lnTo>
                  <a:cubicBezTo>
                    <a:pt x="1697" y="1741"/>
                    <a:pt x="1690" y="1742"/>
                    <a:pt x="1683" y="1742"/>
                  </a:cubicBezTo>
                  <a:cubicBezTo>
                    <a:pt x="1652" y="1742"/>
                    <a:pt x="1618" y="1721"/>
                    <a:pt x="1608" y="1691"/>
                  </a:cubicBezTo>
                  <a:lnTo>
                    <a:pt x="1393" y="989"/>
                  </a:lnTo>
                  <a:cubicBezTo>
                    <a:pt x="1382" y="953"/>
                    <a:pt x="1405" y="906"/>
                    <a:pt x="1441" y="894"/>
                  </a:cubicBezTo>
                  <a:lnTo>
                    <a:pt x="1929" y="751"/>
                  </a:lnTo>
                  <a:cubicBezTo>
                    <a:pt x="1936" y="749"/>
                    <a:pt x="1942" y="748"/>
                    <a:pt x="1949" y="748"/>
                  </a:cubicBezTo>
                  <a:close/>
                  <a:moveTo>
                    <a:pt x="900" y="1069"/>
                  </a:moveTo>
                  <a:cubicBezTo>
                    <a:pt x="929" y="1069"/>
                    <a:pt x="955" y="1091"/>
                    <a:pt x="965" y="1120"/>
                  </a:cubicBezTo>
                  <a:lnTo>
                    <a:pt x="1179" y="1822"/>
                  </a:lnTo>
                  <a:cubicBezTo>
                    <a:pt x="1191" y="1858"/>
                    <a:pt x="1167" y="1894"/>
                    <a:pt x="1132" y="1906"/>
                  </a:cubicBezTo>
                  <a:lnTo>
                    <a:pt x="655" y="2061"/>
                  </a:lnTo>
                  <a:cubicBezTo>
                    <a:pt x="649" y="2063"/>
                    <a:pt x="642" y="2064"/>
                    <a:pt x="635" y="2064"/>
                  </a:cubicBezTo>
                  <a:cubicBezTo>
                    <a:pt x="604" y="2064"/>
                    <a:pt x="570" y="2042"/>
                    <a:pt x="560" y="2013"/>
                  </a:cubicBezTo>
                  <a:lnTo>
                    <a:pt x="358" y="1310"/>
                  </a:lnTo>
                  <a:cubicBezTo>
                    <a:pt x="346" y="1299"/>
                    <a:pt x="346" y="1275"/>
                    <a:pt x="358" y="1263"/>
                  </a:cubicBezTo>
                  <a:cubicBezTo>
                    <a:pt x="358" y="1239"/>
                    <a:pt x="381" y="1227"/>
                    <a:pt x="393" y="1227"/>
                  </a:cubicBezTo>
                  <a:lnTo>
                    <a:pt x="881" y="1072"/>
                  </a:lnTo>
                  <a:cubicBezTo>
                    <a:pt x="888" y="1070"/>
                    <a:pt x="894" y="1069"/>
                    <a:pt x="900" y="1069"/>
                  </a:cubicBezTo>
                  <a:close/>
                  <a:moveTo>
                    <a:pt x="3004" y="1"/>
                  </a:moveTo>
                  <a:cubicBezTo>
                    <a:pt x="2952" y="1"/>
                    <a:pt x="2899" y="9"/>
                    <a:pt x="2846" y="25"/>
                  </a:cubicBezTo>
                  <a:lnTo>
                    <a:pt x="2072" y="251"/>
                  </a:lnTo>
                  <a:lnTo>
                    <a:pt x="441" y="763"/>
                  </a:lnTo>
                  <a:lnTo>
                    <a:pt x="381" y="870"/>
                  </a:lnTo>
                  <a:cubicBezTo>
                    <a:pt x="262" y="906"/>
                    <a:pt x="155" y="1001"/>
                    <a:pt x="84" y="1120"/>
                  </a:cubicBezTo>
                  <a:cubicBezTo>
                    <a:pt x="24" y="1203"/>
                    <a:pt x="0" y="1322"/>
                    <a:pt x="24" y="1430"/>
                  </a:cubicBezTo>
                  <a:lnTo>
                    <a:pt x="227" y="2025"/>
                  </a:lnTo>
                  <a:cubicBezTo>
                    <a:pt x="286" y="2239"/>
                    <a:pt x="489" y="2382"/>
                    <a:pt x="715" y="2382"/>
                  </a:cubicBezTo>
                  <a:cubicBezTo>
                    <a:pt x="762" y="2382"/>
                    <a:pt x="810" y="2370"/>
                    <a:pt x="858" y="2358"/>
                  </a:cubicBezTo>
                  <a:lnTo>
                    <a:pt x="3239" y="1644"/>
                  </a:lnTo>
                  <a:cubicBezTo>
                    <a:pt x="3370" y="1596"/>
                    <a:pt x="3477" y="1513"/>
                    <a:pt x="3537" y="1394"/>
                  </a:cubicBezTo>
                  <a:cubicBezTo>
                    <a:pt x="3596" y="1287"/>
                    <a:pt x="3596" y="1168"/>
                    <a:pt x="3548" y="1072"/>
                  </a:cubicBezTo>
                  <a:lnTo>
                    <a:pt x="3537" y="1072"/>
                  </a:lnTo>
                  <a:lnTo>
                    <a:pt x="3632" y="870"/>
                  </a:lnTo>
                  <a:lnTo>
                    <a:pt x="3489" y="358"/>
                  </a:lnTo>
                  <a:cubicBezTo>
                    <a:pt x="3422" y="137"/>
                    <a:pt x="3222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5"/>
            <p:cNvSpPr/>
            <p:nvPr/>
          </p:nvSpPr>
          <p:spPr>
            <a:xfrm>
              <a:off x="2601211" y="2945289"/>
              <a:ext cx="106392" cy="48212"/>
            </a:xfrm>
            <a:custGeom>
              <a:avLst/>
              <a:gdLst/>
              <a:ahLst/>
              <a:cxnLst/>
              <a:rect l="l" t="t" r="r" b="b"/>
              <a:pathLst>
                <a:path w="3835" h="1738" extrusionOk="0">
                  <a:moveTo>
                    <a:pt x="536" y="1"/>
                  </a:moveTo>
                  <a:lnTo>
                    <a:pt x="381" y="48"/>
                  </a:lnTo>
                  <a:cubicBezTo>
                    <a:pt x="250" y="84"/>
                    <a:pt x="143" y="167"/>
                    <a:pt x="84" y="298"/>
                  </a:cubicBezTo>
                  <a:cubicBezTo>
                    <a:pt x="12" y="417"/>
                    <a:pt x="0" y="548"/>
                    <a:pt x="48" y="679"/>
                  </a:cubicBezTo>
                  <a:lnTo>
                    <a:pt x="262" y="1382"/>
                  </a:lnTo>
                  <a:cubicBezTo>
                    <a:pt x="330" y="1596"/>
                    <a:pt x="533" y="1738"/>
                    <a:pt x="747" y="1738"/>
                  </a:cubicBezTo>
                  <a:cubicBezTo>
                    <a:pt x="796" y="1738"/>
                    <a:pt x="845" y="1731"/>
                    <a:pt x="893" y="1715"/>
                  </a:cubicBezTo>
                  <a:lnTo>
                    <a:pt x="3465" y="929"/>
                  </a:lnTo>
                  <a:cubicBezTo>
                    <a:pt x="3596" y="894"/>
                    <a:pt x="3703" y="798"/>
                    <a:pt x="3763" y="679"/>
                  </a:cubicBezTo>
                  <a:cubicBezTo>
                    <a:pt x="3822" y="560"/>
                    <a:pt x="3834" y="417"/>
                    <a:pt x="3798" y="287"/>
                  </a:cubicBezTo>
                  <a:lnTo>
                    <a:pt x="3739" y="96"/>
                  </a:lnTo>
                  <a:lnTo>
                    <a:pt x="3322" y="227"/>
                  </a:lnTo>
                  <a:lnTo>
                    <a:pt x="3382" y="417"/>
                  </a:lnTo>
                  <a:cubicBezTo>
                    <a:pt x="3382" y="441"/>
                    <a:pt x="3382" y="453"/>
                    <a:pt x="3382" y="477"/>
                  </a:cubicBezTo>
                  <a:cubicBezTo>
                    <a:pt x="3370" y="489"/>
                    <a:pt x="3346" y="501"/>
                    <a:pt x="3334" y="513"/>
                  </a:cubicBezTo>
                  <a:lnTo>
                    <a:pt x="2846" y="656"/>
                  </a:lnTo>
                  <a:cubicBezTo>
                    <a:pt x="2840" y="658"/>
                    <a:pt x="2833" y="659"/>
                    <a:pt x="2827" y="659"/>
                  </a:cubicBezTo>
                  <a:cubicBezTo>
                    <a:pt x="2798" y="659"/>
                    <a:pt x="2772" y="637"/>
                    <a:pt x="2763" y="608"/>
                  </a:cubicBezTo>
                  <a:lnTo>
                    <a:pt x="2703" y="417"/>
                  </a:lnTo>
                  <a:lnTo>
                    <a:pt x="2286" y="548"/>
                  </a:lnTo>
                  <a:lnTo>
                    <a:pt x="2346" y="739"/>
                  </a:lnTo>
                  <a:cubicBezTo>
                    <a:pt x="2358" y="775"/>
                    <a:pt x="2334" y="810"/>
                    <a:pt x="2298" y="834"/>
                  </a:cubicBezTo>
                  <a:lnTo>
                    <a:pt x="1810" y="977"/>
                  </a:lnTo>
                  <a:cubicBezTo>
                    <a:pt x="1804" y="979"/>
                    <a:pt x="1797" y="980"/>
                    <a:pt x="1790" y="980"/>
                  </a:cubicBezTo>
                  <a:cubicBezTo>
                    <a:pt x="1759" y="980"/>
                    <a:pt x="1725" y="959"/>
                    <a:pt x="1715" y="929"/>
                  </a:cubicBezTo>
                  <a:lnTo>
                    <a:pt x="1655" y="739"/>
                  </a:lnTo>
                  <a:lnTo>
                    <a:pt x="1334" y="846"/>
                  </a:lnTo>
                  <a:cubicBezTo>
                    <a:pt x="1298" y="846"/>
                    <a:pt x="1274" y="858"/>
                    <a:pt x="1239" y="858"/>
                  </a:cubicBezTo>
                  <a:lnTo>
                    <a:pt x="1298" y="1060"/>
                  </a:lnTo>
                  <a:cubicBezTo>
                    <a:pt x="1310" y="1096"/>
                    <a:pt x="1286" y="1132"/>
                    <a:pt x="1250" y="1144"/>
                  </a:cubicBezTo>
                  <a:lnTo>
                    <a:pt x="774" y="1299"/>
                  </a:lnTo>
                  <a:cubicBezTo>
                    <a:pt x="766" y="1301"/>
                    <a:pt x="758" y="1302"/>
                    <a:pt x="750" y="1302"/>
                  </a:cubicBezTo>
                  <a:cubicBezTo>
                    <a:pt x="715" y="1302"/>
                    <a:pt x="689" y="1280"/>
                    <a:pt x="679" y="1251"/>
                  </a:cubicBezTo>
                  <a:lnTo>
                    <a:pt x="465" y="548"/>
                  </a:lnTo>
                  <a:cubicBezTo>
                    <a:pt x="453" y="537"/>
                    <a:pt x="453" y="513"/>
                    <a:pt x="465" y="501"/>
                  </a:cubicBezTo>
                  <a:cubicBezTo>
                    <a:pt x="477" y="477"/>
                    <a:pt x="488" y="465"/>
                    <a:pt x="512" y="465"/>
                  </a:cubicBezTo>
                  <a:lnTo>
                    <a:pt x="667" y="417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5"/>
            <p:cNvSpPr/>
            <p:nvPr/>
          </p:nvSpPr>
          <p:spPr>
            <a:xfrm>
              <a:off x="2379243" y="2685449"/>
              <a:ext cx="83921" cy="83081"/>
            </a:xfrm>
            <a:custGeom>
              <a:avLst/>
              <a:gdLst/>
              <a:ahLst/>
              <a:cxnLst/>
              <a:rect l="l" t="t" r="r" b="b"/>
              <a:pathLst>
                <a:path w="3025" h="2995" extrusionOk="0">
                  <a:moveTo>
                    <a:pt x="2191" y="1"/>
                  </a:moveTo>
                  <a:cubicBezTo>
                    <a:pt x="2117" y="1"/>
                    <a:pt x="2042" y="27"/>
                    <a:pt x="1989" y="81"/>
                  </a:cubicBezTo>
                  <a:lnTo>
                    <a:pt x="107" y="1998"/>
                  </a:lnTo>
                  <a:cubicBezTo>
                    <a:pt x="0" y="2105"/>
                    <a:pt x="0" y="2295"/>
                    <a:pt x="107" y="2403"/>
                  </a:cubicBezTo>
                  <a:lnTo>
                    <a:pt x="631" y="2915"/>
                  </a:lnTo>
                  <a:cubicBezTo>
                    <a:pt x="685" y="2968"/>
                    <a:pt x="759" y="2995"/>
                    <a:pt x="834" y="2995"/>
                  </a:cubicBezTo>
                  <a:cubicBezTo>
                    <a:pt x="908" y="2995"/>
                    <a:pt x="983" y="2968"/>
                    <a:pt x="1036" y="2915"/>
                  </a:cubicBezTo>
                  <a:lnTo>
                    <a:pt x="2917" y="998"/>
                  </a:lnTo>
                  <a:cubicBezTo>
                    <a:pt x="3024" y="891"/>
                    <a:pt x="3024" y="700"/>
                    <a:pt x="2917" y="593"/>
                  </a:cubicBezTo>
                  <a:lnTo>
                    <a:pt x="2393" y="81"/>
                  </a:lnTo>
                  <a:cubicBezTo>
                    <a:pt x="2340" y="27"/>
                    <a:pt x="2265" y="1"/>
                    <a:pt x="2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5"/>
            <p:cNvSpPr/>
            <p:nvPr/>
          </p:nvSpPr>
          <p:spPr>
            <a:xfrm>
              <a:off x="2379243" y="2697932"/>
              <a:ext cx="83921" cy="70598"/>
            </a:xfrm>
            <a:custGeom>
              <a:avLst/>
              <a:gdLst/>
              <a:ahLst/>
              <a:cxnLst/>
              <a:rect l="l" t="t" r="r" b="b"/>
              <a:pathLst>
                <a:path w="3025" h="2545" extrusionOk="0">
                  <a:moveTo>
                    <a:pt x="2774" y="0"/>
                  </a:moveTo>
                  <a:lnTo>
                    <a:pt x="1167" y="1643"/>
                  </a:lnTo>
                  <a:cubicBezTo>
                    <a:pt x="1131" y="1679"/>
                    <a:pt x="1084" y="1703"/>
                    <a:pt x="1036" y="1726"/>
                  </a:cubicBezTo>
                  <a:cubicBezTo>
                    <a:pt x="962" y="1768"/>
                    <a:pt x="881" y="1788"/>
                    <a:pt x="800" y="1788"/>
                  </a:cubicBezTo>
                  <a:cubicBezTo>
                    <a:pt x="672" y="1788"/>
                    <a:pt x="543" y="1738"/>
                    <a:pt x="441" y="1643"/>
                  </a:cubicBezTo>
                  <a:lnTo>
                    <a:pt x="226" y="1429"/>
                  </a:lnTo>
                  <a:lnTo>
                    <a:pt x="107" y="1548"/>
                  </a:lnTo>
                  <a:cubicBezTo>
                    <a:pt x="0" y="1655"/>
                    <a:pt x="0" y="1845"/>
                    <a:pt x="107" y="1953"/>
                  </a:cubicBezTo>
                  <a:lnTo>
                    <a:pt x="631" y="2465"/>
                  </a:lnTo>
                  <a:cubicBezTo>
                    <a:pt x="685" y="2518"/>
                    <a:pt x="759" y="2545"/>
                    <a:pt x="834" y="2545"/>
                  </a:cubicBezTo>
                  <a:cubicBezTo>
                    <a:pt x="908" y="2545"/>
                    <a:pt x="983" y="2518"/>
                    <a:pt x="1036" y="2465"/>
                  </a:cubicBezTo>
                  <a:lnTo>
                    <a:pt x="2917" y="548"/>
                  </a:lnTo>
                  <a:cubicBezTo>
                    <a:pt x="3024" y="441"/>
                    <a:pt x="3024" y="250"/>
                    <a:pt x="2917" y="143"/>
                  </a:cubicBezTo>
                  <a:lnTo>
                    <a:pt x="2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5"/>
            <p:cNvSpPr/>
            <p:nvPr/>
          </p:nvSpPr>
          <p:spPr>
            <a:xfrm>
              <a:off x="2376608" y="2679179"/>
              <a:ext cx="88193" cy="91903"/>
            </a:xfrm>
            <a:custGeom>
              <a:avLst/>
              <a:gdLst/>
              <a:ahLst/>
              <a:cxnLst/>
              <a:rect l="l" t="t" r="r" b="b"/>
              <a:pathLst>
                <a:path w="3179" h="3313" extrusionOk="0">
                  <a:moveTo>
                    <a:pt x="2281" y="437"/>
                  </a:moveTo>
                  <a:cubicBezTo>
                    <a:pt x="2300" y="437"/>
                    <a:pt x="2319" y="447"/>
                    <a:pt x="2334" y="462"/>
                  </a:cubicBezTo>
                  <a:lnTo>
                    <a:pt x="2858" y="962"/>
                  </a:lnTo>
                  <a:cubicBezTo>
                    <a:pt x="2869" y="986"/>
                    <a:pt x="2881" y="997"/>
                    <a:pt x="2881" y="1021"/>
                  </a:cubicBezTo>
                  <a:cubicBezTo>
                    <a:pt x="2881" y="1033"/>
                    <a:pt x="2869" y="1057"/>
                    <a:pt x="2858" y="1069"/>
                  </a:cubicBezTo>
                  <a:lnTo>
                    <a:pt x="2500" y="1426"/>
                  </a:lnTo>
                  <a:cubicBezTo>
                    <a:pt x="2488" y="1444"/>
                    <a:pt x="2471" y="1453"/>
                    <a:pt x="2453" y="1453"/>
                  </a:cubicBezTo>
                  <a:cubicBezTo>
                    <a:pt x="2435" y="1453"/>
                    <a:pt x="2417" y="1444"/>
                    <a:pt x="2405" y="1426"/>
                  </a:cubicBezTo>
                  <a:lnTo>
                    <a:pt x="1881" y="926"/>
                  </a:lnTo>
                  <a:cubicBezTo>
                    <a:pt x="1845" y="890"/>
                    <a:pt x="1845" y="843"/>
                    <a:pt x="1881" y="819"/>
                  </a:cubicBezTo>
                  <a:lnTo>
                    <a:pt x="2238" y="462"/>
                  </a:lnTo>
                  <a:cubicBezTo>
                    <a:pt x="2238" y="450"/>
                    <a:pt x="2238" y="450"/>
                    <a:pt x="2250" y="450"/>
                  </a:cubicBezTo>
                  <a:cubicBezTo>
                    <a:pt x="2259" y="441"/>
                    <a:pt x="2270" y="437"/>
                    <a:pt x="2281" y="437"/>
                  </a:cubicBezTo>
                  <a:close/>
                  <a:moveTo>
                    <a:pt x="1523" y="1218"/>
                  </a:moveTo>
                  <a:cubicBezTo>
                    <a:pt x="1542" y="1218"/>
                    <a:pt x="1560" y="1224"/>
                    <a:pt x="1572" y="1236"/>
                  </a:cubicBezTo>
                  <a:lnTo>
                    <a:pt x="2096" y="1748"/>
                  </a:lnTo>
                  <a:cubicBezTo>
                    <a:pt x="2119" y="1771"/>
                    <a:pt x="2119" y="1819"/>
                    <a:pt x="2096" y="1855"/>
                  </a:cubicBezTo>
                  <a:lnTo>
                    <a:pt x="1738" y="2212"/>
                  </a:lnTo>
                  <a:cubicBezTo>
                    <a:pt x="1726" y="2224"/>
                    <a:pt x="1709" y="2230"/>
                    <a:pt x="1691" y="2230"/>
                  </a:cubicBezTo>
                  <a:cubicBezTo>
                    <a:pt x="1673" y="2230"/>
                    <a:pt x="1655" y="2224"/>
                    <a:pt x="1643" y="2212"/>
                  </a:cubicBezTo>
                  <a:lnTo>
                    <a:pt x="1119" y="1700"/>
                  </a:lnTo>
                  <a:cubicBezTo>
                    <a:pt x="1083" y="1664"/>
                    <a:pt x="1083" y="1629"/>
                    <a:pt x="1119" y="1593"/>
                  </a:cubicBezTo>
                  <a:lnTo>
                    <a:pt x="1464" y="1236"/>
                  </a:lnTo>
                  <a:cubicBezTo>
                    <a:pt x="1482" y="1224"/>
                    <a:pt x="1503" y="1218"/>
                    <a:pt x="1523" y="1218"/>
                  </a:cubicBezTo>
                  <a:close/>
                  <a:moveTo>
                    <a:pt x="761" y="1992"/>
                  </a:moveTo>
                  <a:cubicBezTo>
                    <a:pt x="780" y="1992"/>
                    <a:pt x="798" y="1998"/>
                    <a:pt x="810" y="2010"/>
                  </a:cubicBezTo>
                  <a:lnTo>
                    <a:pt x="1334" y="2533"/>
                  </a:lnTo>
                  <a:cubicBezTo>
                    <a:pt x="1357" y="2557"/>
                    <a:pt x="1357" y="2605"/>
                    <a:pt x="1334" y="2629"/>
                  </a:cubicBezTo>
                  <a:lnTo>
                    <a:pt x="976" y="2986"/>
                  </a:lnTo>
                  <a:cubicBezTo>
                    <a:pt x="964" y="2998"/>
                    <a:pt x="947" y="3004"/>
                    <a:pt x="929" y="3004"/>
                  </a:cubicBezTo>
                  <a:cubicBezTo>
                    <a:pt x="911" y="3004"/>
                    <a:pt x="893" y="2998"/>
                    <a:pt x="881" y="2986"/>
                  </a:cubicBezTo>
                  <a:lnTo>
                    <a:pt x="357" y="2474"/>
                  </a:lnTo>
                  <a:cubicBezTo>
                    <a:pt x="345" y="2462"/>
                    <a:pt x="333" y="2450"/>
                    <a:pt x="333" y="2426"/>
                  </a:cubicBezTo>
                  <a:cubicBezTo>
                    <a:pt x="333" y="2402"/>
                    <a:pt x="345" y="2391"/>
                    <a:pt x="357" y="2379"/>
                  </a:cubicBezTo>
                  <a:lnTo>
                    <a:pt x="702" y="2010"/>
                  </a:lnTo>
                  <a:cubicBezTo>
                    <a:pt x="720" y="1998"/>
                    <a:pt x="741" y="1992"/>
                    <a:pt x="761" y="1992"/>
                  </a:cubicBezTo>
                  <a:close/>
                  <a:moveTo>
                    <a:pt x="2280" y="0"/>
                  </a:moveTo>
                  <a:cubicBezTo>
                    <a:pt x="2149" y="0"/>
                    <a:pt x="2018" y="51"/>
                    <a:pt x="1917" y="152"/>
                  </a:cubicBezTo>
                  <a:lnTo>
                    <a:pt x="1357" y="724"/>
                  </a:lnTo>
                  <a:lnTo>
                    <a:pt x="155" y="1950"/>
                  </a:lnTo>
                  <a:lnTo>
                    <a:pt x="167" y="2069"/>
                  </a:lnTo>
                  <a:cubicBezTo>
                    <a:pt x="71" y="2164"/>
                    <a:pt x="12" y="2295"/>
                    <a:pt x="12" y="2438"/>
                  </a:cubicBezTo>
                  <a:cubicBezTo>
                    <a:pt x="0" y="2545"/>
                    <a:pt x="36" y="2652"/>
                    <a:pt x="107" y="2736"/>
                  </a:cubicBezTo>
                  <a:lnTo>
                    <a:pt x="572" y="3176"/>
                  </a:lnTo>
                  <a:cubicBezTo>
                    <a:pt x="668" y="3265"/>
                    <a:pt x="797" y="3313"/>
                    <a:pt x="929" y="3313"/>
                  </a:cubicBezTo>
                  <a:cubicBezTo>
                    <a:pt x="1009" y="3313"/>
                    <a:pt x="1091" y="3296"/>
                    <a:pt x="1167" y="3260"/>
                  </a:cubicBezTo>
                  <a:cubicBezTo>
                    <a:pt x="1203" y="3224"/>
                    <a:pt x="1250" y="3200"/>
                    <a:pt x="1286" y="3164"/>
                  </a:cubicBezTo>
                  <a:lnTo>
                    <a:pt x="3024" y="1390"/>
                  </a:lnTo>
                  <a:cubicBezTo>
                    <a:pt x="3119" y="1295"/>
                    <a:pt x="3179" y="1164"/>
                    <a:pt x="3179" y="1033"/>
                  </a:cubicBezTo>
                  <a:cubicBezTo>
                    <a:pt x="3179" y="914"/>
                    <a:pt x="3131" y="807"/>
                    <a:pt x="3036" y="747"/>
                  </a:cubicBezTo>
                  <a:lnTo>
                    <a:pt x="3024" y="521"/>
                  </a:lnTo>
                  <a:lnTo>
                    <a:pt x="2643" y="152"/>
                  </a:lnTo>
                  <a:cubicBezTo>
                    <a:pt x="2542" y="51"/>
                    <a:pt x="2411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5"/>
            <p:cNvSpPr/>
            <p:nvPr/>
          </p:nvSpPr>
          <p:spPr>
            <a:xfrm>
              <a:off x="2372307" y="2693965"/>
              <a:ext cx="96128" cy="80862"/>
            </a:xfrm>
            <a:custGeom>
              <a:avLst/>
              <a:gdLst/>
              <a:ahLst/>
              <a:cxnLst/>
              <a:rect l="l" t="t" r="r" b="b"/>
              <a:pathLst>
                <a:path w="3465" h="2915" extrusionOk="0">
                  <a:moveTo>
                    <a:pt x="3179" y="0"/>
                  </a:moveTo>
                  <a:lnTo>
                    <a:pt x="2870" y="310"/>
                  </a:lnTo>
                  <a:lnTo>
                    <a:pt x="3013" y="453"/>
                  </a:lnTo>
                  <a:cubicBezTo>
                    <a:pt x="3024" y="464"/>
                    <a:pt x="3036" y="476"/>
                    <a:pt x="3036" y="500"/>
                  </a:cubicBezTo>
                  <a:cubicBezTo>
                    <a:pt x="3036" y="524"/>
                    <a:pt x="3024" y="536"/>
                    <a:pt x="3013" y="548"/>
                  </a:cubicBezTo>
                  <a:lnTo>
                    <a:pt x="2655" y="917"/>
                  </a:lnTo>
                  <a:cubicBezTo>
                    <a:pt x="2643" y="929"/>
                    <a:pt x="2626" y="935"/>
                    <a:pt x="2608" y="935"/>
                  </a:cubicBezTo>
                  <a:cubicBezTo>
                    <a:pt x="2590" y="935"/>
                    <a:pt x="2572" y="929"/>
                    <a:pt x="2560" y="917"/>
                  </a:cubicBezTo>
                  <a:lnTo>
                    <a:pt x="2417" y="774"/>
                  </a:lnTo>
                  <a:lnTo>
                    <a:pt x="2108" y="1084"/>
                  </a:lnTo>
                  <a:lnTo>
                    <a:pt x="2251" y="1226"/>
                  </a:lnTo>
                  <a:cubicBezTo>
                    <a:pt x="2274" y="1250"/>
                    <a:pt x="2274" y="1298"/>
                    <a:pt x="2251" y="1322"/>
                  </a:cubicBezTo>
                  <a:lnTo>
                    <a:pt x="1893" y="1691"/>
                  </a:lnTo>
                  <a:cubicBezTo>
                    <a:pt x="1881" y="1703"/>
                    <a:pt x="1864" y="1709"/>
                    <a:pt x="1844" y="1709"/>
                  </a:cubicBezTo>
                  <a:cubicBezTo>
                    <a:pt x="1825" y="1709"/>
                    <a:pt x="1804" y="1703"/>
                    <a:pt x="1786" y="1691"/>
                  </a:cubicBezTo>
                  <a:lnTo>
                    <a:pt x="1655" y="1548"/>
                  </a:lnTo>
                  <a:lnTo>
                    <a:pt x="1417" y="1786"/>
                  </a:lnTo>
                  <a:cubicBezTo>
                    <a:pt x="1393" y="1798"/>
                    <a:pt x="1369" y="1822"/>
                    <a:pt x="1346" y="1846"/>
                  </a:cubicBezTo>
                  <a:lnTo>
                    <a:pt x="1489" y="1988"/>
                  </a:lnTo>
                  <a:cubicBezTo>
                    <a:pt x="1512" y="2024"/>
                    <a:pt x="1512" y="2072"/>
                    <a:pt x="1489" y="2096"/>
                  </a:cubicBezTo>
                  <a:lnTo>
                    <a:pt x="1131" y="2453"/>
                  </a:lnTo>
                  <a:cubicBezTo>
                    <a:pt x="1119" y="2471"/>
                    <a:pt x="1102" y="2480"/>
                    <a:pt x="1084" y="2480"/>
                  </a:cubicBezTo>
                  <a:cubicBezTo>
                    <a:pt x="1066" y="2480"/>
                    <a:pt x="1048" y="2471"/>
                    <a:pt x="1036" y="2453"/>
                  </a:cubicBezTo>
                  <a:lnTo>
                    <a:pt x="512" y="1953"/>
                  </a:lnTo>
                  <a:cubicBezTo>
                    <a:pt x="500" y="1929"/>
                    <a:pt x="488" y="1917"/>
                    <a:pt x="488" y="1893"/>
                  </a:cubicBezTo>
                  <a:cubicBezTo>
                    <a:pt x="488" y="1869"/>
                    <a:pt x="500" y="1858"/>
                    <a:pt x="512" y="1846"/>
                  </a:cubicBezTo>
                  <a:lnTo>
                    <a:pt x="631" y="1727"/>
                  </a:lnTo>
                  <a:lnTo>
                    <a:pt x="310" y="1417"/>
                  </a:lnTo>
                  <a:lnTo>
                    <a:pt x="203" y="1536"/>
                  </a:lnTo>
                  <a:cubicBezTo>
                    <a:pt x="0" y="1738"/>
                    <a:pt x="0" y="2060"/>
                    <a:pt x="203" y="2262"/>
                  </a:cubicBezTo>
                  <a:lnTo>
                    <a:pt x="727" y="2774"/>
                  </a:lnTo>
                  <a:cubicBezTo>
                    <a:pt x="821" y="2868"/>
                    <a:pt x="950" y="2914"/>
                    <a:pt x="1079" y="2914"/>
                  </a:cubicBezTo>
                  <a:cubicBezTo>
                    <a:pt x="1163" y="2914"/>
                    <a:pt x="1247" y="2895"/>
                    <a:pt x="1322" y="2858"/>
                  </a:cubicBezTo>
                  <a:cubicBezTo>
                    <a:pt x="1369" y="2834"/>
                    <a:pt x="1405" y="2798"/>
                    <a:pt x="1441" y="2762"/>
                  </a:cubicBezTo>
                  <a:lnTo>
                    <a:pt x="3322" y="845"/>
                  </a:lnTo>
                  <a:cubicBezTo>
                    <a:pt x="3417" y="750"/>
                    <a:pt x="3465" y="619"/>
                    <a:pt x="3465" y="488"/>
                  </a:cubicBezTo>
                  <a:cubicBezTo>
                    <a:pt x="3465" y="357"/>
                    <a:pt x="3405" y="226"/>
                    <a:pt x="3322" y="131"/>
                  </a:cubicBezTo>
                  <a:lnTo>
                    <a:pt x="31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5"/>
            <p:cNvSpPr/>
            <p:nvPr/>
          </p:nvSpPr>
          <p:spPr>
            <a:xfrm>
              <a:off x="2473373" y="2691080"/>
              <a:ext cx="220331" cy="218563"/>
            </a:xfrm>
            <a:custGeom>
              <a:avLst/>
              <a:gdLst/>
              <a:ahLst/>
              <a:cxnLst/>
              <a:rect l="l" t="t" r="r" b="b"/>
              <a:pathLst>
                <a:path w="7942" h="7879" extrusionOk="0">
                  <a:moveTo>
                    <a:pt x="3855" y="1"/>
                  </a:moveTo>
                  <a:cubicBezTo>
                    <a:pt x="3113" y="1"/>
                    <a:pt x="2374" y="205"/>
                    <a:pt x="1727" y="604"/>
                  </a:cubicBezTo>
                  <a:cubicBezTo>
                    <a:pt x="560" y="1330"/>
                    <a:pt x="1" y="4009"/>
                    <a:pt x="1" y="4009"/>
                  </a:cubicBezTo>
                  <a:lnTo>
                    <a:pt x="3858" y="7879"/>
                  </a:lnTo>
                  <a:cubicBezTo>
                    <a:pt x="3858" y="7879"/>
                    <a:pt x="6847" y="7236"/>
                    <a:pt x="7525" y="5902"/>
                  </a:cubicBezTo>
                  <a:cubicBezTo>
                    <a:pt x="7798" y="5333"/>
                    <a:pt x="7941" y="4716"/>
                    <a:pt x="7942" y="4087"/>
                  </a:cubicBezTo>
                  <a:lnTo>
                    <a:pt x="7942" y="4087"/>
                  </a:lnTo>
                  <a:cubicBezTo>
                    <a:pt x="7942" y="4089"/>
                    <a:pt x="7942" y="4091"/>
                    <a:pt x="7942" y="4093"/>
                  </a:cubicBezTo>
                  <a:lnTo>
                    <a:pt x="7942" y="4081"/>
                  </a:lnTo>
                  <a:cubicBezTo>
                    <a:pt x="7942" y="4083"/>
                    <a:pt x="7942" y="4085"/>
                    <a:pt x="7942" y="4087"/>
                  </a:cubicBezTo>
                  <a:lnTo>
                    <a:pt x="7942" y="4087"/>
                  </a:lnTo>
                  <a:cubicBezTo>
                    <a:pt x="7941" y="3672"/>
                    <a:pt x="7882" y="3257"/>
                    <a:pt x="7752" y="2854"/>
                  </a:cubicBezTo>
                  <a:cubicBezTo>
                    <a:pt x="7573" y="2271"/>
                    <a:pt x="6597" y="1521"/>
                    <a:pt x="6597" y="1521"/>
                  </a:cubicBezTo>
                  <a:cubicBezTo>
                    <a:pt x="6597" y="1521"/>
                    <a:pt x="5989" y="557"/>
                    <a:pt x="5454" y="330"/>
                  </a:cubicBezTo>
                  <a:cubicBezTo>
                    <a:pt x="4941" y="109"/>
                    <a:pt x="4397" y="1"/>
                    <a:pt x="38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5"/>
            <p:cNvSpPr/>
            <p:nvPr/>
          </p:nvSpPr>
          <p:spPr>
            <a:xfrm>
              <a:off x="2468102" y="2708168"/>
              <a:ext cx="214394" cy="209492"/>
            </a:xfrm>
            <a:custGeom>
              <a:avLst/>
              <a:gdLst/>
              <a:ahLst/>
              <a:cxnLst/>
              <a:rect l="l" t="t" r="r" b="b"/>
              <a:pathLst>
                <a:path w="7728" h="7552" extrusionOk="0">
                  <a:moveTo>
                    <a:pt x="7715" y="5286"/>
                  </a:moveTo>
                  <a:cubicBezTo>
                    <a:pt x="7714" y="5290"/>
                    <a:pt x="7712" y="5293"/>
                    <a:pt x="7710" y="5297"/>
                  </a:cubicBezTo>
                  <a:lnTo>
                    <a:pt x="7710" y="5297"/>
                  </a:lnTo>
                  <a:cubicBezTo>
                    <a:pt x="7716" y="5293"/>
                    <a:pt x="7721" y="5290"/>
                    <a:pt x="7727" y="5286"/>
                  </a:cubicBezTo>
                  <a:close/>
                  <a:moveTo>
                    <a:pt x="1917" y="0"/>
                  </a:moveTo>
                  <a:cubicBezTo>
                    <a:pt x="976" y="572"/>
                    <a:pt x="298" y="1512"/>
                    <a:pt x="60" y="2596"/>
                  </a:cubicBezTo>
                  <a:cubicBezTo>
                    <a:pt x="0" y="2881"/>
                    <a:pt x="1453" y="5084"/>
                    <a:pt x="1453" y="5084"/>
                  </a:cubicBezTo>
                  <a:lnTo>
                    <a:pt x="2548" y="7263"/>
                  </a:lnTo>
                  <a:cubicBezTo>
                    <a:pt x="3041" y="7459"/>
                    <a:pt x="3550" y="7552"/>
                    <a:pt x="4051" y="7552"/>
                  </a:cubicBezTo>
                  <a:cubicBezTo>
                    <a:pt x="5557" y="7552"/>
                    <a:pt x="6993" y="6712"/>
                    <a:pt x="7710" y="5297"/>
                  </a:cubicBezTo>
                  <a:lnTo>
                    <a:pt x="7710" y="5297"/>
                  </a:lnTo>
                  <a:cubicBezTo>
                    <a:pt x="7047" y="5697"/>
                    <a:pt x="6306" y="5894"/>
                    <a:pt x="5569" y="5894"/>
                  </a:cubicBezTo>
                  <a:cubicBezTo>
                    <a:pt x="4576" y="5894"/>
                    <a:pt x="3592" y="5536"/>
                    <a:pt x="2822" y="4834"/>
                  </a:cubicBezTo>
                  <a:cubicBezTo>
                    <a:pt x="1476" y="3596"/>
                    <a:pt x="1107" y="1631"/>
                    <a:pt x="1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5"/>
            <p:cNvSpPr/>
            <p:nvPr/>
          </p:nvSpPr>
          <p:spPr>
            <a:xfrm>
              <a:off x="2585009" y="2700234"/>
              <a:ext cx="99790" cy="67075"/>
            </a:xfrm>
            <a:custGeom>
              <a:avLst/>
              <a:gdLst/>
              <a:ahLst/>
              <a:cxnLst/>
              <a:rect l="l" t="t" r="r" b="b"/>
              <a:pathLst>
                <a:path w="3597" h="2418" extrusionOk="0">
                  <a:moveTo>
                    <a:pt x="1453" y="0"/>
                  </a:moveTo>
                  <a:lnTo>
                    <a:pt x="1453" y="143"/>
                  </a:lnTo>
                  <a:cubicBezTo>
                    <a:pt x="1442" y="489"/>
                    <a:pt x="1227" y="953"/>
                    <a:pt x="834" y="965"/>
                  </a:cubicBezTo>
                  <a:cubicBezTo>
                    <a:pt x="572" y="965"/>
                    <a:pt x="334" y="1120"/>
                    <a:pt x="251" y="1370"/>
                  </a:cubicBezTo>
                  <a:cubicBezTo>
                    <a:pt x="1" y="2024"/>
                    <a:pt x="1132" y="2417"/>
                    <a:pt x="1132" y="2417"/>
                  </a:cubicBezTo>
                  <a:cubicBezTo>
                    <a:pt x="1132" y="2417"/>
                    <a:pt x="1853" y="1936"/>
                    <a:pt x="2253" y="1936"/>
                  </a:cubicBezTo>
                  <a:cubicBezTo>
                    <a:pt x="2307" y="1936"/>
                    <a:pt x="2354" y="1945"/>
                    <a:pt x="2394" y="1965"/>
                  </a:cubicBezTo>
                  <a:cubicBezTo>
                    <a:pt x="2585" y="2072"/>
                    <a:pt x="2727" y="2263"/>
                    <a:pt x="2942" y="2334"/>
                  </a:cubicBezTo>
                  <a:cubicBezTo>
                    <a:pt x="3011" y="2359"/>
                    <a:pt x="3085" y="2371"/>
                    <a:pt x="3158" y="2371"/>
                  </a:cubicBezTo>
                  <a:cubicBezTo>
                    <a:pt x="3261" y="2371"/>
                    <a:pt x="3363" y="2347"/>
                    <a:pt x="3454" y="2298"/>
                  </a:cubicBezTo>
                  <a:lnTo>
                    <a:pt x="3466" y="2298"/>
                  </a:lnTo>
                  <a:cubicBezTo>
                    <a:pt x="3406" y="2096"/>
                    <a:pt x="3597" y="2120"/>
                    <a:pt x="3501" y="1929"/>
                  </a:cubicBezTo>
                  <a:cubicBezTo>
                    <a:pt x="3073" y="1060"/>
                    <a:pt x="2346" y="381"/>
                    <a:pt x="1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5"/>
            <p:cNvSpPr/>
            <p:nvPr/>
          </p:nvSpPr>
          <p:spPr>
            <a:xfrm>
              <a:off x="2586563" y="2737544"/>
              <a:ext cx="101870" cy="37227"/>
            </a:xfrm>
            <a:custGeom>
              <a:avLst/>
              <a:gdLst/>
              <a:ahLst/>
              <a:cxnLst/>
              <a:rect l="l" t="t" r="r" b="b"/>
              <a:pathLst>
                <a:path w="3672" h="1342" extrusionOk="0">
                  <a:moveTo>
                    <a:pt x="195" y="1"/>
                  </a:moveTo>
                  <a:cubicBezTo>
                    <a:pt x="1" y="509"/>
                    <a:pt x="431" y="1341"/>
                    <a:pt x="985" y="1341"/>
                  </a:cubicBezTo>
                  <a:cubicBezTo>
                    <a:pt x="1144" y="1341"/>
                    <a:pt x="1313" y="1273"/>
                    <a:pt x="1481" y="1108"/>
                  </a:cubicBezTo>
                  <a:cubicBezTo>
                    <a:pt x="1648" y="941"/>
                    <a:pt x="1871" y="661"/>
                    <a:pt x="2131" y="661"/>
                  </a:cubicBezTo>
                  <a:cubicBezTo>
                    <a:pt x="2187" y="661"/>
                    <a:pt x="2244" y="674"/>
                    <a:pt x="2302" y="703"/>
                  </a:cubicBezTo>
                  <a:cubicBezTo>
                    <a:pt x="2493" y="798"/>
                    <a:pt x="2636" y="1001"/>
                    <a:pt x="2850" y="1060"/>
                  </a:cubicBezTo>
                  <a:cubicBezTo>
                    <a:pt x="3012" y="1145"/>
                    <a:pt x="3228" y="1158"/>
                    <a:pt x="3434" y="1158"/>
                  </a:cubicBezTo>
                  <a:cubicBezTo>
                    <a:pt x="3516" y="1158"/>
                    <a:pt x="3597" y="1156"/>
                    <a:pt x="3672" y="1156"/>
                  </a:cubicBezTo>
                  <a:cubicBezTo>
                    <a:pt x="3612" y="953"/>
                    <a:pt x="3529" y="763"/>
                    <a:pt x="3433" y="572"/>
                  </a:cubicBezTo>
                  <a:cubicBezTo>
                    <a:pt x="3402" y="574"/>
                    <a:pt x="3371" y="575"/>
                    <a:pt x="3340" y="575"/>
                  </a:cubicBezTo>
                  <a:cubicBezTo>
                    <a:pt x="3178" y="575"/>
                    <a:pt x="3010" y="549"/>
                    <a:pt x="2850" y="489"/>
                  </a:cubicBezTo>
                  <a:cubicBezTo>
                    <a:pt x="2636" y="417"/>
                    <a:pt x="2493" y="215"/>
                    <a:pt x="2302" y="120"/>
                  </a:cubicBezTo>
                  <a:cubicBezTo>
                    <a:pt x="2244" y="91"/>
                    <a:pt x="2187" y="78"/>
                    <a:pt x="2131" y="78"/>
                  </a:cubicBezTo>
                  <a:cubicBezTo>
                    <a:pt x="1871" y="78"/>
                    <a:pt x="1648" y="358"/>
                    <a:pt x="1481" y="525"/>
                  </a:cubicBezTo>
                  <a:cubicBezTo>
                    <a:pt x="1311" y="688"/>
                    <a:pt x="1140" y="756"/>
                    <a:pt x="981" y="756"/>
                  </a:cubicBezTo>
                  <a:cubicBezTo>
                    <a:pt x="617" y="756"/>
                    <a:pt x="311" y="398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5"/>
            <p:cNvSpPr/>
            <p:nvPr/>
          </p:nvSpPr>
          <p:spPr>
            <a:xfrm>
              <a:off x="2467769" y="2780153"/>
              <a:ext cx="98208" cy="129490"/>
            </a:xfrm>
            <a:custGeom>
              <a:avLst/>
              <a:gdLst/>
              <a:ahLst/>
              <a:cxnLst/>
              <a:rect l="l" t="t" r="r" b="b"/>
              <a:pathLst>
                <a:path w="3540" h="4668" extrusionOk="0">
                  <a:moveTo>
                    <a:pt x="60" y="1"/>
                  </a:moveTo>
                  <a:cubicBezTo>
                    <a:pt x="0" y="274"/>
                    <a:pt x="1417" y="2144"/>
                    <a:pt x="1417" y="2144"/>
                  </a:cubicBezTo>
                  <a:lnTo>
                    <a:pt x="2548" y="4668"/>
                  </a:lnTo>
                  <a:cubicBezTo>
                    <a:pt x="2584" y="4394"/>
                    <a:pt x="2620" y="4120"/>
                    <a:pt x="2620" y="4073"/>
                  </a:cubicBezTo>
                  <a:cubicBezTo>
                    <a:pt x="2667" y="3632"/>
                    <a:pt x="2691" y="3037"/>
                    <a:pt x="3108" y="2787"/>
                  </a:cubicBezTo>
                  <a:cubicBezTo>
                    <a:pt x="3286" y="2656"/>
                    <a:pt x="3358" y="2430"/>
                    <a:pt x="3405" y="2168"/>
                  </a:cubicBezTo>
                  <a:cubicBezTo>
                    <a:pt x="3453" y="1906"/>
                    <a:pt x="3465" y="1644"/>
                    <a:pt x="3501" y="1465"/>
                  </a:cubicBezTo>
                  <a:lnTo>
                    <a:pt x="3489" y="1465"/>
                  </a:lnTo>
                  <a:cubicBezTo>
                    <a:pt x="3540" y="1067"/>
                    <a:pt x="3231" y="747"/>
                    <a:pt x="2865" y="747"/>
                  </a:cubicBezTo>
                  <a:cubicBezTo>
                    <a:pt x="2804" y="747"/>
                    <a:pt x="2742" y="756"/>
                    <a:pt x="2679" y="775"/>
                  </a:cubicBezTo>
                  <a:cubicBezTo>
                    <a:pt x="2441" y="834"/>
                    <a:pt x="2262" y="1048"/>
                    <a:pt x="2024" y="1096"/>
                  </a:cubicBezTo>
                  <a:cubicBezTo>
                    <a:pt x="1936" y="1121"/>
                    <a:pt x="1843" y="1135"/>
                    <a:pt x="1752" y="1135"/>
                  </a:cubicBezTo>
                  <a:cubicBezTo>
                    <a:pt x="1537" y="1135"/>
                    <a:pt x="1332" y="1055"/>
                    <a:pt x="1215" y="846"/>
                  </a:cubicBezTo>
                  <a:cubicBezTo>
                    <a:pt x="1012" y="560"/>
                    <a:pt x="1346" y="179"/>
                    <a:pt x="738" y="72"/>
                  </a:cubicBezTo>
                  <a:cubicBezTo>
                    <a:pt x="607" y="36"/>
                    <a:pt x="464" y="36"/>
                    <a:pt x="345" y="13"/>
                  </a:cubicBezTo>
                  <a:lnTo>
                    <a:pt x="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5"/>
            <p:cNvSpPr/>
            <p:nvPr/>
          </p:nvSpPr>
          <p:spPr>
            <a:xfrm>
              <a:off x="2457199" y="2780153"/>
              <a:ext cx="101427" cy="129490"/>
            </a:xfrm>
            <a:custGeom>
              <a:avLst/>
              <a:gdLst/>
              <a:ahLst/>
              <a:cxnLst/>
              <a:rect l="l" t="t" r="r" b="b"/>
              <a:pathLst>
                <a:path w="3656" h="4668" extrusionOk="0">
                  <a:moveTo>
                    <a:pt x="453" y="1"/>
                  </a:moveTo>
                  <a:lnTo>
                    <a:pt x="453" y="1"/>
                  </a:lnTo>
                  <a:cubicBezTo>
                    <a:pt x="0" y="1894"/>
                    <a:pt x="1107" y="3977"/>
                    <a:pt x="2941" y="4668"/>
                  </a:cubicBezTo>
                  <a:cubicBezTo>
                    <a:pt x="2965" y="4394"/>
                    <a:pt x="3012" y="4120"/>
                    <a:pt x="3012" y="4073"/>
                  </a:cubicBezTo>
                  <a:cubicBezTo>
                    <a:pt x="3048" y="3632"/>
                    <a:pt x="3084" y="3037"/>
                    <a:pt x="3501" y="2787"/>
                  </a:cubicBezTo>
                  <a:cubicBezTo>
                    <a:pt x="3560" y="2727"/>
                    <a:pt x="3620" y="2656"/>
                    <a:pt x="3655" y="2584"/>
                  </a:cubicBezTo>
                  <a:cubicBezTo>
                    <a:pt x="3108" y="2215"/>
                    <a:pt x="2655" y="1703"/>
                    <a:pt x="2346" y="1120"/>
                  </a:cubicBezTo>
                  <a:cubicBezTo>
                    <a:pt x="2280" y="1133"/>
                    <a:pt x="2214" y="1141"/>
                    <a:pt x="2149" y="1141"/>
                  </a:cubicBezTo>
                  <a:cubicBezTo>
                    <a:pt x="1931" y="1141"/>
                    <a:pt x="1727" y="1057"/>
                    <a:pt x="1607" y="846"/>
                  </a:cubicBezTo>
                  <a:cubicBezTo>
                    <a:pt x="1405" y="560"/>
                    <a:pt x="1727" y="179"/>
                    <a:pt x="1119" y="72"/>
                  </a:cubicBezTo>
                  <a:cubicBezTo>
                    <a:pt x="988" y="36"/>
                    <a:pt x="845" y="36"/>
                    <a:pt x="726" y="13"/>
                  </a:cubicBezTo>
                  <a:lnTo>
                    <a:pt x="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5"/>
            <p:cNvSpPr/>
            <p:nvPr/>
          </p:nvSpPr>
          <p:spPr>
            <a:xfrm>
              <a:off x="2593942" y="2802289"/>
              <a:ext cx="59147" cy="57505"/>
            </a:xfrm>
            <a:custGeom>
              <a:avLst/>
              <a:gdLst/>
              <a:ahLst/>
              <a:cxnLst/>
              <a:rect l="l" t="t" r="r" b="b"/>
              <a:pathLst>
                <a:path w="2132" h="2073" extrusionOk="0">
                  <a:moveTo>
                    <a:pt x="1675" y="1"/>
                  </a:moveTo>
                  <a:cubicBezTo>
                    <a:pt x="1498" y="1"/>
                    <a:pt x="1322" y="91"/>
                    <a:pt x="1227" y="262"/>
                  </a:cubicBezTo>
                  <a:lnTo>
                    <a:pt x="1215" y="286"/>
                  </a:lnTo>
                  <a:cubicBezTo>
                    <a:pt x="1036" y="619"/>
                    <a:pt x="739" y="870"/>
                    <a:pt x="369" y="965"/>
                  </a:cubicBezTo>
                  <a:cubicBezTo>
                    <a:pt x="250" y="1012"/>
                    <a:pt x="143" y="1096"/>
                    <a:pt x="72" y="1215"/>
                  </a:cubicBezTo>
                  <a:cubicBezTo>
                    <a:pt x="60" y="1239"/>
                    <a:pt x="48" y="1274"/>
                    <a:pt x="36" y="1298"/>
                  </a:cubicBezTo>
                  <a:cubicBezTo>
                    <a:pt x="0" y="1405"/>
                    <a:pt x="84" y="1501"/>
                    <a:pt x="119" y="1620"/>
                  </a:cubicBezTo>
                  <a:lnTo>
                    <a:pt x="143" y="1715"/>
                  </a:lnTo>
                  <a:cubicBezTo>
                    <a:pt x="191" y="1905"/>
                    <a:pt x="358" y="1989"/>
                    <a:pt x="524" y="2072"/>
                  </a:cubicBezTo>
                  <a:lnTo>
                    <a:pt x="1393" y="1882"/>
                  </a:lnTo>
                  <a:lnTo>
                    <a:pt x="1381" y="1893"/>
                  </a:lnTo>
                  <a:cubicBezTo>
                    <a:pt x="1572" y="1786"/>
                    <a:pt x="1715" y="1632"/>
                    <a:pt x="1810" y="1441"/>
                  </a:cubicBezTo>
                  <a:lnTo>
                    <a:pt x="1941" y="1524"/>
                  </a:lnTo>
                  <a:cubicBezTo>
                    <a:pt x="2024" y="1334"/>
                    <a:pt x="2072" y="1143"/>
                    <a:pt x="2072" y="941"/>
                  </a:cubicBezTo>
                  <a:lnTo>
                    <a:pt x="2120" y="727"/>
                  </a:lnTo>
                  <a:cubicBezTo>
                    <a:pt x="2132" y="560"/>
                    <a:pt x="2120" y="381"/>
                    <a:pt x="2084" y="215"/>
                  </a:cubicBezTo>
                  <a:cubicBezTo>
                    <a:pt x="1984" y="70"/>
                    <a:pt x="1829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5"/>
            <p:cNvSpPr/>
            <p:nvPr/>
          </p:nvSpPr>
          <p:spPr>
            <a:xfrm>
              <a:off x="2593942" y="2807893"/>
              <a:ext cx="62115" cy="56784"/>
            </a:xfrm>
            <a:custGeom>
              <a:avLst/>
              <a:gdLst/>
              <a:ahLst/>
              <a:cxnLst/>
              <a:rect l="l" t="t" r="r" b="b"/>
              <a:pathLst>
                <a:path w="2239" h="2047" extrusionOk="0">
                  <a:moveTo>
                    <a:pt x="2084" y="1"/>
                  </a:moveTo>
                  <a:cubicBezTo>
                    <a:pt x="2084" y="60"/>
                    <a:pt x="2072" y="120"/>
                    <a:pt x="2060" y="179"/>
                  </a:cubicBezTo>
                  <a:cubicBezTo>
                    <a:pt x="1977" y="620"/>
                    <a:pt x="1703" y="1001"/>
                    <a:pt x="1322" y="1227"/>
                  </a:cubicBezTo>
                  <a:cubicBezTo>
                    <a:pt x="1129" y="1359"/>
                    <a:pt x="895" y="1435"/>
                    <a:pt x="675" y="1435"/>
                  </a:cubicBezTo>
                  <a:cubicBezTo>
                    <a:pt x="420" y="1435"/>
                    <a:pt x="182" y="1333"/>
                    <a:pt x="48" y="1096"/>
                  </a:cubicBezTo>
                  <a:lnTo>
                    <a:pt x="48" y="1096"/>
                  </a:lnTo>
                  <a:cubicBezTo>
                    <a:pt x="0" y="1239"/>
                    <a:pt x="0" y="1394"/>
                    <a:pt x="60" y="1525"/>
                  </a:cubicBezTo>
                  <a:cubicBezTo>
                    <a:pt x="164" y="1893"/>
                    <a:pt x="447" y="2046"/>
                    <a:pt x="756" y="2046"/>
                  </a:cubicBezTo>
                  <a:cubicBezTo>
                    <a:pt x="977" y="2046"/>
                    <a:pt x="1212" y="1968"/>
                    <a:pt x="1405" y="1834"/>
                  </a:cubicBezTo>
                  <a:cubicBezTo>
                    <a:pt x="1798" y="1608"/>
                    <a:pt x="2060" y="1227"/>
                    <a:pt x="2143" y="798"/>
                  </a:cubicBezTo>
                  <a:lnTo>
                    <a:pt x="2143" y="787"/>
                  </a:lnTo>
                  <a:cubicBezTo>
                    <a:pt x="2191" y="572"/>
                    <a:pt x="2239" y="322"/>
                    <a:pt x="2143" y="120"/>
                  </a:cubicBezTo>
                  <a:cubicBezTo>
                    <a:pt x="2132" y="72"/>
                    <a:pt x="2108" y="36"/>
                    <a:pt x="2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5"/>
            <p:cNvSpPr/>
            <p:nvPr/>
          </p:nvSpPr>
          <p:spPr>
            <a:xfrm>
              <a:off x="2380214" y="2603116"/>
              <a:ext cx="49909" cy="38947"/>
            </a:xfrm>
            <a:custGeom>
              <a:avLst/>
              <a:gdLst/>
              <a:ahLst/>
              <a:cxnLst/>
              <a:rect l="l" t="t" r="r" b="b"/>
              <a:pathLst>
                <a:path w="1799" h="1404" extrusionOk="0">
                  <a:moveTo>
                    <a:pt x="644" y="1"/>
                  </a:moveTo>
                  <a:lnTo>
                    <a:pt x="489" y="25"/>
                  </a:lnTo>
                  <a:cubicBezTo>
                    <a:pt x="406" y="25"/>
                    <a:pt x="334" y="72"/>
                    <a:pt x="287" y="132"/>
                  </a:cubicBezTo>
                  <a:lnTo>
                    <a:pt x="49" y="465"/>
                  </a:lnTo>
                  <a:cubicBezTo>
                    <a:pt x="13" y="525"/>
                    <a:pt x="1" y="596"/>
                    <a:pt x="13" y="668"/>
                  </a:cubicBezTo>
                  <a:lnTo>
                    <a:pt x="144" y="1120"/>
                  </a:lnTo>
                  <a:cubicBezTo>
                    <a:pt x="168" y="1215"/>
                    <a:pt x="227" y="1287"/>
                    <a:pt x="322" y="1311"/>
                  </a:cubicBezTo>
                  <a:lnTo>
                    <a:pt x="644" y="1394"/>
                  </a:lnTo>
                  <a:cubicBezTo>
                    <a:pt x="663" y="1400"/>
                    <a:pt x="683" y="1403"/>
                    <a:pt x="703" y="1403"/>
                  </a:cubicBezTo>
                  <a:cubicBezTo>
                    <a:pt x="759" y="1403"/>
                    <a:pt x="818" y="1381"/>
                    <a:pt x="870" y="1346"/>
                  </a:cubicBezTo>
                  <a:lnTo>
                    <a:pt x="1108" y="1215"/>
                  </a:lnTo>
                  <a:lnTo>
                    <a:pt x="1668" y="763"/>
                  </a:lnTo>
                  <a:cubicBezTo>
                    <a:pt x="1799" y="644"/>
                    <a:pt x="1775" y="430"/>
                    <a:pt x="1620" y="358"/>
                  </a:cubicBezTo>
                  <a:lnTo>
                    <a:pt x="1013" y="25"/>
                  </a:lnTo>
                  <a:cubicBezTo>
                    <a:pt x="977" y="13"/>
                    <a:pt x="930" y="1"/>
                    <a:pt x="89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5"/>
            <p:cNvSpPr/>
            <p:nvPr/>
          </p:nvSpPr>
          <p:spPr>
            <a:xfrm>
              <a:off x="2735984" y="2965650"/>
              <a:ext cx="45609" cy="36811"/>
            </a:xfrm>
            <a:custGeom>
              <a:avLst/>
              <a:gdLst/>
              <a:ahLst/>
              <a:cxnLst/>
              <a:rect l="l" t="t" r="r" b="b"/>
              <a:pathLst>
                <a:path w="1644" h="1327" extrusionOk="0">
                  <a:moveTo>
                    <a:pt x="960" y="1"/>
                  </a:moveTo>
                  <a:cubicBezTo>
                    <a:pt x="903" y="1"/>
                    <a:pt x="843" y="16"/>
                    <a:pt x="798" y="53"/>
                  </a:cubicBezTo>
                  <a:lnTo>
                    <a:pt x="131" y="600"/>
                  </a:lnTo>
                  <a:lnTo>
                    <a:pt x="131" y="684"/>
                  </a:lnTo>
                  <a:cubicBezTo>
                    <a:pt x="0" y="791"/>
                    <a:pt x="24" y="993"/>
                    <a:pt x="167" y="1077"/>
                  </a:cubicBezTo>
                  <a:lnTo>
                    <a:pt x="643" y="1303"/>
                  </a:lnTo>
                  <a:cubicBezTo>
                    <a:pt x="679" y="1315"/>
                    <a:pt x="714" y="1327"/>
                    <a:pt x="750" y="1327"/>
                  </a:cubicBezTo>
                  <a:lnTo>
                    <a:pt x="1095" y="1279"/>
                  </a:lnTo>
                  <a:cubicBezTo>
                    <a:pt x="1175" y="1279"/>
                    <a:pt x="1244" y="1246"/>
                    <a:pt x="1292" y="1180"/>
                  </a:cubicBezTo>
                  <a:lnTo>
                    <a:pt x="1292" y="1180"/>
                  </a:lnTo>
                  <a:lnTo>
                    <a:pt x="1584" y="1017"/>
                  </a:lnTo>
                  <a:cubicBezTo>
                    <a:pt x="1631" y="957"/>
                    <a:pt x="1643" y="886"/>
                    <a:pt x="1631" y="826"/>
                  </a:cubicBezTo>
                  <a:lnTo>
                    <a:pt x="1500" y="267"/>
                  </a:lnTo>
                  <a:cubicBezTo>
                    <a:pt x="1476" y="184"/>
                    <a:pt x="1417" y="112"/>
                    <a:pt x="1322" y="88"/>
                  </a:cubicBezTo>
                  <a:lnTo>
                    <a:pt x="1012" y="5"/>
                  </a:lnTo>
                  <a:cubicBezTo>
                    <a:pt x="995" y="2"/>
                    <a:pt x="978" y="1"/>
                    <a:pt x="96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5"/>
            <p:cNvSpPr/>
            <p:nvPr/>
          </p:nvSpPr>
          <p:spPr>
            <a:xfrm>
              <a:off x="2713845" y="2711802"/>
              <a:ext cx="25773" cy="30930"/>
            </a:xfrm>
            <a:custGeom>
              <a:avLst/>
              <a:gdLst/>
              <a:ahLst/>
              <a:cxnLst/>
              <a:rect l="l" t="t" r="r" b="b"/>
              <a:pathLst>
                <a:path w="929" h="1115" extrusionOk="0">
                  <a:moveTo>
                    <a:pt x="472" y="0"/>
                  </a:moveTo>
                  <a:cubicBezTo>
                    <a:pt x="438" y="0"/>
                    <a:pt x="405" y="12"/>
                    <a:pt x="381" y="36"/>
                  </a:cubicBezTo>
                  <a:lnTo>
                    <a:pt x="72" y="286"/>
                  </a:lnTo>
                  <a:cubicBezTo>
                    <a:pt x="24" y="333"/>
                    <a:pt x="0" y="405"/>
                    <a:pt x="36" y="464"/>
                  </a:cubicBezTo>
                  <a:lnTo>
                    <a:pt x="238" y="1024"/>
                  </a:lnTo>
                  <a:cubicBezTo>
                    <a:pt x="257" y="1081"/>
                    <a:pt x="313" y="1115"/>
                    <a:pt x="377" y="1115"/>
                  </a:cubicBezTo>
                  <a:cubicBezTo>
                    <a:pt x="394" y="1115"/>
                    <a:pt x="412" y="1112"/>
                    <a:pt x="429" y="1107"/>
                  </a:cubicBezTo>
                  <a:lnTo>
                    <a:pt x="596" y="1107"/>
                  </a:lnTo>
                  <a:lnTo>
                    <a:pt x="834" y="1000"/>
                  </a:lnTo>
                  <a:cubicBezTo>
                    <a:pt x="893" y="976"/>
                    <a:pt x="929" y="929"/>
                    <a:pt x="929" y="869"/>
                  </a:cubicBezTo>
                  <a:lnTo>
                    <a:pt x="929" y="333"/>
                  </a:lnTo>
                  <a:cubicBezTo>
                    <a:pt x="929" y="298"/>
                    <a:pt x="905" y="250"/>
                    <a:pt x="881" y="226"/>
                  </a:cubicBezTo>
                  <a:lnTo>
                    <a:pt x="798" y="167"/>
                  </a:lnTo>
                  <a:lnTo>
                    <a:pt x="572" y="36"/>
                  </a:lnTo>
                  <a:cubicBezTo>
                    <a:pt x="542" y="12"/>
                    <a:pt x="506" y="0"/>
                    <a:pt x="47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5"/>
            <p:cNvSpPr/>
            <p:nvPr/>
          </p:nvSpPr>
          <p:spPr>
            <a:xfrm>
              <a:off x="2381546" y="2823843"/>
              <a:ext cx="29768" cy="26020"/>
            </a:xfrm>
            <a:custGeom>
              <a:avLst/>
              <a:gdLst/>
              <a:ahLst/>
              <a:cxnLst/>
              <a:rect l="l" t="t" r="r" b="b"/>
              <a:pathLst>
                <a:path w="1073" h="938" extrusionOk="0">
                  <a:moveTo>
                    <a:pt x="429" y="0"/>
                  </a:moveTo>
                  <a:cubicBezTo>
                    <a:pt x="408" y="0"/>
                    <a:pt x="388" y="3"/>
                    <a:pt x="370" y="9"/>
                  </a:cubicBezTo>
                  <a:lnTo>
                    <a:pt x="274" y="57"/>
                  </a:lnTo>
                  <a:lnTo>
                    <a:pt x="96" y="200"/>
                  </a:lnTo>
                  <a:cubicBezTo>
                    <a:pt x="36" y="235"/>
                    <a:pt x="1" y="319"/>
                    <a:pt x="24" y="390"/>
                  </a:cubicBezTo>
                  <a:lnTo>
                    <a:pt x="155" y="807"/>
                  </a:lnTo>
                  <a:cubicBezTo>
                    <a:pt x="179" y="866"/>
                    <a:pt x="167" y="926"/>
                    <a:pt x="227" y="926"/>
                  </a:cubicBezTo>
                  <a:lnTo>
                    <a:pt x="858" y="938"/>
                  </a:lnTo>
                  <a:cubicBezTo>
                    <a:pt x="941" y="938"/>
                    <a:pt x="1013" y="866"/>
                    <a:pt x="1013" y="783"/>
                  </a:cubicBezTo>
                  <a:lnTo>
                    <a:pt x="1072" y="628"/>
                  </a:lnTo>
                  <a:lnTo>
                    <a:pt x="1072" y="343"/>
                  </a:lnTo>
                  <a:cubicBezTo>
                    <a:pt x="1072" y="283"/>
                    <a:pt x="1036" y="235"/>
                    <a:pt x="977" y="212"/>
                  </a:cubicBezTo>
                  <a:lnTo>
                    <a:pt x="489" y="9"/>
                  </a:lnTo>
                  <a:cubicBezTo>
                    <a:pt x="471" y="3"/>
                    <a:pt x="450" y="0"/>
                    <a:pt x="42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5"/>
            <p:cNvSpPr/>
            <p:nvPr/>
          </p:nvSpPr>
          <p:spPr>
            <a:xfrm>
              <a:off x="2729686" y="2833858"/>
              <a:ext cx="29102" cy="28628"/>
            </a:xfrm>
            <a:custGeom>
              <a:avLst/>
              <a:gdLst/>
              <a:ahLst/>
              <a:cxnLst/>
              <a:rect l="l" t="t" r="r" b="b"/>
              <a:pathLst>
                <a:path w="1049" h="1032" extrusionOk="0">
                  <a:moveTo>
                    <a:pt x="439" y="1"/>
                  </a:moveTo>
                  <a:cubicBezTo>
                    <a:pt x="400" y="1"/>
                    <a:pt x="358" y="14"/>
                    <a:pt x="322" y="41"/>
                  </a:cubicBezTo>
                  <a:lnTo>
                    <a:pt x="227" y="160"/>
                  </a:lnTo>
                  <a:lnTo>
                    <a:pt x="37" y="470"/>
                  </a:lnTo>
                  <a:cubicBezTo>
                    <a:pt x="13" y="505"/>
                    <a:pt x="1" y="541"/>
                    <a:pt x="1" y="589"/>
                  </a:cubicBezTo>
                  <a:lnTo>
                    <a:pt x="25" y="863"/>
                  </a:lnTo>
                  <a:cubicBezTo>
                    <a:pt x="37" y="934"/>
                    <a:pt x="96" y="982"/>
                    <a:pt x="167" y="982"/>
                  </a:cubicBezTo>
                  <a:lnTo>
                    <a:pt x="620" y="1029"/>
                  </a:lnTo>
                  <a:cubicBezTo>
                    <a:pt x="626" y="1031"/>
                    <a:pt x="632" y="1031"/>
                    <a:pt x="639" y="1031"/>
                  </a:cubicBezTo>
                  <a:cubicBezTo>
                    <a:pt x="691" y="1031"/>
                    <a:pt x="741" y="987"/>
                    <a:pt x="763" y="934"/>
                  </a:cubicBezTo>
                  <a:lnTo>
                    <a:pt x="882" y="791"/>
                  </a:lnTo>
                  <a:lnTo>
                    <a:pt x="1025" y="363"/>
                  </a:lnTo>
                  <a:cubicBezTo>
                    <a:pt x="1049" y="279"/>
                    <a:pt x="1013" y="196"/>
                    <a:pt x="941" y="172"/>
                  </a:cubicBezTo>
                  <a:lnTo>
                    <a:pt x="477" y="5"/>
                  </a:lnTo>
                  <a:cubicBezTo>
                    <a:pt x="465" y="2"/>
                    <a:pt x="452" y="1"/>
                    <a:pt x="43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5"/>
            <p:cNvSpPr/>
            <p:nvPr/>
          </p:nvSpPr>
          <p:spPr>
            <a:xfrm>
              <a:off x="2650426" y="2640510"/>
              <a:ext cx="43944" cy="41582"/>
            </a:xfrm>
            <a:custGeom>
              <a:avLst/>
              <a:gdLst/>
              <a:ahLst/>
              <a:cxnLst/>
              <a:rect l="l" t="t" r="r" b="b"/>
              <a:pathLst>
                <a:path w="1584" h="1499" extrusionOk="0">
                  <a:moveTo>
                    <a:pt x="156" y="1"/>
                  </a:moveTo>
                  <a:cubicBezTo>
                    <a:pt x="135" y="1"/>
                    <a:pt x="112" y="14"/>
                    <a:pt x="84" y="46"/>
                  </a:cubicBezTo>
                  <a:cubicBezTo>
                    <a:pt x="0" y="129"/>
                    <a:pt x="131" y="236"/>
                    <a:pt x="227" y="320"/>
                  </a:cubicBezTo>
                  <a:lnTo>
                    <a:pt x="738" y="963"/>
                  </a:lnTo>
                  <a:lnTo>
                    <a:pt x="1215" y="1439"/>
                  </a:lnTo>
                  <a:cubicBezTo>
                    <a:pt x="1250" y="1475"/>
                    <a:pt x="1298" y="1499"/>
                    <a:pt x="1358" y="1499"/>
                  </a:cubicBezTo>
                  <a:cubicBezTo>
                    <a:pt x="1405" y="1499"/>
                    <a:pt x="1465" y="1475"/>
                    <a:pt x="1500" y="1439"/>
                  </a:cubicBezTo>
                  <a:cubicBezTo>
                    <a:pt x="1584" y="1356"/>
                    <a:pt x="1584" y="1213"/>
                    <a:pt x="1500" y="1129"/>
                  </a:cubicBezTo>
                  <a:lnTo>
                    <a:pt x="1274" y="903"/>
                  </a:lnTo>
                  <a:lnTo>
                    <a:pt x="286" y="105"/>
                  </a:lnTo>
                  <a:cubicBezTo>
                    <a:pt x="231" y="50"/>
                    <a:pt x="197" y="1"/>
                    <a:pt x="15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5"/>
            <p:cNvSpPr/>
            <p:nvPr/>
          </p:nvSpPr>
          <p:spPr>
            <a:xfrm>
              <a:off x="2684105" y="2605724"/>
              <a:ext cx="42973" cy="42026"/>
            </a:xfrm>
            <a:custGeom>
              <a:avLst/>
              <a:gdLst/>
              <a:ahLst/>
              <a:cxnLst/>
              <a:rect l="l" t="t" r="r" b="b"/>
              <a:pathLst>
                <a:path w="1549" h="1515" extrusionOk="0">
                  <a:moveTo>
                    <a:pt x="130" y="1"/>
                  </a:moveTo>
                  <a:cubicBezTo>
                    <a:pt x="117" y="1"/>
                    <a:pt x="102" y="8"/>
                    <a:pt x="84" y="26"/>
                  </a:cubicBezTo>
                  <a:cubicBezTo>
                    <a:pt x="1" y="121"/>
                    <a:pt x="48" y="205"/>
                    <a:pt x="132" y="288"/>
                  </a:cubicBezTo>
                  <a:lnTo>
                    <a:pt x="977" y="1240"/>
                  </a:lnTo>
                  <a:lnTo>
                    <a:pt x="1168" y="1443"/>
                  </a:lnTo>
                  <a:cubicBezTo>
                    <a:pt x="1203" y="1479"/>
                    <a:pt x="1263" y="1502"/>
                    <a:pt x="1322" y="1502"/>
                  </a:cubicBezTo>
                  <a:lnTo>
                    <a:pt x="1322" y="1514"/>
                  </a:lnTo>
                  <a:cubicBezTo>
                    <a:pt x="1382" y="1502"/>
                    <a:pt x="1441" y="1479"/>
                    <a:pt x="1477" y="1443"/>
                  </a:cubicBezTo>
                  <a:cubicBezTo>
                    <a:pt x="1549" y="1359"/>
                    <a:pt x="1549" y="1229"/>
                    <a:pt x="1453" y="1145"/>
                  </a:cubicBezTo>
                  <a:lnTo>
                    <a:pt x="1025" y="705"/>
                  </a:lnTo>
                  <a:lnTo>
                    <a:pt x="275" y="169"/>
                  </a:lnTo>
                  <a:cubicBezTo>
                    <a:pt x="209" y="103"/>
                    <a:pt x="180" y="1"/>
                    <a:pt x="130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5"/>
            <p:cNvSpPr/>
            <p:nvPr/>
          </p:nvSpPr>
          <p:spPr>
            <a:xfrm>
              <a:off x="2683772" y="2639705"/>
              <a:ext cx="38340" cy="36450"/>
            </a:xfrm>
            <a:custGeom>
              <a:avLst/>
              <a:gdLst/>
              <a:ahLst/>
              <a:cxnLst/>
              <a:rect l="l" t="t" r="r" b="b"/>
              <a:pathLst>
                <a:path w="1382" h="1314" extrusionOk="0">
                  <a:moveTo>
                    <a:pt x="134" y="1"/>
                  </a:moveTo>
                  <a:cubicBezTo>
                    <a:pt x="119" y="1"/>
                    <a:pt x="103" y="9"/>
                    <a:pt x="84" y="27"/>
                  </a:cubicBezTo>
                  <a:cubicBezTo>
                    <a:pt x="1" y="111"/>
                    <a:pt x="144" y="158"/>
                    <a:pt x="227" y="254"/>
                  </a:cubicBezTo>
                  <a:lnTo>
                    <a:pt x="477" y="730"/>
                  </a:lnTo>
                  <a:lnTo>
                    <a:pt x="989" y="1242"/>
                  </a:lnTo>
                  <a:cubicBezTo>
                    <a:pt x="1025" y="1289"/>
                    <a:pt x="1084" y="1313"/>
                    <a:pt x="1144" y="1313"/>
                  </a:cubicBezTo>
                  <a:cubicBezTo>
                    <a:pt x="1203" y="1313"/>
                    <a:pt x="1251" y="1289"/>
                    <a:pt x="1299" y="1242"/>
                  </a:cubicBezTo>
                  <a:cubicBezTo>
                    <a:pt x="1382" y="1158"/>
                    <a:pt x="1382" y="1027"/>
                    <a:pt x="1299" y="932"/>
                  </a:cubicBezTo>
                  <a:lnTo>
                    <a:pt x="787" y="420"/>
                  </a:lnTo>
                  <a:lnTo>
                    <a:pt x="287" y="158"/>
                  </a:lnTo>
                  <a:cubicBezTo>
                    <a:pt x="222" y="94"/>
                    <a:pt x="186" y="1"/>
                    <a:pt x="134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5"/>
            <p:cNvSpPr/>
            <p:nvPr/>
          </p:nvSpPr>
          <p:spPr>
            <a:xfrm>
              <a:off x="2529857" y="2637486"/>
              <a:ext cx="35705" cy="27685"/>
            </a:xfrm>
            <a:custGeom>
              <a:avLst/>
              <a:gdLst/>
              <a:ahLst/>
              <a:cxnLst/>
              <a:rect l="l" t="t" r="r" b="b"/>
              <a:pathLst>
                <a:path w="1287" h="998" extrusionOk="0">
                  <a:moveTo>
                    <a:pt x="751" y="0"/>
                  </a:moveTo>
                  <a:lnTo>
                    <a:pt x="643" y="12"/>
                  </a:lnTo>
                  <a:lnTo>
                    <a:pt x="334" y="60"/>
                  </a:lnTo>
                  <a:cubicBezTo>
                    <a:pt x="298" y="72"/>
                    <a:pt x="262" y="84"/>
                    <a:pt x="239" y="107"/>
                  </a:cubicBezTo>
                  <a:lnTo>
                    <a:pt x="60" y="286"/>
                  </a:lnTo>
                  <a:lnTo>
                    <a:pt x="60" y="298"/>
                  </a:lnTo>
                  <a:cubicBezTo>
                    <a:pt x="12" y="345"/>
                    <a:pt x="1" y="429"/>
                    <a:pt x="48" y="476"/>
                  </a:cubicBezTo>
                  <a:lnTo>
                    <a:pt x="382" y="941"/>
                  </a:lnTo>
                  <a:cubicBezTo>
                    <a:pt x="408" y="976"/>
                    <a:pt x="447" y="998"/>
                    <a:pt x="494" y="998"/>
                  </a:cubicBezTo>
                  <a:cubicBezTo>
                    <a:pt x="511" y="998"/>
                    <a:pt x="529" y="995"/>
                    <a:pt x="548" y="988"/>
                  </a:cubicBezTo>
                  <a:lnTo>
                    <a:pt x="798" y="976"/>
                  </a:lnTo>
                  <a:lnTo>
                    <a:pt x="1132" y="869"/>
                  </a:lnTo>
                  <a:cubicBezTo>
                    <a:pt x="1191" y="857"/>
                    <a:pt x="1227" y="810"/>
                    <a:pt x="1239" y="750"/>
                  </a:cubicBezTo>
                  <a:lnTo>
                    <a:pt x="1274" y="393"/>
                  </a:lnTo>
                  <a:cubicBezTo>
                    <a:pt x="1286" y="334"/>
                    <a:pt x="1263" y="274"/>
                    <a:pt x="1203" y="238"/>
                  </a:cubicBezTo>
                  <a:lnTo>
                    <a:pt x="834" y="24"/>
                  </a:lnTo>
                  <a:cubicBezTo>
                    <a:pt x="810" y="0"/>
                    <a:pt x="774" y="0"/>
                    <a:pt x="75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5"/>
            <p:cNvSpPr/>
            <p:nvPr/>
          </p:nvSpPr>
          <p:spPr>
            <a:xfrm>
              <a:off x="2408317" y="2940601"/>
              <a:ext cx="35344" cy="28628"/>
            </a:xfrm>
            <a:custGeom>
              <a:avLst/>
              <a:gdLst/>
              <a:ahLst/>
              <a:cxnLst/>
              <a:rect l="l" t="t" r="r" b="b"/>
              <a:pathLst>
                <a:path w="1274" h="1032" extrusionOk="0">
                  <a:moveTo>
                    <a:pt x="595" y="0"/>
                  </a:moveTo>
                  <a:cubicBezTo>
                    <a:pt x="566" y="0"/>
                    <a:pt x="536" y="9"/>
                    <a:pt x="512" y="27"/>
                  </a:cubicBezTo>
                  <a:lnTo>
                    <a:pt x="167" y="289"/>
                  </a:lnTo>
                  <a:lnTo>
                    <a:pt x="24" y="456"/>
                  </a:lnTo>
                  <a:cubicBezTo>
                    <a:pt x="0" y="491"/>
                    <a:pt x="191" y="610"/>
                    <a:pt x="71" y="622"/>
                  </a:cubicBezTo>
                  <a:lnTo>
                    <a:pt x="48" y="860"/>
                  </a:lnTo>
                  <a:cubicBezTo>
                    <a:pt x="71" y="920"/>
                    <a:pt x="107" y="956"/>
                    <a:pt x="167" y="967"/>
                  </a:cubicBezTo>
                  <a:lnTo>
                    <a:pt x="560" y="1027"/>
                  </a:lnTo>
                  <a:cubicBezTo>
                    <a:pt x="570" y="1031"/>
                    <a:pt x="579" y="1032"/>
                    <a:pt x="589" y="1032"/>
                  </a:cubicBezTo>
                  <a:cubicBezTo>
                    <a:pt x="610" y="1032"/>
                    <a:pt x="630" y="1024"/>
                    <a:pt x="655" y="1015"/>
                  </a:cubicBezTo>
                  <a:lnTo>
                    <a:pt x="988" y="860"/>
                  </a:lnTo>
                  <a:cubicBezTo>
                    <a:pt x="1024" y="837"/>
                    <a:pt x="1048" y="813"/>
                    <a:pt x="1060" y="789"/>
                  </a:cubicBezTo>
                  <a:lnTo>
                    <a:pt x="1274" y="598"/>
                  </a:lnTo>
                  <a:lnTo>
                    <a:pt x="1262" y="598"/>
                  </a:lnTo>
                  <a:cubicBezTo>
                    <a:pt x="1274" y="575"/>
                    <a:pt x="1274" y="551"/>
                    <a:pt x="1274" y="527"/>
                  </a:cubicBezTo>
                  <a:cubicBezTo>
                    <a:pt x="1274" y="479"/>
                    <a:pt x="1250" y="444"/>
                    <a:pt x="1214" y="408"/>
                  </a:cubicBezTo>
                  <a:lnTo>
                    <a:pt x="679" y="27"/>
                  </a:lnTo>
                  <a:cubicBezTo>
                    <a:pt x="655" y="9"/>
                    <a:pt x="625" y="0"/>
                    <a:pt x="59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5"/>
            <p:cNvSpPr/>
            <p:nvPr/>
          </p:nvSpPr>
          <p:spPr>
            <a:xfrm>
              <a:off x="2379243" y="2603116"/>
              <a:ext cx="31737" cy="41249"/>
            </a:xfrm>
            <a:custGeom>
              <a:avLst/>
              <a:gdLst/>
              <a:ahLst/>
              <a:cxnLst/>
              <a:rect l="l" t="t" r="r" b="b"/>
              <a:pathLst>
                <a:path w="1144" h="1487" extrusionOk="0">
                  <a:moveTo>
                    <a:pt x="500" y="1"/>
                  </a:moveTo>
                  <a:cubicBezTo>
                    <a:pt x="417" y="1"/>
                    <a:pt x="334" y="49"/>
                    <a:pt x="298" y="108"/>
                  </a:cubicBezTo>
                  <a:lnTo>
                    <a:pt x="60" y="441"/>
                  </a:lnTo>
                  <a:cubicBezTo>
                    <a:pt x="12" y="501"/>
                    <a:pt x="0" y="572"/>
                    <a:pt x="12" y="632"/>
                  </a:cubicBezTo>
                  <a:lnTo>
                    <a:pt x="143" y="1215"/>
                  </a:lnTo>
                  <a:cubicBezTo>
                    <a:pt x="167" y="1311"/>
                    <a:pt x="238" y="1382"/>
                    <a:pt x="334" y="1406"/>
                  </a:cubicBezTo>
                  <a:lnTo>
                    <a:pt x="655" y="1477"/>
                  </a:lnTo>
                  <a:cubicBezTo>
                    <a:pt x="674" y="1484"/>
                    <a:pt x="694" y="1487"/>
                    <a:pt x="714" y="1487"/>
                  </a:cubicBezTo>
                  <a:cubicBezTo>
                    <a:pt x="769" y="1487"/>
                    <a:pt x="826" y="1465"/>
                    <a:pt x="869" y="1430"/>
                  </a:cubicBezTo>
                  <a:lnTo>
                    <a:pt x="1143" y="1215"/>
                  </a:lnTo>
                  <a:lnTo>
                    <a:pt x="822" y="1132"/>
                  </a:lnTo>
                  <a:cubicBezTo>
                    <a:pt x="738" y="1120"/>
                    <a:pt x="667" y="1049"/>
                    <a:pt x="643" y="953"/>
                  </a:cubicBezTo>
                  <a:lnTo>
                    <a:pt x="512" y="370"/>
                  </a:lnTo>
                  <a:cubicBezTo>
                    <a:pt x="500" y="310"/>
                    <a:pt x="512" y="239"/>
                    <a:pt x="548" y="180"/>
                  </a:cubicBezTo>
                  <a:lnTo>
                    <a:pt x="679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5"/>
            <p:cNvSpPr/>
            <p:nvPr/>
          </p:nvSpPr>
          <p:spPr>
            <a:xfrm>
              <a:off x="2732988" y="2982960"/>
              <a:ext cx="46940" cy="22469"/>
            </a:xfrm>
            <a:custGeom>
              <a:avLst/>
              <a:gdLst/>
              <a:ahLst/>
              <a:cxnLst/>
              <a:rect l="l" t="t" r="r" b="b"/>
              <a:pathLst>
                <a:path w="1692" h="810" extrusionOk="0">
                  <a:moveTo>
                    <a:pt x="263" y="0"/>
                  </a:moveTo>
                  <a:lnTo>
                    <a:pt x="132" y="107"/>
                  </a:lnTo>
                  <a:cubicBezTo>
                    <a:pt x="1" y="202"/>
                    <a:pt x="25" y="417"/>
                    <a:pt x="179" y="488"/>
                  </a:cubicBezTo>
                  <a:lnTo>
                    <a:pt x="763" y="786"/>
                  </a:lnTo>
                  <a:cubicBezTo>
                    <a:pt x="787" y="798"/>
                    <a:pt x="834" y="810"/>
                    <a:pt x="870" y="810"/>
                  </a:cubicBezTo>
                  <a:lnTo>
                    <a:pt x="1275" y="810"/>
                  </a:lnTo>
                  <a:cubicBezTo>
                    <a:pt x="1358" y="810"/>
                    <a:pt x="1430" y="774"/>
                    <a:pt x="1477" y="714"/>
                  </a:cubicBezTo>
                  <a:lnTo>
                    <a:pt x="1692" y="405"/>
                  </a:lnTo>
                  <a:lnTo>
                    <a:pt x="1692" y="405"/>
                  </a:lnTo>
                  <a:cubicBezTo>
                    <a:pt x="1668" y="417"/>
                    <a:pt x="1632" y="417"/>
                    <a:pt x="1596" y="417"/>
                  </a:cubicBezTo>
                  <a:lnTo>
                    <a:pt x="1120" y="417"/>
                  </a:lnTo>
                  <a:cubicBezTo>
                    <a:pt x="1072" y="417"/>
                    <a:pt x="1037" y="405"/>
                    <a:pt x="989" y="393"/>
                  </a:cubicBezTo>
                  <a:lnTo>
                    <a:pt x="310" y="36"/>
                  </a:lnTo>
                  <a:cubicBezTo>
                    <a:pt x="287" y="24"/>
                    <a:pt x="275" y="12"/>
                    <a:pt x="263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5"/>
            <p:cNvSpPr/>
            <p:nvPr/>
          </p:nvSpPr>
          <p:spPr>
            <a:xfrm>
              <a:off x="2711848" y="2709804"/>
              <a:ext cx="24469" cy="35258"/>
            </a:xfrm>
            <a:custGeom>
              <a:avLst/>
              <a:gdLst/>
              <a:ahLst/>
              <a:cxnLst/>
              <a:rect l="l" t="t" r="r" b="b"/>
              <a:pathLst>
                <a:path w="882" h="1271" extrusionOk="0">
                  <a:moveTo>
                    <a:pt x="560" y="1"/>
                  </a:moveTo>
                  <a:cubicBezTo>
                    <a:pt x="528" y="1"/>
                    <a:pt x="495" y="13"/>
                    <a:pt x="465" y="36"/>
                  </a:cubicBezTo>
                  <a:lnTo>
                    <a:pt x="60" y="382"/>
                  </a:lnTo>
                  <a:cubicBezTo>
                    <a:pt x="13" y="429"/>
                    <a:pt x="1" y="489"/>
                    <a:pt x="25" y="548"/>
                  </a:cubicBezTo>
                  <a:lnTo>
                    <a:pt x="287" y="1179"/>
                  </a:lnTo>
                  <a:cubicBezTo>
                    <a:pt x="315" y="1236"/>
                    <a:pt x="373" y="1270"/>
                    <a:pt x="431" y="1270"/>
                  </a:cubicBezTo>
                  <a:cubicBezTo>
                    <a:pt x="447" y="1270"/>
                    <a:pt x="462" y="1268"/>
                    <a:pt x="477" y="1263"/>
                  </a:cubicBezTo>
                  <a:lnTo>
                    <a:pt x="691" y="1167"/>
                  </a:lnTo>
                  <a:lnTo>
                    <a:pt x="489" y="703"/>
                  </a:lnTo>
                  <a:lnTo>
                    <a:pt x="489" y="691"/>
                  </a:lnTo>
                  <a:cubicBezTo>
                    <a:pt x="465" y="632"/>
                    <a:pt x="477" y="572"/>
                    <a:pt x="525" y="525"/>
                  </a:cubicBezTo>
                  <a:lnTo>
                    <a:pt x="882" y="227"/>
                  </a:lnTo>
                  <a:lnTo>
                    <a:pt x="656" y="36"/>
                  </a:lnTo>
                  <a:cubicBezTo>
                    <a:pt x="626" y="13"/>
                    <a:pt x="593" y="1"/>
                    <a:pt x="560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5"/>
            <p:cNvSpPr/>
            <p:nvPr/>
          </p:nvSpPr>
          <p:spPr>
            <a:xfrm>
              <a:off x="2379576" y="2826063"/>
              <a:ext cx="31737" cy="25132"/>
            </a:xfrm>
            <a:custGeom>
              <a:avLst/>
              <a:gdLst/>
              <a:ahLst/>
              <a:cxnLst/>
              <a:rect l="l" t="t" r="r" b="b"/>
              <a:pathLst>
                <a:path w="1144" h="906" extrusionOk="0">
                  <a:moveTo>
                    <a:pt x="357" y="1"/>
                  </a:moveTo>
                  <a:lnTo>
                    <a:pt x="95" y="132"/>
                  </a:lnTo>
                  <a:cubicBezTo>
                    <a:pt x="36" y="155"/>
                    <a:pt x="0" y="227"/>
                    <a:pt x="24" y="298"/>
                  </a:cubicBezTo>
                  <a:lnTo>
                    <a:pt x="179" y="798"/>
                  </a:lnTo>
                  <a:cubicBezTo>
                    <a:pt x="203" y="858"/>
                    <a:pt x="262" y="894"/>
                    <a:pt x="322" y="905"/>
                  </a:cubicBezTo>
                  <a:lnTo>
                    <a:pt x="988" y="905"/>
                  </a:lnTo>
                  <a:cubicBezTo>
                    <a:pt x="1072" y="905"/>
                    <a:pt x="1143" y="834"/>
                    <a:pt x="1143" y="751"/>
                  </a:cubicBezTo>
                  <a:lnTo>
                    <a:pt x="1143" y="548"/>
                  </a:lnTo>
                  <a:lnTo>
                    <a:pt x="643" y="560"/>
                  </a:lnTo>
                  <a:cubicBezTo>
                    <a:pt x="584" y="548"/>
                    <a:pt x="524" y="513"/>
                    <a:pt x="500" y="453"/>
                  </a:cubicBezTo>
                  <a:lnTo>
                    <a:pt x="357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5"/>
            <p:cNvSpPr/>
            <p:nvPr/>
          </p:nvSpPr>
          <p:spPr>
            <a:xfrm>
              <a:off x="2727717" y="2838296"/>
              <a:ext cx="26106" cy="25854"/>
            </a:xfrm>
            <a:custGeom>
              <a:avLst/>
              <a:gdLst/>
              <a:ahLst/>
              <a:cxnLst/>
              <a:rect l="l" t="t" r="r" b="b"/>
              <a:pathLst>
                <a:path w="941" h="932" extrusionOk="0">
                  <a:moveTo>
                    <a:pt x="286" y="0"/>
                  </a:moveTo>
                  <a:lnTo>
                    <a:pt x="36" y="286"/>
                  </a:lnTo>
                  <a:cubicBezTo>
                    <a:pt x="12" y="310"/>
                    <a:pt x="0" y="357"/>
                    <a:pt x="0" y="393"/>
                  </a:cubicBezTo>
                  <a:lnTo>
                    <a:pt x="48" y="786"/>
                  </a:lnTo>
                  <a:cubicBezTo>
                    <a:pt x="60" y="857"/>
                    <a:pt x="119" y="917"/>
                    <a:pt x="191" y="917"/>
                  </a:cubicBezTo>
                  <a:lnTo>
                    <a:pt x="715" y="929"/>
                  </a:lnTo>
                  <a:cubicBezTo>
                    <a:pt x="724" y="930"/>
                    <a:pt x="733" y="931"/>
                    <a:pt x="741" y="931"/>
                  </a:cubicBezTo>
                  <a:cubicBezTo>
                    <a:pt x="801" y="931"/>
                    <a:pt x="849" y="896"/>
                    <a:pt x="870" y="834"/>
                  </a:cubicBezTo>
                  <a:lnTo>
                    <a:pt x="941" y="631"/>
                  </a:lnTo>
                  <a:lnTo>
                    <a:pt x="512" y="619"/>
                  </a:lnTo>
                  <a:cubicBezTo>
                    <a:pt x="429" y="607"/>
                    <a:pt x="346" y="548"/>
                    <a:pt x="346" y="453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5"/>
            <p:cNvSpPr/>
            <p:nvPr/>
          </p:nvSpPr>
          <p:spPr>
            <a:xfrm>
              <a:off x="2528525" y="2637819"/>
              <a:ext cx="23498" cy="28822"/>
            </a:xfrm>
            <a:custGeom>
              <a:avLst/>
              <a:gdLst/>
              <a:ahLst/>
              <a:cxnLst/>
              <a:rect l="l" t="t" r="r" b="b"/>
              <a:pathLst>
                <a:path w="847" h="1039" extrusionOk="0">
                  <a:moveTo>
                    <a:pt x="691" y="0"/>
                  </a:moveTo>
                  <a:lnTo>
                    <a:pt x="334" y="24"/>
                  </a:lnTo>
                  <a:cubicBezTo>
                    <a:pt x="299" y="24"/>
                    <a:pt x="263" y="36"/>
                    <a:pt x="239" y="72"/>
                  </a:cubicBezTo>
                  <a:lnTo>
                    <a:pt x="60" y="250"/>
                  </a:lnTo>
                  <a:cubicBezTo>
                    <a:pt x="1" y="298"/>
                    <a:pt x="1" y="369"/>
                    <a:pt x="37" y="429"/>
                  </a:cubicBezTo>
                  <a:lnTo>
                    <a:pt x="406" y="976"/>
                  </a:lnTo>
                  <a:cubicBezTo>
                    <a:pt x="435" y="1016"/>
                    <a:pt x="481" y="1039"/>
                    <a:pt x="530" y="1039"/>
                  </a:cubicBezTo>
                  <a:cubicBezTo>
                    <a:pt x="540" y="1039"/>
                    <a:pt x="550" y="1038"/>
                    <a:pt x="560" y="1036"/>
                  </a:cubicBezTo>
                  <a:lnTo>
                    <a:pt x="846" y="953"/>
                  </a:lnTo>
                  <a:lnTo>
                    <a:pt x="477" y="417"/>
                  </a:lnTo>
                  <a:cubicBezTo>
                    <a:pt x="430" y="345"/>
                    <a:pt x="441" y="250"/>
                    <a:pt x="501" y="191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5"/>
            <p:cNvSpPr/>
            <p:nvPr/>
          </p:nvSpPr>
          <p:spPr>
            <a:xfrm>
              <a:off x="2406320" y="2948590"/>
              <a:ext cx="37674" cy="22830"/>
            </a:xfrm>
            <a:custGeom>
              <a:avLst/>
              <a:gdLst/>
              <a:ahLst/>
              <a:cxnLst/>
              <a:rect l="l" t="t" r="r" b="b"/>
              <a:pathLst>
                <a:path w="1358" h="823" extrusionOk="0">
                  <a:moveTo>
                    <a:pt x="239" y="1"/>
                  </a:moveTo>
                  <a:lnTo>
                    <a:pt x="72" y="132"/>
                  </a:lnTo>
                  <a:cubicBezTo>
                    <a:pt x="24" y="168"/>
                    <a:pt x="1" y="227"/>
                    <a:pt x="12" y="275"/>
                  </a:cubicBezTo>
                  <a:lnTo>
                    <a:pt x="108" y="632"/>
                  </a:lnTo>
                  <a:cubicBezTo>
                    <a:pt x="120" y="691"/>
                    <a:pt x="155" y="727"/>
                    <a:pt x="215" y="739"/>
                  </a:cubicBezTo>
                  <a:lnTo>
                    <a:pt x="644" y="822"/>
                  </a:lnTo>
                  <a:cubicBezTo>
                    <a:pt x="679" y="822"/>
                    <a:pt x="703" y="822"/>
                    <a:pt x="727" y="810"/>
                  </a:cubicBezTo>
                  <a:lnTo>
                    <a:pt x="1155" y="608"/>
                  </a:lnTo>
                  <a:cubicBezTo>
                    <a:pt x="1191" y="596"/>
                    <a:pt x="1215" y="572"/>
                    <a:pt x="1227" y="537"/>
                  </a:cubicBezTo>
                  <a:lnTo>
                    <a:pt x="1346" y="310"/>
                  </a:lnTo>
                  <a:cubicBezTo>
                    <a:pt x="1346" y="287"/>
                    <a:pt x="1358" y="263"/>
                    <a:pt x="1358" y="239"/>
                  </a:cubicBezTo>
                  <a:lnTo>
                    <a:pt x="1358" y="239"/>
                  </a:lnTo>
                  <a:lnTo>
                    <a:pt x="941" y="429"/>
                  </a:lnTo>
                  <a:cubicBezTo>
                    <a:pt x="916" y="438"/>
                    <a:pt x="897" y="446"/>
                    <a:pt x="875" y="446"/>
                  </a:cubicBezTo>
                  <a:cubicBezTo>
                    <a:pt x="866" y="446"/>
                    <a:pt x="856" y="445"/>
                    <a:pt x="846" y="441"/>
                  </a:cubicBezTo>
                  <a:lnTo>
                    <a:pt x="417" y="370"/>
                  </a:lnTo>
                  <a:cubicBezTo>
                    <a:pt x="370" y="358"/>
                    <a:pt x="322" y="310"/>
                    <a:pt x="310" y="263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5"/>
            <p:cNvSpPr/>
            <p:nvPr/>
          </p:nvSpPr>
          <p:spPr>
            <a:xfrm>
              <a:off x="2493514" y="2950227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5" y="0"/>
                    <a:pt x="359" y="103"/>
                    <a:pt x="370" y="216"/>
                  </a:cubicBezTo>
                  <a:lnTo>
                    <a:pt x="370" y="359"/>
                  </a:lnTo>
                  <a:lnTo>
                    <a:pt x="227" y="359"/>
                  </a:lnTo>
                  <a:cubicBezTo>
                    <a:pt x="108" y="359"/>
                    <a:pt x="13" y="454"/>
                    <a:pt x="1" y="573"/>
                  </a:cubicBezTo>
                  <a:cubicBezTo>
                    <a:pt x="1" y="692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30"/>
                  </a:lnTo>
                  <a:cubicBezTo>
                    <a:pt x="370" y="1049"/>
                    <a:pt x="453" y="1144"/>
                    <a:pt x="584" y="1156"/>
                  </a:cubicBezTo>
                  <a:cubicBezTo>
                    <a:pt x="703" y="1156"/>
                    <a:pt x="799" y="1061"/>
                    <a:pt x="799" y="930"/>
                  </a:cubicBezTo>
                  <a:lnTo>
                    <a:pt x="799" y="787"/>
                  </a:lnTo>
                  <a:lnTo>
                    <a:pt x="953" y="787"/>
                  </a:lnTo>
                  <a:cubicBezTo>
                    <a:pt x="1072" y="787"/>
                    <a:pt x="1168" y="692"/>
                    <a:pt x="1168" y="561"/>
                  </a:cubicBezTo>
                  <a:cubicBezTo>
                    <a:pt x="1156" y="449"/>
                    <a:pt x="1060" y="358"/>
                    <a:pt x="950" y="358"/>
                  </a:cubicBezTo>
                  <a:cubicBezTo>
                    <a:pt x="943" y="358"/>
                    <a:pt x="936" y="358"/>
                    <a:pt x="930" y="359"/>
                  </a:cubicBezTo>
                  <a:lnTo>
                    <a:pt x="799" y="359"/>
                  </a:lnTo>
                  <a:lnTo>
                    <a:pt x="799" y="228"/>
                  </a:lnTo>
                  <a:cubicBezTo>
                    <a:pt x="799" y="97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5"/>
            <p:cNvSpPr/>
            <p:nvPr/>
          </p:nvSpPr>
          <p:spPr>
            <a:xfrm>
              <a:off x="2746554" y="2661592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95" y="0"/>
                  </a:moveTo>
                  <a:cubicBezTo>
                    <a:pt x="464" y="0"/>
                    <a:pt x="369" y="96"/>
                    <a:pt x="369" y="215"/>
                  </a:cubicBezTo>
                  <a:lnTo>
                    <a:pt x="369" y="369"/>
                  </a:lnTo>
                  <a:lnTo>
                    <a:pt x="226" y="369"/>
                  </a:lnTo>
                  <a:cubicBezTo>
                    <a:pt x="95" y="369"/>
                    <a:pt x="0" y="465"/>
                    <a:pt x="0" y="584"/>
                  </a:cubicBezTo>
                  <a:cubicBezTo>
                    <a:pt x="12" y="715"/>
                    <a:pt x="119" y="798"/>
                    <a:pt x="238" y="798"/>
                  </a:cubicBezTo>
                  <a:lnTo>
                    <a:pt x="381" y="798"/>
                  </a:lnTo>
                  <a:lnTo>
                    <a:pt x="381" y="929"/>
                  </a:lnTo>
                  <a:cubicBezTo>
                    <a:pt x="369" y="1048"/>
                    <a:pt x="464" y="1143"/>
                    <a:pt x="583" y="1155"/>
                  </a:cubicBezTo>
                  <a:cubicBezTo>
                    <a:pt x="702" y="1155"/>
                    <a:pt x="810" y="1060"/>
                    <a:pt x="810" y="941"/>
                  </a:cubicBezTo>
                  <a:lnTo>
                    <a:pt x="810" y="786"/>
                  </a:lnTo>
                  <a:lnTo>
                    <a:pt x="941" y="786"/>
                  </a:lnTo>
                  <a:cubicBezTo>
                    <a:pt x="1060" y="786"/>
                    <a:pt x="1155" y="703"/>
                    <a:pt x="1167" y="584"/>
                  </a:cubicBezTo>
                  <a:cubicBezTo>
                    <a:pt x="1167" y="465"/>
                    <a:pt x="1072" y="358"/>
                    <a:pt x="953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7"/>
                    <a:pt x="714" y="12"/>
                    <a:pt x="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5"/>
            <p:cNvSpPr/>
            <p:nvPr/>
          </p:nvSpPr>
          <p:spPr>
            <a:xfrm>
              <a:off x="2590641" y="2606084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64" y="0"/>
                  </a:moveTo>
                  <a:cubicBezTo>
                    <a:pt x="454" y="0"/>
                    <a:pt x="369" y="92"/>
                    <a:pt x="369" y="215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12" y="454"/>
                    <a:pt x="12" y="573"/>
                  </a:cubicBezTo>
                  <a:cubicBezTo>
                    <a:pt x="0" y="692"/>
                    <a:pt x="107" y="787"/>
                    <a:pt x="226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65" y="1144"/>
                    <a:pt x="584" y="1156"/>
                  </a:cubicBezTo>
                  <a:cubicBezTo>
                    <a:pt x="703" y="1156"/>
                    <a:pt x="810" y="1061"/>
                    <a:pt x="810" y="930"/>
                  </a:cubicBezTo>
                  <a:lnTo>
                    <a:pt x="810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67" y="448"/>
                    <a:pt x="1072" y="357"/>
                    <a:pt x="951" y="357"/>
                  </a:cubicBezTo>
                  <a:cubicBezTo>
                    <a:pt x="944" y="357"/>
                    <a:pt x="936" y="358"/>
                    <a:pt x="929" y="358"/>
                  </a:cubicBezTo>
                  <a:lnTo>
                    <a:pt x="798" y="358"/>
                  </a:lnTo>
                  <a:lnTo>
                    <a:pt x="798" y="215"/>
                  </a:lnTo>
                  <a:cubicBezTo>
                    <a:pt x="798" y="96"/>
                    <a:pt x="703" y="1"/>
                    <a:pt x="584" y="1"/>
                  </a:cubicBezTo>
                  <a:cubicBezTo>
                    <a:pt x="577" y="0"/>
                    <a:pt x="570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5"/>
            <p:cNvSpPr/>
            <p:nvPr/>
          </p:nvSpPr>
          <p:spPr>
            <a:xfrm>
              <a:off x="2461805" y="2639456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53" y="1"/>
                    <a:pt x="358" y="96"/>
                    <a:pt x="358" y="215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" y="453"/>
                    <a:pt x="1" y="572"/>
                  </a:cubicBezTo>
                  <a:cubicBezTo>
                    <a:pt x="1" y="691"/>
                    <a:pt x="96" y="798"/>
                    <a:pt x="215" y="798"/>
                  </a:cubicBezTo>
                  <a:lnTo>
                    <a:pt x="358" y="798"/>
                  </a:lnTo>
                  <a:lnTo>
                    <a:pt x="358" y="929"/>
                  </a:lnTo>
                  <a:cubicBezTo>
                    <a:pt x="358" y="1048"/>
                    <a:pt x="453" y="1144"/>
                    <a:pt x="572" y="1156"/>
                  </a:cubicBezTo>
                  <a:cubicBezTo>
                    <a:pt x="691" y="1156"/>
                    <a:pt x="799" y="1060"/>
                    <a:pt x="799" y="941"/>
                  </a:cubicBezTo>
                  <a:lnTo>
                    <a:pt x="799" y="786"/>
                  </a:lnTo>
                  <a:lnTo>
                    <a:pt x="941" y="786"/>
                  </a:lnTo>
                  <a:cubicBezTo>
                    <a:pt x="1060" y="786"/>
                    <a:pt x="1156" y="691"/>
                    <a:pt x="1156" y="572"/>
                  </a:cubicBezTo>
                  <a:cubicBezTo>
                    <a:pt x="1156" y="449"/>
                    <a:pt x="1060" y="357"/>
                    <a:pt x="940" y="357"/>
                  </a:cubicBezTo>
                  <a:cubicBezTo>
                    <a:pt x="932" y="357"/>
                    <a:pt x="925" y="357"/>
                    <a:pt x="918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5"/>
            <p:cNvSpPr/>
            <p:nvPr/>
          </p:nvSpPr>
          <p:spPr>
            <a:xfrm>
              <a:off x="2399384" y="2879906"/>
              <a:ext cx="32736" cy="32095"/>
            </a:xfrm>
            <a:custGeom>
              <a:avLst/>
              <a:gdLst/>
              <a:ahLst/>
              <a:cxnLst/>
              <a:rect l="l" t="t" r="r" b="b"/>
              <a:pathLst>
                <a:path w="1180" h="1157" extrusionOk="0">
                  <a:moveTo>
                    <a:pt x="584" y="0"/>
                  </a:moveTo>
                  <a:cubicBezTo>
                    <a:pt x="465" y="0"/>
                    <a:pt x="370" y="96"/>
                    <a:pt x="370" y="215"/>
                  </a:cubicBezTo>
                  <a:lnTo>
                    <a:pt x="370" y="369"/>
                  </a:lnTo>
                  <a:lnTo>
                    <a:pt x="239" y="369"/>
                  </a:lnTo>
                  <a:cubicBezTo>
                    <a:pt x="120" y="369"/>
                    <a:pt x="12" y="453"/>
                    <a:pt x="12" y="584"/>
                  </a:cubicBezTo>
                  <a:cubicBezTo>
                    <a:pt x="1" y="703"/>
                    <a:pt x="108" y="798"/>
                    <a:pt x="227" y="798"/>
                  </a:cubicBezTo>
                  <a:lnTo>
                    <a:pt x="382" y="798"/>
                  </a:lnTo>
                  <a:lnTo>
                    <a:pt x="382" y="929"/>
                  </a:lnTo>
                  <a:cubicBezTo>
                    <a:pt x="370" y="1048"/>
                    <a:pt x="465" y="1155"/>
                    <a:pt x="584" y="1155"/>
                  </a:cubicBezTo>
                  <a:cubicBezTo>
                    <a:pt x="590" y="1156"/>
                    <a:pt x="596" y="1156"/>
                    <a:pt x="602" y="1156"/>
                  </a:cubicBezTo>
                  <a:cubicBezTo>
                    <a:pt x="714" y="1156"/>
                    <a:pt x="810" y="1054"/>
                    <a:pt x="810" y="941"/>
                  </a:cubicBezTo>
                  <a:lnTo>
                    <a:pt x="810" y="798"/>
                  </a:lnTo>
                  <a:lnTo>
                    <a:pt x="953" y="798"/>
                  </a:lnTo>
                  <a:cubicBezTo>
                    <a:pt x="1072" y="798"/>
                    <a:pt x="1179" y="691"/>
                    <a:pt x="1167" y="572"/>
                  </a:cubicBezTo>
                  <a:cubicBezTo>
                    <a:pt x="1167" y="460"/>
                    <a:pt x="1072" y="368"/>
                    <a:pt x="951" y="368"/>
                  </a:cubicBezTo>
                  <a:cubicBezTo>
                    <a:pt x="944" y="368"/>
                    <a:pt x="937" y="369"/>
                    <a:pt x="929" y="369"/>
                  </a:cubicBezTo>
                  <a:lnTo>
                    <a:pt x="798" y="369"/>
                  </a:lnTo>
                  <a:lnTo>
                    <a:pt x="798" y="227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5"/>
            <p:cNvSpPr/>
            <p:nvPr/>
          </p:nvSpPr>
          <p:spPr>
            <a:xfrm>
              <a:off x="2746859" y="2777185"/>
              <a:ext cx="32070" cy="32095"/>
            </a:xfrm>
            <a:custGeom>
              <a:avLst/>
              <a:gdLst/>
              <a:ahLst/>
              <a:cxnLst/>
              <a:rect l="l" t="t" r="r" b="b"/>
              <a:pathLst>
                <a:path w="1156" h="1157" extrusionOk="0">
                  <a:moveTo>
                    <a:pt x="584" y="0"/>
                  </a:moveTo>
                  <a:cubicBezTo>
                    <a:pt x="453" y="0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" y="453"/>
                    <a:pt x="1" y="572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58" y="1048"/>
                    <a:pt x="453" y="1155"/>
                    <a:pt x="572" y="1155"/>
                  </a:cubicBezTo>
                  <a:cubicBezTo>
                    <a:pt x="579" y="1156"/>
                    <a:pt x="586" y="1156"/>
                    <a:pt x="592" y="1156"/>
                  </a:cubicBezTo>
                  <a:cubicBezTo>
                    <a:pt x="714" y="1156"/>
                    <a:pt x="810" y="1053"/>
                    <a:pt x="799" y="929"/>
                  </a:cubicBezTo>
                  <a:lnTo>
                    <a:pt x="799" y="786"/>
                  </a:lnTo>
                  <a:lnTo>
                    <a:pt x="930" y="786"/>
                  </a:lnTo>
                  <a:cubicBezTo>
                    <a:pt x="1049" y="786"/>
                    <a:pt x="1156" y="691"/>
                    <a:pt x="1156" y="572"/>
                  </a:cubicBezTo>
                  <a:cubicBezTo>
                    <a:pt x="1156" y="453"/>
                    <a:pt x="1061" y="346"/>
                    <a:pt x="942" y="346"/>
                  </a:cubicBezTo>
                  <a:lnTo>
                    <a:pt x="942" y="358"/>
                  </a:ln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5"/>
            <p:cNvSpPr/>
            <p:nvPr/>
          </p:nvSpPr>
          <p:spPr>
            <a:xfrm>
              <a:off x="2727051" y="2900017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1"/>
                  </a:moveTo>
                  <a:cubicBezTo>
                    <a:pt x="453" y="1"/>
                    <a:pt x="358" y="92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1" y="573"/>
                  </a:cubicBezTo>
                  <a:cubicBezTo>
                    <a:pt x="1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53" y="1145"/>
                    <a:pt x="572" y="1157"/>
                  </a:cubicBezTo>
                  <a:cubicBezTo>
                    <a:pt x="703" y="1157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5"/>
            <p:cNvSpPr/>
            <p:nvPr/>
          </p:nvSpPr>
          <p:spPr>
            <a:xfrm>
              <a:off x="2684105" y="2604864"/>
              <a:ext cx="29102" cy="35285"/>
            </a:xfrm>
            <a:custGeom>
              <a:avLst/>
              <a:gdLst/>
              <a:ahLst/>
              <a:cxnLst/>
              <a:rect l="l" t="t" r="r" b="b"/>
              <a:pathLst>
                <a:path w="1049" h="1272" extrusionOk="0">
                  <a:moveTo>
                    <a:pt x="220" y="0"/>
                  </a:moveTo>
                  <a:cubicBezTo>
                    <a:pt x="172" y="0"/>
                    <a:pt x="123" y="18"/>
                    <a:pt x="84" y="57"/>
                  </a:cubicBezTo>
                  <a:cubicBezTo>
                    <a:pt x="1" y="152"/>
                    <a:pt x="1" y="283"/>
                    <a:pt x="84" y="367"/>
                  </a:cubicBezTo>
                  <a:lnTo>
                    <a:pt x="977" y="1271"/>
                  </a:lnTo>
                  <a:cubicBezTo>
                    <a:pt x="1025" y="1093"/>
                    <a:pt x="1048" y="914"/>
                    <a:pt x="1025" y="736"/>
                  </a:cubicBezTo>
                  <a:lnTo>
                    <a:pt x="370" y="69"/>
                  </a:lnTo>
                  <a:cubicBezTo>
                    <a:pt x="332" y="24"/>
                    <a:pt x="276" y="0"/>
                    <a:pt x="220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5"/>
            <p:cNvSpPr/>
            <p:nvPr/>
          </p:nvSpPr>
          <p:spPr>
            <a:xfrm>
              <a:off x="2681525" y="2638623"/>
              <a:ext cx="23748" cy="21332"/>
            </a:xfrm>
            <a:custGeom>
              <a:avLst/>
              <a:gdLst/>
              <a:ahLst/>
              <a:cxnLst/>
              <a:rect l="l" t="t" r="r" b="b"/>
              <a:pathLst>
                <a:path w="856" h="769" extrusionOk="0">
                  <a:moveTo>
                    <a:pt x="320" y="0"/>
                  </a:moveTo>
                  <a:cubicBezTo>
                    <a:pt x="146" y="0"/>
                    <a:pt x="0" y="220"/>
                    <a:pt x="165" y="376"/>
                  </a:cubicBezTo>
                  <a:lnTo>
                    <a:pt x="546" y="769"/>
                  </a:lnTo>
                  <a:cubicBezTo>
                    <a:pt x="665" y="685"/>
                    <a:pt x="772" y="578"/>
                    <a:pt x="856" y="459"/>
                  </a:cubicBezTo>
                  <a:lnTo>
                    <a:pt x="475" y="66"/>
                  </a:lnTo>
                  <a:cubicBezTo>
                    <a:pt x="426" y="20"/>
                    <a:pt x="371" y="0"/>
                    <a:pt x="320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5"/>
            <p:cNvSpPr/>
            <p:nvPr/>
          </p:nvSpPr>
          <p:spPr>
            <a:xfrm>
              <a:off x="2650759" y="2639456"/>
              <a:ext cx="35039" cy="27518"/>
            </a:xfrm>
            <a:custGeom>
              <a:avLst/>
              <a:gdLst/>
              <a:ahLst/>
              <a:cxnLst/>
              <a:rect l="l" t="t" r="r" b="b"/>
              <a:pathLst>
                <a:path w="1263" h="992" extrusionOk="0">
                  <a:moveTo>
                    <a:pt x="232" y="1"/>
                  </a:moveTo>
                  <a:cubicBezTo>
                    <a:pt x="179" y="1"/>
                    <a:pt x="125" y="24"/>
                    <a:pt x="84" y="72"/>
                  </a:cubicBezTo>
                  <a:cubicBezTo>
                    <a:pt x="0" y="155"/>
                    <a:pt x="0" y="286"/>
                    <a:pt x="95" y="370"/>
                  </a:cubicBezTo>
                  <a:lnTo>
                    <a:pt x="726" y="989"/>
                  </a:lnTo>
                  <a:lnTo>
                    <a:pt x="822" y="989"/>
                  </a:lnTo>
                  <a:cubicBezTo>
                    <a:pt x="846" y="991"/>
                    <a:pt x="871" y="992"/>
                    <a:pt x="896" y="992"/>
                  </a:cubicBezTo>
                  <a:cubicBezTo>
                    <a:pt x="1017" y="992"/>
                    <a:pt x="1144" y="969"/>
                    <a:pt x="1262" y="929"/>
                  </a:cubicBezTo>
                  <a:lnTo>
                    <a:pt x="381" y="72"/>
                  </a:lnTo>
                  <a:cubicBezTo>
                    <a:pt x="340" y="24"/>
                    <a:pt x="286" y="1"/>
                    <a:pt x="232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5"/>
            <p:cNvSpPr/>
            <p:nvPr/>
          </p:nvSpPr>
          <p:spPr>
            <a:xfrm>
              <a:off x="2639856" y="2597457"/>
              <a:ext cx="63780" cy="57560"/>
            </a:xfrm>
            <a:custGeom>
              <a:avLst/>
              <a:gdLst/>
              <a:ahLst/>
              <a:cxnLst/>
              <a:rect l="l" t="t" r="r" b="b"/>
              <a:pathLst>
                <a:path w="2299" h="2075" extrusionOk="0">
                  <a:moveTo>
                    <a:pt x="1199" y="0"/>
                  </a:moveTo>
                  <a:cubicBezTo>
                    <a:pt x="919" y="0"/>
                    <a:pt x="641" y="107"/>
                    <a:pt x="429" y="312"/>
                  </a:cubicBezTo>
                  <a:cubicBezTo>
                    <a:pt x="0" y="741"/>
                    <a:pt x="524" y="1741"/>
                    <a:pt x="524" y="1741"/>
                  </a:cubicBezTo>
                  <a:lnTo>
                    <a:pt x="1167" y="2074"/>
                  </a:lnTo>
                  <a:lnTo>
                    <a:pt x="1941" y="1788"/>
                  </a:lnTo>
                  <a:cubicBezTo>
                    <a:pt x="1941" y="1788"/>
                    <a:pt x="2274" y="1396"/>
                    <a:pt x="2286" y="1134"/>
                  </a:cubicBezTo>
                  <a:cubicBezTo>
                    <a:pt x="2298" y="907"/>
                    <a:pt x="2227" y="681"/>
                    <a:pt x="2108" y="491"/>
                  </a:cubicBezTo>
                  <a:cubicBezTo>
                    <a:pt x="2088" y="458"/>
                    <a:pt x="1998" y="450"/>
                    <a:pt x="1922" y="450"/>
                  </a:cubicBezTo>
                  <a:cubicBezTo>
                    <a:pt x="1862" y="450"/>
                    <a:pt x="1810" y="455"/>
                    <a:pt x="1810" y="455"/>
                  </a:cubicBezTo>
                  <a:cubicBezTo>
                    <a:pt x="1810" y="455"/>
                    <a:pt x="1858" y="217"/>
                    <a:pt x="1798" y="181"/>
                  </a:cubicBezTo>
                  <a:cubicBezTo>
                    <a:pt x="1615" y="59"/>
                    <a:pt x="1407" y="0"/>
                    <a:pt x="119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5"/>
            <p:cNvSpPr/>
            <p:nvPr/>
          </p:nvSpPr>
          <p:spPr>
            <a:xfrm>
              <a:off x="2639856" y="2606112"/>
              <a:ext cx="63447" cy="51902"/>
            </a:xfrm>
            <a:custGeom>
              <a:avLst/>
              <a:gdLst/>
              <a:ahLst/>
              <a:cxnLst/>
              <a:rect l="l" t="t" r="r" b="b"/>
              <a:pathLst>
                <a:path w="2287" h="1871" extrusionOk="0">
                  <a:moveTo>
                    <a:pt x="429" y="0"/>
                  </a:moveTo>
                  <a:lnTo>
                    <a:pt x="429" y="0"/>
                  </a:lnTo>
                  <a:cubicBezTo>
                    <a:pt x="60" y="369"/>
                    <a:pt x="0" y="941"/>
                    <a:pt x="286" y="1381"/>
                  </a:cubicBezTo>
                  <a:cubicBezTo>
                    <a:pt x="298" y="1401"/>
                    <a:pt x="332" y="1406"/>
                    <a:pt x="375" y="1406"/>
                  </a:cubicBezTo>
                  <a:cubicBezTo>
                    <a:pt x="423" y="1406"/>
                    <a:pt x="482" y="1399"/>
                    <a:pt x="529" y="1399"/>
                  </a:cubicBezTo>
                  <a:cubicBezTo>
                    <a:pt x="565" y="1399"/>
                    <a:pt x="594" y="1403"/>
                    <a:pt x="608" y="1417"/>
                  </a:cubicBezTo>
                  <a:cubicBezTo>
                    <a:pt x="667" y="1476"/>
                    <a:pt x="536" y="1655"/>
                    <a:pt x="596" y="1691"/>
                  </a:cubicBezTo>
                  <a:cubicBezTo>
                    <a:pt x="786" y="1814"/>
                    <a:pt x="991" y="1870"/>
                    <a:pt x="1192" y="1870"/>
                  </a:cubicBezTo>
                  <a:cubicBezTo>
                    <a:pt x="1746" y="1870"/>
                    <a:pt x="2260" y="1442"/>
                    <a:pt x="2286" y="822"/>
                  </a:cubicBezTo>
                  <a:lnTo>
                    <a:pt x="2286" y="822"/>
                  </a:lnTo>
                  <a:cubicBezTo>
                    <a:pt x="2063" y="1044"/>
                    <a:pt x="1790" y="1144"/>
                    <a:pt x="1523" y="1144"/>
                  </a:cubicBezTo>
                  <a:cubicBezTo>
                    <a:pt x="947" y="1144"/>
                    <a:pt x="396" y="683"/>
                    <a:pt x="42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5"/>
            <p:cNvSpPr/>
            <p:nvPr/>
          </p:nvSpPr>
          <p:spPr>
            <a:xfrm>
              <a:off x="2647790" y="2602478"/>
              <a:ext cx="50547" cy="50542"/>
            </a:xfrm>
            <a:custGeom>
              <a:avLst/>
              <a:gdLst/>
              <a:ahLst/>
              <a:cxnLst/>
              <a:rect l="l" t="t" r="r" b="b"/>
              <a:pathLst>
                <a:path w="1822" h="1822" extrusionOk="0">
                  <a:moveTo>
                    <a:pt x="1512" y="0"/>
                  </a:moveTo>
                  <a:lnTo>
                    <a:pt x="0" y="1512"/>
                  </a:lnTo>
                  <a:cubicBezTo>
                    <a:pt x="14" y="1530"/>
                    <a:pt x="50" y="1536"/>
                    <a:pt x="93" y="1536"/>
                  </a:cubicBezTo>
                  <a:cubicBezTo>
                    <a:pt x="197" y="1536"/>
                    <a:pt x="345" y="1500"/>
                    <a:pt x="345" y="1500"/>
                  </a:cubicBezTo>
                  <a:lnTo>
                    <a:pt x="345" y="1500"/>
                  </a:lnTo>
                  <a:cubicBezTo>
                    <a:pt x="345" y="1500"/>
                    <a:pt x="250" y="1786"/>
                    <a:pt x="310" y="1822"/>
                  </a:cubicBezTo>
                  <a:lnTo>
                    <a:pt x="1822" y="310"/>
                  </a:lnTo>
                  <a:cubicBezTo>
                    <a:pt x="1738" y="179"/>
                    <a:pt x="1643" y="83"/>
                    <a:pt x="1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5"/>
            <p:cNvSpPr/>
            <p:nvPr/>
          </p:nvSpPr>
          <p:spPr>
            <a:xfrm>
              <a:off x="2647790" y="2630218"/>
              <a:ext cx="25107" cy="22802"/>
            </a:xfrm>
            <a:custGeom>
              <a:avLst/>
              <a:gdLst/>
              <a:ahLst/>
              <a:cxnLst/>
              <a:rect l="l" t="t" r="r" b="b"/>
              <a:pathLst>
                <a:path w="905" h="822" extrusionOk="0">
                  <a:moveTo>
                    <a:pt x="512" y="0"/>
                  </a:moveTo>
                  <a:lnTo>
                    <a:pt x="0" y="512"/>
                  </a:lnTo>
                  <a:cubicBezTo>
                    <a:pt x="48" y="572"/>
                    <a:pt x="95" y="631"/>
                    <a:pt x="143" y="679"/>
                  </a:cubicBezTo>
                  <a:lnTo>
                    <a:pt x="179" y="715"/>
                  </a:lnTo>
                  <a:cubicBezTo>
                    <a:pt x="214" y="750"/>
                    <a:pt x="250" y="774"/>
                    <a:pt x="286" y="798"/>
                  </a:cubicBezTo>
                  <a:lnTo>
                    <a:pt x="310" y="822"/>
                  </a:lnTo>
                  <a:lnTo>
                    <a:pt x="905" y="226"/>
                  </a:lnTo>
                  <a:cubicBezTo>
                    <a:pt x="762" y="179"/>
                    <a:pt x="631" y="95"/>
                    <a:pt x="5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6" name="Google Shape;4266;p45"/>
          <p:cNvGrpSpPr/>
          <p:nvPr/>
        </p:nvGrpSpPr>
        <p:grpSpPr>
          <a:xfrm>
            <a:off x="6401739" y="2606168"/>
            <a:ext cx="384178" cy="408194"/>
            <a:chOff x="6401739" y="2606168"/>
            <a:chExt cx="384178" cy="408194"/>
          </a:xfrm>
        </p:grpSpPr>
        <p:sp>
          <p:nvSpPr>
            <p:cNvPr id="4267" name="Google Shape;4267;p45"/>
            <p:cNvSpPr/>
            <p:nvPr/>
          </p:nvSpPr>
          <p:spPr>
            <a:xfrm>
              <a:off x="6707933" y="2689665"/>
              <a:ext cx="40005" cy="87215"/>
            </a:xfrm>
            <a:custGeom>
              <a:avLst/>
              <a:gdLst/>
              <a:ahLst/>
              <a:cxnLst/>
              <a:rect l="l" t="t" r="r" b="b"/>
              <a:pathLst>
                <a:path w="1442" h="3144" extrusionOk="0">
                  <a:moveTo>
                    <a:pt x="727" y="0"/>
                  </a:moveTo>
                  <a:lnTo>
                    <a:pt x="1" y="24"/>
                  </a:lnTo>
                  <a:lnTo>
                    <a:pt x="84" y="2882"/>
                  </a:lnTo>
                  <a:lnTo>
                    <a:pt x="727" y="3144"/>
                  </a:lnTo>
                  <a:lnTo>
                    <a:pt x="1072" y="2989"/>
                  </a:lnTo>
                  <a:cubicBezTo>
                    <a:pt x="1298" y="2894"/>
                    <a:pt x="1441" y="2679"/>
                    <a:pt x="1441" y="2441"/>
                  </a:cubicBezTo>
                  <a:lnTo>
                    <a:pt x="1441" y="703"/>
                  </a:lnTo>
                  <a:cubicBezTo>
                    <a:pt x="1441" y="453"/>
                    <a:pt x="1298" y="238"/>
                    <a:pt x="1072" y="155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5"/>
            <p:cNvSpPr/>
            <p:nvPr/>
          </p:nvSpPr>
          <p:spPr>
            <a:xfrm>
              <a:off x="6439719" y="2689665"/>
              <a:ext cx="40338" cy="88546"/>
            </a:xfrm>
            <a:custGeom>
              <a:avLst/>
              <a:gdLst/>
              <a:ahLst/>
              <a:cxnLst/>
              <a:rect l="l" t="t" r="r" b="b"/>
              <a:pathLst>
                <a:path w="1454" h="3192" extrusionOk="0">
                  <a:moveTo>
                    <a:pt x="715" y="0"/>
                  </a:moveTo>
                  <a:lnTo>
                    <a:pt x="358" y="155"/>
                  </a:lnTo>
                  <a:cubicBezTo>
                    <a:pt x="144" y="238"/>
                    <a:pt x="1" y="453"/>
                    <a:pt x="1" y="703"/>
                  </a:cubicBezTo>
                  <a:lnTo>
                    <a:pt x="1" y="2453"/>
                  </a:lnTo>
                  <a:cubicBezTo>
                    <a:pt x="1" y="2679"/>
                    <a:pt x="144" y="2894"/>
                    <a:pt x="370" y="2989"/>
                  </a:cubicBezTo>
                  <a:lnTo>
                    <a:pt x="715" y="3132"/>
                  </a:lnTo>
                  <a:lnTo>
                    <a:pt x="1453" y="3191"/>
                  </a:lnTo>
                  <a:lnTo>
                    <a:pt x="1346" y="6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5"/>
            <p:cNvSpPr/>
            <p:nvPr/>
          </p:nvSpPr>
          <p:spPr>
            <a:xfrm>
              <a:off x="6449956" y="2681731"/>
              <a:ext cx="29435" cy="103082"/>
            </a:xfrm>
            <a:custGeom>
              <a:avLst/>
              <a:gdLst/>
              <a:ahLst/>
              <a:cxnLst/>
              <a:rect l="l" t="t" r="r" b="b"/>
              <a:pathLst>
                <a:path w="1061" h="3716" extrusionOk="0">
                  <a:moveTo>
                    <a:pt x="1061" y="1"/>
                  </a:moveTo>
                  <a:lnTo>
                    <a:pt x="334" y="286"/>
                  </a:lnTo>
                  <a:cubicBezTo>
                    <a:pt x="1" y="1298"/>
                    <a:pt x="1" y="2394"/>
                    <a:pt x="334" y="3418"/>
                  </a:cubicBezTo>
                  <a:lnTo>
                    <a:pt x="1061" y="3715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5"/>
            <p:cNvSpPr/>
            <p:nvPr/>
          </p:nvSpPr>
          <p:spPr>
            <a:xfrm>
              <a:off x="6708266" y="2682397"/>
              <a:ext cx="26466" cy="102083"/>
            </a:xfrm>
            <a:custGeom>
              <a:avLst/>
              <a:gdLst/>
              <a:ahLst/>
              <a:cxnLst/>
              <a:rect l="l" t="t" r="r" b="b"/>
              <a:pathLst>
                <a:path w="954" h="3680" extrusionOk="0">
                  <a:moveTo>
                    <a:pt x="1" y="0"/>
                  </a:moveTo>
                  <a:lnTo>
                    <a:pt x="1" y="3679"/>
                  </a:lnTo>
                  <a:lnTo>
                    <a:pt x="715" y="3382"/>
                  </a:lnTo>
                  <a:cubicBezTo>
                    <a:pt x="869" y="2884"/>
                    <a:pt x="952" y="2362"/>
                    <a:pt x="953" y="1840"/>
                  </a:cubicBezTo>
                  <a:lnTo>
                    <a:pt x="953" y="1840"/>
                  </a:lnTo>
                  <a:cubicBezTo>
                    <a:pt x="953" y="1842"/>
                    <a:pt x="953" y="1844"/>
                    <a:pt x="953" y="1846"/>
                  </a:cubicBezTo>
                  <a:lnTo>
                    <a:pt x="953" y="1834"/>
                  </a:lnTo>
                  <a:cubicBezTo>
                    <a:pt x="953" y="1836"/>
                    <a:pt x="953" y="1838"/>
                    <a:pt x="953" y="1840"/>
                  </a:cubicBezTo>
                  <a:lnTo>
                    <a:pt x="953" y="1840"/>
                  </a:lnTo>
                  <a:cubicBezTo>
                    <a:pt x="952" y="1306"/>
                    <a:pt x="869" y="796"/>
                    <a:pt x="715" y="2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5"/>
            <p:cNvSpPr/>
            <p:nvPr/>
          </p:nvSpPr>
          <p:spPr>
            <a:xfrm>
              <a:off x="6472094" y="2653575"/>
              <a:ext cx="248739" cy="176815"/>
            </a:xfrm>
            <a:custGeom>
              <a:avLst/>
              <a:gdLst/>
              <a:ahLst/>
              <a:cxnLst/>
              <a:rect l="l" t="t" r="r" b="b"/>
              <a:pathLst>
                <a:path w="8966" h="6374" extrusionOk="0">
                  <a:moveTo>
                    <a:pt x="4376" y="1"/>
                  </a:moveTo>
                  <a:cubicBezTo>
                    <a:pt x="3025" y="1"/>
                    <a:pt x="1673" y="212"/>
                    <a:pt x="370" y="635"/>
                  </a:cubicBezTo>
                  <a:cubicBezTo>
                    <a:pt x="1" y="1301"/>
                    <a:pt x="263" y="2087"/>
                    <a:pt x="263" y="2897"/>
                  </a:cubicBezTo>
                  <a:cubicBezTo>
                    <a:pt x="263" y="3706"/>
                    <a:pt x="1" y="4445"/>
                    <a:pt x="370" y="5111"/>
                  </a:cubicBezTo>
                  <a:cubicBezTo>
                    <a:pt x="1489" y="5504"/>
                    <a:pt x="2858" y="6373"/>
                    <a:pt x="4370" y="6373"/>
                  </a:cubicBezTo>
                  <a:cubicBezTo>
                    <a:pt x="5870" y="6373"/>
                    <a:pt x="7263" y="5504"/>
                    <a:pt x="8383" y="5111"/>
                  </a:cubicBezTo>
                  <a:cubicBezTo>
                    <a:pt x="8764" y="4421"/>
                    <a:pt x="8966" y="3659"/>
                    <a:pt x="8966" y="2873"/>
                  </a:cubicBezTo>
                  <a:cubicBezTo>
                    <a:pt x="8966" y="2087"/>
                    <a:pt x="8764" y="1325"/>
                    <a:pt x="8383" y="635"/>
                  </a:cubicBezTo>
                  <a:cubicBezTo>
                    <a:pt x="7079" y="212"/>
                    <a:pt x="5728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5"/>
            <p:cNvSpPr/>
            <p:nvPr/>
          </p:nvSpPr>
          <p:spPr>
            <a:xfrm>
              <a:off x="6503138" y="2624254"/>
              <a:ext cx="197221" cy="204472"/>
            </a:xfrm>
            <a:custGeom>
              <a:avLst/>
              <a:gdLst/>
              <a:ahLst/>
              <a:cxnLst/>
              <a:rect l="l" t="t" r="r" b="b"/>
              <a:pathLst>
                <a:path w="7109" h="7371" extrusionOk="0">
                  <a:moveTo>
                    <a:pt x="3251" y="1"/>
                  </a:moveTo>
                  <a:lnTo>
                    <a:pt x="1596" y="1168"/>
                  </a:lnTo>
                  <a:cubicBezTo>
                    <a:pt x="775" y="1787"/>
                    <a:pt x="1" y="2823"/>
                    <a:pt x="1" y="3942"/>
                  </a:cubicBezTo>
                  <a:cubicBezTo>
                    <a:pt x="1" y="5049"/>
                    <a:pt x="632" y="6073"/>
                    <a:pt x="1453" y="6692"/>
                  </a:cubicBezTo>
                  <a:lnTo>
                    <a:pt x="3263" y="7371"/>
                  </a:lnTo>
                  <a:lnTo>
                    <a:pt x="5311" y="6656"/>
                  </a:lnTo>
                  <a:cubicBezTo>
                    <a:pt x="6787" y="5549"/>
                    <a:pt x="7109" y="3454"/>
                    <a:pt x="6025" y="1954"/>
                  </a:cubicBezTo>
                  <a:cubicBezTo>
                    <a:pt x="5823" y="1668"/>
                    <a:pt x="5347" y="1418"/>
                    <a:pt x="5073" y="1215"/>
                  </a:cubicBezTo>
                  <a:lnTo>
                    <a:pt x="32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5"/>
            <p:cNvSpPr/>
            <p:nvPr/>
          </p:nvSpPr>
          <p:spPr>
            <a:xfrm>
              <a:off x="6486964" y="2623616"/>
              <a:ext cx="183350" cy="191905"/>
            </a:xfrm>
            <a:custGeom>
              <a:avLst/>
              <a:gdLst/>
              <a:ahLst/>
              <a:cxnLst/>
              <a:rect l="l" t="t" r="r" b="b"/>
              <a:pathLst>
                <a:path w="6609" h="6918" extrusionOk="0">
                  <a:moveTo>
                    <a:pt x="3834" y="0"/>
                  </a:moveTo>
                  <a:cubicBezTo>
                    <a:pt x="3203" y="417"/>
                    <a:pt x="1441" y="1274"/>
                    <a:pt x="1084" y="1953"/>
                  </a:cubicBezTo>
                  <a:cubicBezTo>
                    <a:pt x="0" y="3453"/>
                    <a:pt x="322" y="5548"/>
                    <a:pt x="1798" y="6656"/>
                  </a:cubicBezTo>
                  <a:lnTo>
                    <a:pt x="1870" y="6679"/>
                  </a:lnTo>
                  <a:lnTo>
                    <a:pt x="2572" y="6918"/>
                  </a:lnTo>
                  <a:lnTo>
                    <a:pt x="2644" y="6918"/>
                  </a:lnTo>
                  <a:cubicBezTo>
                    <a:pt x="2798" y="6870"/>
                    <a:pt x="2941" y="6799"/>
                    <a:pt x="3072" y="6715"/>
                  </a:cubicBezTo>
                  <a:cubicBezTo>
                    <a:pt x="2906" y="6644"/>
                    <a:pt x="2727" y="6549"/>
                    <a:pt x="2572" y="6441"/>
                  </a:cubicBezTo>
                  <a:cubicBezTo>
                    <a:pt x="1596" y="5798"/>
                    <a:pt x="1012" y="4727"/>
                    <a:pt x="1001" y="3560"/>
                  </a:cubicBezTo>
                  <a:lnTo>
                    <a:pt x="1001" y="3489"/>
                  </a:lnTo>
                  <a:cubicBezTo>
                    <a:pt x="1024" y="2560"/>
                    <a:pt x="1751" y="1786"/>
                    <a:pt x="2679" y="1715"/>
                  </a:cubicBezTo>
                  <a:cubicBezTo>
                    <a:pt x="3060" y="1679"/>
                    <a:pt x="3453" y="1667"/>
                    <a:pt x="3846" y="1667"/>
                  </a:cubicBezTo>
                  <a:cubicBezTo>
                    <a:pt x="3893" y="1666"/>
                    <a:pt x="3939" y="1666"/>
                    <a:pt x="3986" y="1666"/>
                  </a:cubicBezTo>
                  <a:cubicBezTo>
                    <a:pt x="4868" y="1666"/>
                    <a:pt x="5749" y="1772"/>
                    <a:pt x="6608" y="1965"/>
                  </a:cubicBezTo>
                  <a:cubicBezTo>
                    <a:pt x="6406" y="1679"/>
                    <a:pt x="6168" y="1429"/>
                    <a:pt x="5894" y="1215"/>
                  </a:cubicBezTo>
                  <a:lnTo>
                    <a:pt x="38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5"/>
            <p:cNvSpPr/>
            <p:nvPr/>
          </p:nvSpPr>
          <p:spPr>
            <a:xfrm>
              <a:off x="6409341" y="2851500"/>
              <a:ext cx="368975" cy="158895"/>
            </a:xfrm>
            <a:custGeom>
              <a:avLst/>
              <a:gdLst/>
              <a:ahLst/>
              <a:cxnLst/>
              <a:rect l="l" t="t" r="r" b="b"/>
              <a:pathLst>
                <a:path w="13300" h="5728" extrusionOk="0">
                  <a:moveTo>
                    <a:pt x="10514" y="0"/>
                  </a:moveTo>
                  <a:lnTo>
                    <a:pt x="2894" y="203"/>
                  </a:lnTo>
                  <a:lnTo>
                    <a:pt x="1763" y="727"/>
                  </a:lnTo>
                  <a:cubicBezTo>
                    <a:pt x="941" y="1108"/>
                    <a:pt x="465" y="1655"/>
                    <a:pt x="346" y="2560"/>
                  </a:cubicBezTo>
                  <a:lnTo>
                    <a:pt x="48" y="4965"/>
                  </a:lnTo>
                  <a:cubicBezTo>
                    <a:pt x="0" y="5322"/>
                    <a:pt x="274" y="5632"/>
                    <a:pt x="631" y="5644"/>
                  </a:cubicBezTo>
                  <a:lnTo>
                    <a:pt x="12669" y="5727"/>
                  </a:lnTo>
                  <a:cubicBezTo>
                    <a:pt x="13026" y="5727"/>
                    <a:pt x="13300" y="5406"/>
                    <a:pt x="13252" y="5049"/>
                  </a:cubicBezTo>
                  <a:lnTo>
                    <a:pt x="13181" y="2715"/>
                  </a:lnTo>
                  <a:lnTo>
                    <a:pt x="13169" y="2584"/>
                  </a:lnTo>
                  <a:cubicBezTo>
                    <a:pt x="13073" y="1905"/>
                    <a:pt x="12716" y="1286"/>
                    <a:pt x="12181" y="858"/>
                  </a:cubicBezTo>
                  <a:cubicBezTo>
                    <a:pt x="12165" y="846"/>
                    <a:pt x="12142" y="843"/>
                    <a:pt x="12117" y="843"/>
                  </a:cubicBezTo>
                  <a:cubicBezTo>
                    <a:pt x="12096" y="843"/>
                    <a:pt x="12074" y="845"/>
                    <a:pt x="12051" y="845"/>
                  </a:cubicBezTo>
                  <a:cubicBezTo>
                    <a:pt x="12017" y="845"/>
                    <a:pt x="11983" y="841"/>
                    <a:pt x="11954" y="822"/>
                  </a:cubicBezTo>
                  <a:cubicBezTo>
                    <a:pt x="11895" y="774"/>
                    <a:pt x="11883" y="643"/>
                    <a:pt x="11811" y="608"/>
                  </a:cubicBezTo>
                  <a:cubicBezTo>
                    <a:pt x="11752" y="572"/>
                    <a:pt x="11704" y="548"/>
                    <a:pt x="11645" y="524"/>
                  </a:cubicBezTo>
                  <a:lnTo>
                    <a:pt x="10514" y="0"/>
                  </a:ln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5"/>
            <p:cNvSpPr/>
            <p:nvPr/>
          </p:nvSpPr>
          <p:spPr>
            <a:xfrm>
              <a:off x="6405373" y="2851500"/>
              <a:ext cx="379545" cy="162862"/>
            </a:xfrm>
            <a:custGeom>
              <a:avLst/>
              <a:gdLst/>
              <a:ahLst/>
              <a:cxnLst/>
              <a:rect l="l" t="t" r="r" b="b"/>
              <a:pathLst>
                <a:path w="13681" h="5871" extrusionOk="0">
                  <a:moveTo>
                    <a:pt x="2929" y="0"/>
                  </a:moveTo>
                  <a:lnTo>
                    <a:pt x="1798" y="512"/>
                  </a:lnTo>
                  <a:lnTo>
                    <a:pt x="1644" y="584"/>
                  </a:lnTo>
                  <a:cubicBezTo>
                    <a:pt x="1584" y="620"/>
                    <a:pt x="1620" y="786"/>
                    <a:pt x="1548" y="822"/>
                  </a:cubicBezTo>
                  <a:cubicBezTo>
                    <a:pt x="1534" y="833"/>
                    <a:pt x="1515" y="837"/>
                    <a:pt x="1492" y="837"/>
                  </a:cubicBezTo>
                  <a:cubicBezTo>
                    <a:pt x="1435" y="837"/>
                    <a:pt x="1359" y="813"/>
                    <a:pt x="1306" y="813"/>
                  </a:cubicBezTo>
                  <a:cubicBezTo>
                    <a:pt x="1289" y="813"/>
                    <a:pt x="1274" y="815"/>
                    <a:pt x="1263" y="822"/>
                  </a:cubicBezTo>
                  <a:cubicBezTo>
                    <a:pt x="715" y="1251"/>
                    <a:pt x="358" y="1882"/>
                    <a:pt x="262" y="2572"/>
                  </a:cubicBezTo>
                  <a:lnTo>
                    <a:pt x="239" y="2703"/>
                  </a:lnTo>
                  <a:lnTo>
                    <a:pt x="48" y="5156"/>
                  </a:lnTo>
                  <a:cubicBezTo>
                    <a:pt x="1" y="5513"/>
                    <a:pt x="227" y="5739"/>
                    <a:pt x="584" y="5739"/>
                  </a:cubicBezTo>
                  <a:lnTo>
                    <a:pt x="1536" y="5870"/>
                  </a:lnTo>
                  <a:lnTo>
                    <a:pt x="2584" y="5870"/>
                  </a:lnTo>
                  <a:lnTo>
                    <a:pt x="2810" y="5763"/>
                  </a:lnTo>
                  <a:lnTo>
                    <a:pt x="3037" y="5870"/>
                  </a:lnTo>
                  <a:lnTo>
                    <a:pt x="6347" y="5870"/>
                  </a:lnTo>
                  <a:lnTo>
                    <a:pt x="6775" y="5644"/>
                  </a:lnTo>
                  <a:lnTo>
                    <a:pt x="7228" y="5870"/>
                  </a:lnTo>
                  <a:lnTo>
                    <a:pt x="10561" y="5870"/>
                  </a:lnTo>
                  <a:lnTo>
                    <a:pt x="10788" y="5751"/>
                  </a:lnTo>
                  <a:lnTo>
                    <a:pt x="11002" y="5870"/>
                  </a:lnTo>
                  <a:lnTo>
                    <a:pt x="12050" y="5870"/>
                  </a:lnTo>
                  <a:lnTo>
                    <a:pt x="13097" y="5715"/>
                  </a:lnTo>
                  <a:cubicBezTo>
                    <a:pt x="13097" y="5715"/>
                    <a:pt x="13669" y="5608"/>
                    <a:pt x="13669" y="5299"/>
                  </a:cubicBezTo>
                  <a:lnTo>
                    <a:pt x="13681" y="5287"/>
                  </a:lnTo>
                  <a:lnTo>
                    <a:pt x="477" y="5287"/>
                  </a:lnTo>
                  <a:lnTo>
                    <a:pt x="822" y="2775"/>
                  </a:lnTo>
                  <a:cubicBezTo>
                    <a:pt x="917" y="2108"/>
                    <a:pt x="1346" y="1524"/>
                    <a:pt x="1965" y="1251"/>
                  </a:cubicBezTo>
                  <a:lnTo>
                    <a:pt x="3037" y="762"/>
                  </a:lnTo>
                  <a:cubicBezTo>
                    <a:pt x="3132" y="727"/>
                    <a:pt x="3227" y="667"/>
                    <a:pt x="3299" y="584"/>
                  </a:cubicBezTo>
                  <a:lnTo>
                    <a:pt x="3465" y="429"/>
                  </a:lnTo>
                  <a:cubicBezTo>
                    <a:pt x="3275" y="286"/>
                    <a:pt x="3096" y="143"/>
                    <a:pt x="2929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5"/>
            <p:cNvSpPr/>
            <p:nvPr/>
          </p:nvSpPr>
          <p:spPr>
            <a:xfrm>
              <a:off x="6403404" y="2932751"/>
              <a:ext cx="38007" cy="80280"/>
            </a:xfrm>
            <a:custGeom>
              <a:avLst/>
              <a:gdLst/>
              <a:ahLst/>
              <a:cxnLst/>
              <a:rect l="l" t="t" r="r" b="b"/>
              <a:pathLst>
                <a:path w="1370" h="2894" extrusionOk="0">
                  <a:moveTo>
                    <a:pt x="774" y="0"/>
                  </a:moveTo>
                  <a:lnTo>
                    <a:pt x="357" y="60"/>
                  </a:lnTo>
                  <a:lnTo>
                    <a:pt x="48" y="2191"/>
                  </a:lnTo>
                  <a:cubicBezTo>
                    <a:pt x="0" y="2548"/>
                    <a:pt x="274" y="2870"/>
                    <a:pt x="631" y="2870"/>
                  </a:cubicBezTo>
                  <a:lnTo>
                    <a:pt x="1369" y="2894"/>
                  </a:lnTo>
                  <a:lnTo>
                    <a:pt x="1369" y="596"/>
                  </a:lnTo>
                  <a:cubicBezTo>
                    <a:pt x="1357" y="262"/>
                    <a:pt x="109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5"/>
            <p:cNvSpPr/>
            <p:nvPr/>
          </p:nvSpPr>
          <p:spPr>
            <a:xfrm>
              <a:off x="6745580" y="2933084"/>
              <a:ext cx="39006" cy="81278"/>
            </a:xfrm>
            <a:custGeom>
              <a:avLst/>
              <a:gdLst/>
              <a:ahLst/>
              <a:cxnLst/>
              <a:rect l="l" t="t" r="r" b="b"/>
              <a:pathLst>
                <a:path w="1406" h="2930" extrusionOk="0">
                  <a:moveTo>
                    <a:pt x="596" y="0"/>
                  </a:moveTo>
                  <a:cubicBezTo>
                    <a:pt x="263" y="0"/>
                    <a:pt x="1" y="262"/>
                    <a:pt x="1" y="596"/>
                  </a:cubicBezTo>
                  <a:lnTo>
                    <a:pt x="1" y="2798"/>
                  </a:lnTo>
                  <a:lnTo>
                    <a:pt x="227" y="2929"/>
                  </a:lnTo>
                  <a:lnTo>
                    <a:pt x="823" y="2751"/>
                  </a:lnTo>
                  <a:cubicBezTo>
                    <a:pt x="823" y="2751"/>
                    <a:pt x="1406" y="2679"/>
                    <a:pt x="1406" y="2358"/>
                  </a:cubicBezTo>
                  <a:cubicBezTo>
                    <a:pt x="1406" y="2322"/>
                    <a:pt x="1406" y="2286"/>
                    <a:pt x="1406" y="2251"/>
                  </a:cubicBezTo>
                  <a:lnTo>
                    <a:pt x="1120" y="21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5"/>
            <p:cNvSpPr/>
            <p:nvPr/>
          </p:nvSpPr>
          <p:spPr>
            <a:xfrm>
              <a:off x="6441716" y="2868005"/>
              <a:ext cx="47578" cy="146023"/>
            </a:xfrm>
            <a:custGeom>
              <a:avLst/>
              <a:gdLst/>
              <a:ahLst/>
              <a:cxnLst/>
              <a:rect l="l" t="t" r="r" b="b"/>
              <a:pathLst>
                <a:path w="1715" h="5264" extrusionOk="0">
                  <a:moveTo>
                    <a:pt x="369" y="1"/>
                  </a:moveTo>
                  <a:cubicBezTo>
                    <a:pt x="298" y="36"/>
                    <a:pt x="357" y="239"/>
                    <a:pt x="298" y="286"/>
                  </a:cubicBezTo>
                  <a:cubicBezTo>
                    <a:pt x="291" y="291"/>
                    <a:pt x="283" y="293"/>
                    <a:pt x="272" y="293"/>
                  </a:cubicBezTo>
                  <a:cubicBezTo>
                    <a:pt x="215" y="293"/>
                    <a:pt x="108" y="239"/>
                    <a:pt x="41" y="239"/>
                  </a:cubicBezTo>
                  <a:cubicBezTo>
                    <a:pt x="24" y="239"/>
                    <a:pt x="10" y="243"/>
                    <a:pt x="0" y="251"/>
                  </a:cubicBezTo>
                  <a:lnTo>
                    <a:pt x="417" y="691"/>
                  </a:lnTo>
                  <a:lnTo>
                    <a:pt x="429" y="703"/>
                  </a:lnTo>
                  <a:cubicBezTo>
                    <a:pt x="977" y="1263"/>
                    <a:pt x="1274" y="2025"/>
                    <a:pt x="1274" y="2811"/>
                  </a:cubicBezTo>
                  <a:lnTo>
                    <a:pt x="1274" y="5263"/>
                  </a:lnTo>
                  <a:lnTo>
                    <a:pt x="1489" y="5049"/>
                  </a:lnTo>
                  <a:lnTo>
                    <a:pt x="1715" y="5263"/>
                  </a:lnTo>
                  <a:lnTo>
                    <a:pt x="1715" y="2834"/>
                  </a:lnTo>
                  <a:cubicBezTo>
                    <a:pt x="1715" y="1918"/>
                    <a:pt x="1358" y="1037"/>
                    <a:pt x="715" y="382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5"/>
            <p:cNvSpPr/>
            <p:nvPr/>
          </p:nvSpPr>
          <p:spPr>
            <a:xfrm>
              <a:off x="6698362" y="2867673"/>
              <a:ext cx="47911" cy="144359"/>
            </a:xfrm>
            <a:custGeom>
              <a:avLst/>
              <a:gdLst/>
              <a:ahLst/>
              <a:cxnLst/>
              <a:rect l="l" t="t" r="r" b="b"/>
              <a:pathLst>
                <a:path w="1727" h="5204" extrusionOk="0">
                  <a:moveTo>
                    <a:pt x="1358" y="1"/>
                  </a:moveTo>
                  <a:lnTo>
                    <a:pt x="1001" y="382"/>
                  </a:lnTo>
                  <a:cubicBezTo>
                    <a:pt x="358" y="1037"/>
                    <a:pt x="0" y="1918"/>
                    <a:pt x="12" y="2834"/>
                  </a:cubicBezTo>
                  <a:lnTo>
                    <a:pt x="12" y="5204"/>
                  </a:lnTo>
                  <a:lnTo>
                    <a:pt x="441" y="5204"/>
                  </a:lnTo>
                  <a:lnTo>
                    <a:pt x="441" y="2846"/>
                  </a:lnTo>
                  <a:cubicBezTo>
                    <a:pt x="441" y="2049"/>
                    <a:pt x="750" y="1275"/>
                    <a:pt x="1298" y="703"/>
                  </a:cubicBezTo>
                  <a:lnTo>
                    <a:pt x="1727" y="251"/>
                  </a:lnTo>
                  <a:cubicBezTo>
                    <a:pt x="1620" y="156"/>
                    <a:pt x="1489" y="72"/>
                    <a:pt x="135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5"/>
            <p:cNvSpPr/>
            <p:nvPr/>
          </p:nvSpPr>
          <p:spPr>
            <a:xfrm>
              <a:off x="6739643" y="2926481"/>
              <a:ext cx="37369" cy="87547"/>
            </a:xfrm>
            <a:custGeom>
              <a:avLst/>
              <a:gdLst/>
              <a:ahLst/>
              <a:cxnLst/>
              <a:rect l="l" t="t" r="r" b="b"/>
              <a:pathLst>
                <a:path w="1347" h="3156" extrusionOk="0">
                  <a:moveTo>
                    <a:pt x="810" y="0"/>
                  </a:moveTo>
                  <a:cubicBezTo>
                    <a:pt x="358" y="0"/>
                    <a:pt x="1" y="369"/>
                    <a:pt x="13" y="822"/>
                  </a:cubicBezTo>
                  <a:lnTo>
                    <a:pt x="13" y="3155"/>
                  </a:lnTo>
                  <a:lnTo>
                    <a:pt x="215" y="2953"/>
                  </a:lnTo>
                  <a:lnTo>
                    <a:pt x="441" y="3155"/>
                  </a:lnTo>
                  <a:lnTo>
                    <a:pt x="441" y="822"/>
                  </a:lnTo>
                  <a:cubicBezTo>
                    <a:pt x="441" y="607"/>
                    <a:pt x="608" y="441"/>
                    <a:pt x="810" y="441"/>
                  </a:cubicBezTo>
                  <a:lnTo>
                    <a:pt x="1346" y="441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5"/>
            <p:cNvSpPr/>
            <p:nvPr/>
          </p:nvSpPr>
          <p:spPr>
            <a:xfrm>
              <a:off x="6411310" y="2926481"/>
              <a:ext cx="36703" cy="87880"/>
            </a:xfrm>
            <a:custGeom>
              <a:avLst/>
              <a:gdLst/>
              <a:ahLst/>
              <a:cxnLst/>
              <a:rect l="l" t="t" r="r" b="b"/>
              <a:pathLst>
                <a:path w="1323" h="3168" extrusionOk="0">
                  <a:moveTo>
                    <a:pt x="60" y="0"/>
                  </a:moveTo>
                  <a:lnTo>
                    <a:pt x="239" y="226"/>
                  </a:lnTo>
                  <a:lnTo>
                    <a:pt x="1" y="441"/>
                  </a:lnTo>
                  <a:lnTo>
                    <a:pt x="525" y="441"/>
                  </a:lnTo>
                  <a:cubicBezTo>
                    <a:pt x="727" y="441"/>
                    <a:pt x="882" y="595"/>
                    <a:pt x="882" y="798"/>
                  </a:cubicBezTo>
                  <a:lnTo>
                    <a:pt x="882" y="3167"/>
                  </a:lnTo>
                  <a:lnTo>
                    <a:pt x="1322" y="3167"/>
                  </a:lnTo>
                  <a:lnTo>
                    <a:pt x="1322" y="798"/>
                  </a:lnTo>
                  <a:lnTo>
                    <a:pt x="1311" y="798"/>
                  </a:lnTo>
                  <a:cubicBezTo>
                    <a:pt x="1311" y="357"/>
                    <a:pt x="965" y="0"/>
                    <a:pt x="52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5"/>
            <p:cNvSpPr/>
            <p:nvPr/>
          </p:nvSpPr>
          <p:spPr>
            <a:xfrm>
              <a:off x="6698695" y="2998467"/>
              <a:ext cx="11902" cy="15895"/>
            </a:xfrm>
            <a:custGeom>
              <a:avLst/>
              <a:gdLst/>
              <a:ahLst/>
              <a:cxnLst/>
              <a:rect l="l" t="t" r="r" b="b"/>
              <a:pathLst>
                <a:path w="429" h="573" extrusionOk="0">
                  <a:moveTo>
                    <a:pt x="0" y="1"/>
                  </a:moveTo>
                  <a:lnTo>
                    <a:pt x="0" y="572"/>
                  </a:lnTo>
                  <a:lnTo>
                    <a:pt x="429" y="57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5"/>
            <p:cNvSpPr/>
            <p:nvPr/>
          </p:nvSpPr>
          <p:spPr>
            <a:xfrm>
              <a:off x="6401739" y="2939103"/>
              <a:ext cx="34040" cy="75259"/>
            </a:xfrm>
            <a:custGeom>
              <a:avLst/>
              <a:gdLst/>
              <a:ahLst/>
              <a:cxnLst/>
              <a:rect l="l" t="t" r="r" b="b"/>
              <a:pathLst>
                <a:path w="1227" h="2713" extrusionOk="0">
                  <a:moveTo>
                    <a:pt x="886" y="1"/>
                  </a:moveTo>
                  <a:cubicBezTo>
                    <a:pt x="879" y="1"/>
                    <a:pt x="870" y="4"/>
                    <a:pt x="858" y="9"/>
                  </a:cubicBezTo>
                  <a:lnTo>
                    <a:pt x="322" y="9"/>
                  </a:lnTo>
                  <a:lnTo>
                    <a:pt x="48" y="2045"/>
                  </a:lnTo>
                  <a:cubicBezTo>
                    <a:pt x="1" y="2391"/>
                    <a:pt x="274" y="2700"/>
                    <a:pt x="632" y="2712"/>
                  </a:cubicBezTo>
                  <a:lnTo>
                    <a:pt x="1227" y="2712"/>
                  </a:lnTo>
                  <a:lnTo>
                    <a:pt x="1227" y="2141"/>
                  </a:lnTo>
                  <a:lnTo>
                    <a:pt x="858" y="2129"/>
                  </a:lnTo>
                  <a:cubicBezTo>
                    <a:pt x="727" y="2129"/>
                    <a:pt x="632" y="2010"/>
                    <a:pt x="644" y="1891"/>
                  </a:cubicBezTo>
                  <a:lnTo>
                    <a:pt x="905" y="9"/>
                  </a:lnTo>
                  <a:cubicBezTo>
                    <a:pt x="899" y="4"/>
                    <a:pt x="894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5"/>
            <p:cNvSpPr/>
            <p:nvPr/>
          </p:nvSpPr>
          <p:spPr>
            <a:xfrm>
              <a:off x="6752210" y="2998467"/>
              <a:ext cx="33707" cy="15895"/>
            </a:xfrm>
            <a:custGeom>
              <a:avLst/>
              <a:gdLst/>
              <a:ahLst/>
              <a:cxnLst/>
              <a:rect l="l" t="t" r="r" b="b"/>
              <a:pathLst>
                <a:path w="1215" h="573" extrusionOk="0">
                  <a:moveTo>
                    <a:pt x="0" y="1"/>
                  </a:moveTo>
                  <a:lnTo>
                    <a:pt x="0" y="572"/>
                  </a:lnTo>
                  <a:lnTo>
                    <a:pt x="619" y="572"/>
                  </a:lnTo>
                  <a:cubicBezTo>
                    <a:pt x="929" y="560"/>
                    <a:pt x="1191" y="310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5"/>
            <p:cNvSpPr/>
            <p:nvPr/>
          </p:nvSpPr>
          <p:spPr>
            <a:xfrm>
              <a:off x="6784253" y="3000797"/>
              <a:ext cx="333" cy="1332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0" y="48"/>
                  </a:moveTo>
                  <a:cubicBezTo>
                    <a:pt x="0" y="36"/>
                    <a:pt x="12" y="12"/>
                    <a:pt x="12" y="0"/>
                  </a:cubicBezTo>
                  <a:cubicBezTo>
                    <a:pt x="12" y="12"/>
                    <a:pt x="0" y="36"/>
                    <a:pt x="0" y="48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5"/>
            <p:cNvSpPr/>
            <p:nvPr/>
          </p:nvSpPr>
          <p:spPr>
            <a:xfrm>
              <a:off x="6440384" y="2867673"/>
              <a:ext cx="25135" cy="21166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382" y="1"/>
                  </a:moveTo>
                  <a:cubicBezTo>
                    <a:pt x="251" y="72"/>
                    <a:pt x="120" y="156"/>
                    <a:pt x="1" y="251"/>
                  </a:cubicBezTo>
                  <a:lnTo>
                    <a:pt x="441" y="703"/>
                  </a:lnTo>
                  <a:lnTo>
                    <a:pt x="501" y="763"/>
                  </a:lnTo>
                  <a:cubicBezTo>
                    <a:pt x="560" y="727"/>
                    <a:pt x="620" y="703"/>
                    <a:pt x="691" y="668"/>
                  </a:cubicBezTo>
                  <a:lnTo>
                    <a:pt x="905" y="572"/>
                  </a:lnTo>
                  <a:cubicBezTo>
                    <a:pt x="870" y="513"/>
                    <a:pt x="810" y="453"/>
                    <a:pt x="751" y="394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5"/>
            <p:cNvSpPr/>
            <p:nvPr/>
          </p:nvSpPr>
          <p:spPr>
            <a:xfrm>
              <a:off x="6477060" y="2998467"/>
              <a:ext cx="12234" cy="15895"/>
            </a:xfrm>
            <a:custGeom>
              <a:avLst/>
              <a:gdLst/>
              <a:ahLst/>
              <a:cxnLst/>
              <a:rect l="l" t="t" r="r" b="b"/>
              <a:pathLst>
                <a:path w="441" h="573" extrusionOk="0">
                  <a:moveTo>
                    <a:pt x="0" y="1"/>
                  </a:moveTo>
                  <a:lnTo>
                    <a:pt x="0" y="572"/>
                  </a:lnTo>
                  <a:lnTo>
                    <a:pt x="441" y="572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5"/>
            <p:cNvSpPr/>
            <p:nvPr/>
          </p:nvSpPr>
          <p:spPr>
            <a:xfrm>
              <a:off x="6739976" y="2998467"/>
              <a:ext cx="11929" cy="15895"/>
            </a:xfrm>
            <a:custGeom>
              <a:avLst/>
              <a:gdLst/>
              <a:ahLst/>
              <a:cxnLst/>
              <a:rect l="l" t="t" r="r" b="b"/>
              <a:pathLst>
                <a:path w="430" h="573" extrusionOk="0">
                  <a:moveTo>
                    <a:pt x="1" y="1"/>
                  </a:moveTo>
                  <a:lnTo>
                    <a:pt x="1" y="572"/>
                  </a:lnTo>
                  <a:lnTo>
                    <a:pt x="429" y="57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5"/>
            <p:cNvSpPr/>
            <p:nvPr/>
          </p:nvSpPr>
          <p:spPr>
            <a:xfrm>
              <a:off x="6435751" y="2998467"/>
              <a:ext cx="11929" cy="15895"/>
            </a:xfrm>
            <a:custGeom>
              <a:avLst/>
              <a:gdLst/>
              <a:ahLst/>
              <a:cxnLst/>
              <a:rect l="l" t="t" r="r" b="b"/>
              <a:pathLst>
                <a:path w="430" h="573" extrusionOk="0">
                  <a:moveTo>
                    <a:pt x="1" y="1"/>
                  </a:moveTo>
                  <a:lnTo>
                    <a:pt x="1" y="572"/>
                  </a:lnTo>
                  <a:lnTo>
                    <a:pt x="430" y="57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5"/>
            <p:cNvSpPr/>
            <p:nvPr/>
          </p:nvSpPr>
          <p:spPr>
            <a:xfrm>
              <a:off x="6410672" y="2926814"/>
              <a:ext cx="17200" cy="11900"/>
            </a:xfrm>
            <a:custGeom>
              <a:avLst/>
              <a:gdLst/>
              <a:ahLst/>
              <a:cxnLst/>
              <a:rect l="l" t="t" r="r" b="b"/>
              <a:pathLst>
                <a:path w="620" h="429" extrusionOk="0">
                  <a:moveTo>
                    <a:pt x="60" y="0"/>
                  </a:moveTo>
                  <a:lnTo>
                    <a:pt x="36" y="214"/>
                  </a:lnTo>
                  <a:lnTo>
                    <a:pt x="0" y="429"/>
                  </a:lnTo>
                  <a:lnTo>
                    <a:pt x="560" y="429"/>
                  </a:lnTo>
                  <a:lnTo>
                    <a:pt x="595" y="214"/>
                  </a:lnTo>
                  <a:lnTo>
                    <a:pt x="607" y="71"/>
                  </a:lnTo>
                  <a:cubicBezTo>
                    <a:pt x="607" y="48"/>
                    <a:pt x="619" y="24"/>
                    <a:pt x="619" y="0"/>
                  </a:cubicBez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5"/>
            <p:cNvSpPr/>
            <p:nvPr/>
          </p:nvSpPr>
          <p:spPr>
            <a:xfrm>
              <a:off x="6569526" y="2851833"/>
              <a:ext cx="47939" cy="162529"/>
            </a:xfrm>
            <a:custGeom>
              <a:avLst/>
              <a:gdLst/>
              <a:ahLst/>
              <a:cxnLst/>
              <a:rect l="l" t="t" r="r" b="b"/>
              <a:pathLst>
                <a:path w="1728" h="5859" extrusionOk="0">
                  <a:moveTo>
                    <a:pt x="1" y="0"/>
                  </a:moveTo>
                  <a:lnTo>
                    <a:pt x="1" y="48"/>
                  </a:lnTo>
                  <a:lnTo>
                    <a:pt x="1" y="5858"/>
                  </a:lnTo>
                  <a:lnTo>
                    <a:pt x="906" y="5608"/>
                  </a:lnTo>
                  <a:lnTo>
                    <a:pt x="1727" y="5858"/>
                  </a:lnTo>
                  <a:lnTo>
                    <a:pt x="1727" y="48"/>
                  </a:lnTo>
                  <a:lnTo>
                    <a:pt x="1715" y="4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5"/>
            <p:cNvSpPr/>
            <p:nvPr/>
          </p:nvSpPr>
          <p:spPr>
            <a:xfrm>
              <a:off x="6486298" y="2825730"/>
              <a:ext cx="215393" cy="188632"/>
            </a:xfrm>
            <a:custGeom>
              <a:avLst/>
              <a:gdLst/>
              <a:ahLst/>
              <a:cxnLst/>
              <a:rect l="l" t="t" r="r" b="b"/>
              <a:pathLst>
                <a:path w="7764" h="6800" extrusionOk="0">
                  <a:moveTo>
                    <a:pt x="6263" y="1"/>
                  </a:moveTo>
                  <a:cubicBezTo>
                    <a:pt x="5561" y="620"/>
                    <a:pt x="5168" y="1108"/>
                    <a:pt x="4323" y="1239"/>
                  </a:cubicBezTo>
                  <a:lnTo>
                    <a:pt x="4323" y="941"/>
                  </a:lnTo>
                  <a:lnTo>
                    <a:pt x="3430" y="941"/>
                  </a:lnTo>
                  <a:lnTo>
                    <a:pt x="3430" y="1239"/>
                  </a:lnTo>
                  <a:cubicBezTo>
                    <a:pt x="2489" y="1132"/>
                    <a:pt x="1787" y="703"/>
                    <a:pt x="1084" y="84"/>
                  </a:cubicBezTo>
                  <a:lnTo>
                    <a:pt x="536" y="644"/>
                  </a:lnTo>
                  <a:lnTo>
                    <a:pt x="1" y="929"/>
                  </a:lnTo>
                  <a:cubicBezTo>
                    <a:pt x="917" y="1787"/>
                    <a:pt x="2096" y="2299"/>
                    <a:pt x="3346" y="2418"/>
                  </a:cubicBezTo>
                  <a:cubicBezTo>
                    <a:pt x="3394" y="2430"/>
                    <a:pt x="3430" y="2465"/>
                    <a:pt x="3430" y="2513"/>
                  </a:cubicBezTo>
                  <a:lnTo>
                    <a:pt x="3430" y="6799"/>
                  </a:lnTo>
                  <a:lnTo>
                    <a:pt x="3882" y="6513"/>
                  </a:lnTo>
                  <a:lnTo>
                    <a:pt x="4323" y="6799"/>
                  </a:lnTo>
                  <a:lnTo>
                    <a:pt x="4323" y="2513"/>
                  </a:lnTo>
                  <a:cubicBezTo>
                    <a:pt x="4323" y="2465"/>
                    <a:pt x="4358" y="2430"/>
                    <a:pt x="4406" y="2418"/>
                  </a:cubicBezTo>
                  <a:cubicBezTo>
                    <a:pt x="5653" y="2311"/>
                    <a:pt x="6830" y="1789"/>
                    <a:pt x="7757" y="935"/>
                  </a:cubicBezTo>
                  <a:lnTo>
                    <a:pt x="7757" y="935"/>
                  </a:lnTo>
                  <a:lnTo>
                    <a:pt x="7763" y="941"/>
                  </a:lnTo>
                  <a:lnTo>
                    <a:pt x="7763" y="929"/>
                  </a:lnTo>
                  <a:cubicBezTo>
                    <a:pt x="7761" y="931"/>
                    <a:pt x="7759" y="933"/>
                    <a:pt x="7757" y="935"/>
                  </a:cubicBezTo>
                  <a:lnTo>
                    <a:pt x="7757" y="935"/>
                  </a:lnTo>
                  <a:lnTo>
                    <a:pt x="7347" y="525"/>
                  </a:lnTo>
                  <a:lnTo>
                    <a:pt x="6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5"/>
            <p:cNvSpPr/>
            <p:nvPr/>
          </p:nvSpPr>
          <p:spPr>
            <a:xfrm>
              <a:off x="6486298" y="2828365"/>
              <a:ext cx="203491" cy="48600"/>
            </a:xfrm>
            <a:custGeom>
              <a:avLst/>
              <a:gdLst/>
              <a:ahLst/>
              <a:cxnLst/>
              <a:rect l="l" t="t" r="r" b="b"/>
              <a:pathLst>
                <a:path w="7335" h="1752" extrusionOk="0">
                  <a:moveTo>
                    <a:pt x="822" y="1"/>
                  </a:moveTo>
                  <a:lnTo>
                    <a:pt x="405" y="430"/>
                  </a:lnTo>
                  <a:lnTo>
                    <a:pt x="1" y="834"/>
                  </a:lnTo>
                  <a:cubicBezTo>
                    <a:pt x="167" y="989"/>
                    <a:pt x="334" y="1132"/>
                    <a:pt x="524" y="1263"/>
                  </a:cubicBezTo>
                  <a:cubicBezTo>
                    <a:pt x="608" y="1192"/>
                    <a:pt x="751" y="1037"/>
                    <a:pt x="858" y="918"/>
                  </a:cubicBezTo>
                  <a:cubicBezTo>
                    <a:pt x="879" y="890"/>
                    <a:pt x="908" y="878"/>
                    <a:pt x="938" y="878"/>
                  </a:cubicBezTo>
                  <a:cubicBezTo>
                    <a:pt x="959" y="878"/>
                    <a:pt x="981" y="884"/>
                    <a:pt x="1001" y="894"/>
                  </a:cubicBezTo>
                  <a:cubicBezTo>
                    <a:pt x="1876" y="1469"/>
                    <a:pt x="2874" y="1752"/>
                    <a:pt x="3865" y="1752"/>
                  </a:cubicBezTo>
                  <a:cubicBezTo>
                    <a:pt x="5111" y="1752"/>
                    <a:pt x="6348" y="1305"/>
                    <a:pt x="7323" y="430"/>
                  </a:cubicBezTo>
                  <a:lnTo>
                    <a:pt x="7335" y="430"/>
                  </a:lnTo>
                  <a:lnTo>
                    <a:pt x="6906" y="1"/>
                  </a:lnTo>
                  <a:cubicBezTo>
                    <a:pt x="6169" y="662"/>
                    <a:pt x="5215" y="692"/>
                    <a:pt x="4169" y="692"/>
                  </a:cubicBezTo>
                  <a:cubicBezTo>
                    <a:pt x="4066" y="692"/>
                    <a:pt x="3963" y="692"/>
                    <a:pt x="3858" y="692"/>
                  </a:cubicBezTo>
                  <a:cubicBezTo>
                    <a:pt x="2906" y="692"/>
                    <a:pt x="858" y="37"/>
                    <a:pt x="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5"/>
            <p:cNvSpPr/>
            <p:nvPr/>
          </p:nvSpPr>
          <p:spPr>
            <a:xfrm>
              <a:off x="6635941" y="2921155"/>
              <a:ext cx="43944" cy="41998"/>
            </a:xfrm>
            <a:custGeom>
              <a:avLst/>
              <a:gdLst/>
              <a:ahLst/>
              <a:cxnLst/>
              <a:rect l="l" t="t" r="r" b="b"/>
              <a:pathLst>
                <a:path w="1584" h="1514" extrusionOk="0">
                  <a:moveTo>
                    <a:pt x="685" y="0"/>
                  </a:moveTo>
                  <a:cubicBezTo>
                    <a:pt x="601" y="0"/>
                    <a:pt x="515" y="12"/>
                    <a:pt x="429" y="37"/>
                  </a:cubicBezTo>
                  <a:cubicBezTo>
                    <a:pt x="72" y="156"/>
                    <a:pt x="0" y="859"/>
                    <a:pt x="0" y="859"/>
                  </a:cubicBezTo>
                  <a:lnTo>
                    <a:pt x="607" y="1514"/>
                  </a:lnTo>
                  <a:cubicBezTo>
                    <a:pt x="607" y="1514"/>
                    <a:pt x="1453" y="1502"/>
                    <a:pt x="1548" y="1121"/>
                  </a:cubicBezTo>
                  <a:cubicBezTo>
                    <a:pt x="1572" y="1037"/>
                    <a:pt x="1584" y="966"/>
                    <a:pt x="1584" y="895"/>
                  </a:cubicBezTo>
                  <a:cubicBezTo>
                    <a:pt x="1574" y="379"/>
                    <a:pt x="1160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5"/>
            <p:cNvSpPr/>
            <p:nvPr/>
          </p:nvSpPr>
          <p:spPr>
            <a:xfrm>
              <a:off x="6513708" y="2921155"/>
              <a:ext cx="42973" cy="41998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650" y="0"/>
                  </a:moveTo>
                  <a:cubicBezTo>
                    <a:pt x="566" y="0"/>
                    <a:pt x="480" y="12"/>
                    <a:pt x="394" y="37"/>
                  </a:cubicBezTo>
                  <a:cubicBezTo>
                    <a:pt x="37" y="156"/>
                    <a:pt x="1" y="859"/>
                    <a:pt x="1" y="859"/>
                  </a:cubicBezTo>
                  <a:lnTo>
                    <a:pt x="13" y="859"/>
                  </a:lnTo>
                  <a:lnTo>
                    <a:pt x="608" y="1514"/>
                  </a:lnTo>
                  <a:cubicBezTo>
                    <a:pt x="608" y="1514"/>
                    <a:pt x="1418" y="1502"/>
                    <a:pt x="1525" y="1121"/>
                  </a:cubicBezTo>
                  <a:cubicBezTo>
                    <a:pt x="1537" y="1037"/>
                    <a:pt x="1549" y="966"/>
                    <a:pt x="1549" y="895"/>
                  </a:cubicBezTo>
                  <a:cubicBezTo>
                    <a:pt x="1549" y="379"/>
                    <a:pt x="1128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5"/>
            <p:cNvSpPr/>
            <p:nvPr/>
          </p:nvSpPr>
          <p:spPr>
            <a:xfrm>
              <a:off x="6624040" y="2922182"/>
              <a:ext cx="55180" cy="48684"/>
            </a:xfrm>
            <a:custGeom>
              <a:avLst/>
              <a:gdLst/>
              <a:ahLst/>
              <a:cxnLst/>
              <a:rect l="l" t="t" r="r" b="b"/>
              <a:pathLst>
                <a:path w="1989" h="1755" extrusionOk="0">
                  <a:moveTo>
                    <a:pt x="858" y="0"/>
                  </a:moveTo>
                  <a:lnTo>
                    <a:pt x="858" y="0"/>
                  </a:lnTo>
                  <a:cubicBezTo>
                    <a:pt x="203" y="203"/>
                    <a:pt x="0" y="1036"/>
                    <a:pt x="501" y="1512"/>
                  </a:cubicBezTo>
                  <a:cubicBezTo>
                    <a:pt x="679" y="1678"/>
                    <a:pt x="896" y="1754"/>
                    <a:pt x="1110" y="1754"/>
                  </a:cubicBezTo>
                  <a:cubicBezTo>
                    <a:pt x="1497" y="1754"/>
                    <a:pt x="1874" y="1505"/>
                    <a:pt x="1989" y="1084"/>
                  </a:cubicBezTo>
                  <a:lnTo>
                    <a:pt x="1989" y="1084"/>
                  </a:lnTo>
                  <a:cubicBezTo>
                    <a:pt x="1903" y="1109"/>
                    <a:pt x="1817" y="1121"/>
                    <a:pt x="1732" y="1121"/>
                  </a:cubicBezTo>
                  <a:cubicBezTo>
                    <a:pt x="1255" y="1121"/>
                    <a:pt x="834" y="742"/>
                    <a:pt x="834" y="227"/>
                  </a:cubicBezTo>
                  <a:cubicBezTo>
                    <a:pt x="834" y="155"/>
                    <a:pt x="834" y="84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5"/>
            <p:cNvSpPr/>
            <p:nvPr/>
          </p:nvSpPr>
          <p:spPr>
            <a:xfrm>
              <a:off x="6500835" y="2922182"/>
              <a:ext cx="55180" cy="48684"/>
            </a:xfrm>
            <a:custGeom>
              <a:avLst/>
              <a:gdLst/>
              <a:ahLst/>
              <a:cxnLst/>
              <a:rect l="l" t="t" r="r" b="b"/>
              <a:pathLst>
                <a:path w="1989" h="1755" extrusionOk="0">
                  <a:moveTo>
                    <a:pt x="858" y="0"/>
                  </a:moveTo>
                  <a:cubicBezTo>
                    <a:pt x="203" y="203"/>
                    <a:pt x="0" y="1036"/>
                    <a:pt x="501" y="1512"/>
                  </a:cubicBezTo>
                  <a:cubicBezTo>
                    <a:pt x="679" y="1678"/>
                    <a:pt x="896" y="1754"/>
                    <a:pt x="1110" y="1754"/>
                  </a:cubicBezTo>
                  <a:cubicBezTo>
                    <a:pt x="1497" y="1754"/>
                    <a:pt x="1874" y="1505"/>
                    <a:pt x="1989" y="1084"/>
                  </a:cubicBezTo>
                  <a:lnTo>
                    <a:pt x="1989" y="1084"/>
                  </a:lnTo>
                  <a:cubicBezTo>
                    <a:pt x="1903" y="1109"/>
                    <a:pt x="1817" y="1121"/>
                    <a:pt x="1732" y="1121"/>
                  </a:cubicBezTo>
                  <a:cubicBezTo>
                    <a:pt x="1255" y="1121"/>
                    <a:pt x="834" y="742"/>
                    <a:pt x="834" y="227"/>
                  </a:cubicBezTo>
                  <a:cubicBezTo>
                    <a:pt x="834" y="155"/>
                    <a:pt x="834" y="84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5"/>
            <p:cNvSpPr/>
            <p:nvPr/>
          </p:nvSpPr>
          <p:spPr>
            <a:xfrm>
              <a:off x="6461191" y="2657792"/>
              <a:ext cx="51573" cy="146856"/>
            </a:xfrm>
            <a:custGeom>
              <a:avLst/>
              <a:gdLst/>
              <a:ahLst/>
              <a:cxnLst/>
              <a:rect l="l" t="t" r="r" b="b"/>
              <a:pathLst>
                <a:path w="1859" h="5294" extrusionOk="0">
                  <a:moveTo>
                    <a:pt x="1484" y="1"/>
                  </a:moveTo>
                  <a:cubicBezTo>
                    <a:pt x="1470" y="1"/>
                    <a:pt x="1456" y="2"/>
                    <a:pt x="1441" y="6"/>
                  </a:cubicBezTo>
                  <a:cubicBezTo>
                    <a:pt x="1275" y="54"/>
                    <a:pt x="929" y="435"/>
                    <a:pt x="775" y="495"/>
                  </a:cubicBezTo>
                  <a:cubicBezTo>
                    <a:pt x="1" y="1876"/>
                    <a:pt x="1" y="3566"/>
                    <a:pt x="775" y="4959"/>
                  </a:cubicBezTo>
                  <a:cubicBezTo>
                    <a:pt x="941" y="5019"/>
                    <a:pt x="1191" y="5221"/>
                    <a:pt x="1370" y="5281"/>
                  </a:cubicBezTo>
                  <a:cubicBezTo>
                    <a:pt x="1404" y="5290"/>
                    <a:pt x="1435" y="5293"/>
                    <a:pt x="1465" y="5293"/>
                  </a:cubicBezTo>
                  <a:cubicBezTo>
                    <a:pt x="1562" y="5293"/>
                    <a:pt x="1644" y="5256"/>
                    <a:pt x="1746" y="5256"/>
                  </a:cubicBezTo>
                  <a:cubicBezTo>
                    <a:pt x="1777" y="5256"/>
                    <a:pt x="1810" y="5260"/>
                    <a:pt x="1846" y="5269"/>
                  </a:cubicBezTo>
                  <a:cubicBezTo>
                    <a:pt x="1775" y="5174"/>
                    <a:pt x="1715" y="5066"/>
                    <a:pt x="1656" y="4959"/>
                  </a:cubicBezTo>
                  <a:lnTo>
                    <a:pt x="1668" y="4959"/>
                  </a:lnTo>
                  <a:cubicBezTo>
                    <a:pt x="882" y="3566"/>
                    <a:pt x="882" y="1876"/>
                    <a:pt x="1668" y="495"/>
                  </a:cubicBezTo>
                  <a:cubicBezTo>
                    <a:pt x="1727" y="387"/>
                    <a:pt x="1787" y="280"/>
                    <a:pt x="1858" y="173"/>
                  </a:cubicBezTo>
                  <a:lnTo>
                    <a:pt x="1858" y="173"/>
                  </a:lnTo>
                  <a:cubicBezTo>
                    <a:pt x="1841" y="177"/>
                    <a:pt x="1825" y="179"/>
                    <a:pt x="1810" y="179"/>
                  </a:cubicBezTo>
                  <a:cubicBezTo>
                    <a:pt x="1663" y="179"/>
                    <a:pt x="1614" y="1"/>
                    <a:pt x="1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5"/>
            <p:cNvSpPr/>
            <p:nvPr/>
          </p:nvSpPr>
          <p:spPr>
            <a:xfrm>
              <a:off x="6482664" y="2610828"/>
              <a:ext cx="221995" cy="60362"/>
            </a:xfrm>
            <a:custGeom>
              <a:avLst/>
              <a:gdLst/>
              <a:ahLst/>
              <a:cxnLst/>
              <a:rect l="l" t="t" r="r" b="b"/>
              <a:pathLst>
                <a:path w="8002" h="2176" extrusionOk="0">
                  <a:moveTo>
                    <a:pt x="4641" y="1"/>
                  </a:moveTo>
                  <a:cubicBezTo>
                    <a:pt x="4424" y="1"/>
                    <a:pt x="4202" y="9"/>
                    <a:pt x="3977" y="9"/>
                  </a:cubicBezTo>
                  <a:cubicBezTo>
                    <a:pt x="2894" y="9"/>
                    <a:pt x="2239" y="318"/>
                    <a:pt x="1453" y="961"/>
                  </a:cubicBezTo>
                  <a:cubicBezTo>
                    <a:pt x="1001" y="1330"/>
                    <a:pt x="274" y="1676"/>
                    <a:pt x="1" y="2176"/>
                  </a:cubicBezTo>
                  <a:cubicBezTo>
                    <a:pt x="941" y="1854"/>
                    <a:pt x="1918" y="1652"/>
                    <a:pt x="2918" y="1580"/>
                  </a:cubicBezTo>
                  <a:cubicBezTo>
                    <a:pt x="3275" y="1556"/>
                    <a:pt x="3703" y="1092"/>
                    <a:pt x="4073" y="1092"/>
                  </a:cubicBezTo>
                  <a:cubicBezTo>
                    <a:pt x="4442" y="1092"/>
                    <a:pt x="4727" y="1556"/>
                    <a:pt x="5073" y="1580"/>
                  </a:cubicBezTo>
                  <a:cubicBezTo>
                    <a:pt x="6073" y="1652"/>
                    <a:pt x="7061" y="1854"/>
                    <a:pt x="8002" y="2176"/>
                  </a:cubicBezTo>
                  <a:cubicBezTo>
                    <a:pt x="7490" y="1259"/>
                    <a:pt x="6680" y="544"/>
                    <a:pt x="5704" y="152"/>
                  </a:cubicBezTo>
                  <a:cubicBezTo>
                    <a:pt x="5366" y="24"/>
                    <a:pt x="5010" y="1"/>
                    <a:pt x="4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5"/>
            <p:cNvSpPr/>
            <p:nvPr/>
          </p:nvSpPr>
          <p:spPr>
            <a:xfrm>
              <a:off x="6482664" y="2606611"/>
              <a:ext cx="123232" cy="64912"/>
            </a:xfrm>
            <a:custGeom>
              <a:avLst/>
              <a:gdLst/>
              <a:ahLst/>
              <a:cxnLst/>
              <a:rect l="l" t="t" r="r" b="b"/>
              <a:pathLst>
                <a:path w="4442" h="2340" extrusionOk="0">
                  <a:moveTo>
                    <a:pt x="4364" y="0"/>
                  </a:moveTo>
                  <a:cubicBezTo>
                    <a:pt x="4226" y="0"/>
                    <a:pt x="4049" y="42"/>
                    <a:pt x="3930" y="42"/>
                  </a:cubicBezTo>
                  <a:cubicBezTo>
                    <a:pt x="3513" y="42"/>
                    <a:pt x="3251" y="208"/>
                    <a:pt x="2870" y="315"/>
                  </a:cubicBezTo>
                  <a:cubicBezTo>
                    <a:pt x="2839" y="324"/>
                    <a:pt x="2805" y="327"/>
                    <a:pt x="2771" y="327"/>
                  </a:cubicBezTo>
                  <a:cubicBezTo>
                    <a:pt x="2657" y="327"/>
                    <a:pt x="2531" y="292"/>
                    <a:pt x="2419" y="292"/>
                  </a:cubicBezTo>
                  <a:cubicBezTo>
                    <a:pt x="2372" y="292"/>
                    <a:pt x="2327" y="298"/>
                    <a:pt x="2287" y="315"/>
                  </a:cubicBezTo>
                  <a:cubicBezTo>
                    <a:pt x="1322" y="708"/>
                    <a:pt x="513" y="1423"/>
                    <a:pt x="1" y="2340"/>
                  </a:cubicBezTo>
                  <a:cubicBezTo>
                    <a:pt x="346" y="2209"/>
                    <a:pt x="715" y="2101"/>
                    <a:pt x="1072" y="2018"/>
                  </a:cubicBezTo>
                  <a:cubicBezTo>
                    <a:pt x="1834" y="875"/>
                    <a:pt x="3072" y="137"/>
                    <a:pt x="4442" y="6"/>
                  </a:cubicBezTo>
                  <a:cubicBezTo>
                    <a:pt x="4418" y="2"/>
                    <a:pt x="4392" y="0"/>
                    <a:pt x="4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5"/>
            <p:cNvSpPr/>
            <p:nvPr/>
          </p:nvSpPr>
          <p:spPr>
            <a:xfrm>
              <a:off x="6619740" y="2691635"/>
              <a:ext cx="21500" cy="37366"/>
            </a:xfrm>
            <a:custGeom>
              <a:avLst/>
              <a:gdLst/>
              <a:ahLst/>
              <a:cxnLst/>
              <a:rect l="l" t="t" r="r" b="b"/>
              <a:pathLst>
                <a:path w="775" h="1347" extrusionOk="0">
                  <a:moveTo>
                    <a:pt x="310" y="1"/>
                  </a:moveTo>
                  <a:cubicBezTo>
                    <a:pt x="72" y="13"/>
                    <a:pt x="36" y="513"/>
                    <a:pt x="36" y="513"/>
                  </a:cubicBezTo>
                  <a:lnTo>
                    <a:pt x="1" y="1049"/>
                  </a:lnTo>
                  <a:cubicBezTo>
                    <a:pt x="1" y="1215"/>
                    <a:pt x="132" y="1346"/>
                    <a:pt x="298" y="1346"/>
                  </a:cubicBezTo>
                  <a:lnTo>
                    <a:pt x="441" y="1346"/>
                  </a:lnTo>
                  <a:cubicBezTo>
                    <a:pt x="608" y="1346"/>
                    <a:pt x="739" y="1203"/>
                    <a:pt x="739" y="1049"/>
                  </a:cubicBezTo>
                  <a:lnTo>
                    <a:pt x="775" y="977"/>
                  </a:lnTo>
                  <a:lnTo>
                    <a:pt x="775" y="441"/>
                  </a:lnTo>
                  <a:cubicBezTo>
                    <a:pt x="775" y="191"/>
                    <a:pt x="57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5"/>
            <p:cNvSpPr/>
            <p:nvPr/>
          </p:nvSpPr>
          <p:spPr>
            <a:xfrm>
              <a:off x="6547082" y="2691635"/>
              <a:ext cx="23470" cy="37366"/>
            </a:xfrm>
            <a:custGeom>
              <a:avLst/>
              <a:gdLst/>
              <a:ahLst/>
              <a:cxnLst/>
              <a:rect l="l" t="t" r="r" b="b"/>
              <a:pathLst>
                <a:path w="846" h="1347" extrusionOk="0">
                  <a:moveTo>
                    <a:pt x="393" y="1"/>
                  </a:moveTo>
                  <a:cubicBezTo>
                    <a:pt x="155" y="1"/>
                    <a:pt x="12" y="275"/>
                    <a:pt x="12" y="513"/>
                  </a:cubicBezTo>
                  <a:lnTo>
                    <a:pt x="24" y="1072"/>
                  </a:lnTo>
                  <a:cubicBezTo>
                    <a:pt x="0" y="1215"/>
                    <a:pt x="119" y="1346"/>
                    <a:pt x="274" y="1346"/>
                  </a:cubicBezTo>
                  <a:lnTo>
                    <a:pt x="477" y="1275"/>
                  </a:lnTo>
                  <a:cubicBezTo>
                    <a:pt x="631" y="1275"/>
                    <a:pt x="774" y="1251"/>
                    <a:pt x="774" y="1084"/>
                  </a:cubicBezTo>
                  <a:lnTo>
                    <a:pt x="846" y="977"/>
                  </a:lnTo>
                  <a:lnTo>
                    <a:pt x="846" y="441"/>
                  </a:lnTo>
                  <a:cubicBezTo>
                    <a:pt x="846" y="191"/>
                    <a:pt x="643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5"/>
            <p:cNvSpPr/>
            <p:nvPr/>
          </p:nvSpPr>
          <p:spPr>
            <a:xfrm>
              <a:off x="6616438" y="2691302"/>
              <a:ext cx="24802" cy="38670"/>
            </a:xfrm>
            <a:custGeom>
              <a:avLst/>
              <a:gdLst/>
              <a:ahLst/>
              <a:cxnLst/>
              <a:rect l="l" t="t" r="r" b="b"/>
              <a:pathLst>
                <a:path w="894" h="1394" extrusionOk="0">
                  <a:moveTo>
                    <a:pt x="429" y="1"/>
                  </a:moveTo>
                  <a:cubicBezTo>
                    <a:pt x="191" y="1"/>
                    <a:pt x="1" y="203"/>
                    <a:pt x="1" y="441"/>
                  </a:cubicBezTo>
                  <a:lnTo>
                    <a:pt x="1" y="1096"/>
                  </a:lnTo>
                  <a:cubicBezTo>
                    <a:pt x="1" y="1251"/>
                    <a:pt x="132" y="1394"/>
                    <a:pt x="298" y="1394"/>
                  </a:cubicBezTo>
                  <a:lnTo>
                    <a:pt x="691" y="1394"/>
                  </a:lnTo>
                  <a:cubicBezTo>
                    <a:pt x="798" y="1394"/>
                    <a:pt x="894" y="1299"/>
                    <a:pt x="894" y="1192"/>
                  </a:cubicBezTo>
                  <a:lnTo>
                    <a:pt x="894" y="989"/>
                  </a:lnTo>
                  <a:lnTo>
                    <a:pt x="632" y="989"/>
                  </a:lnTo>
                  <a:cubicBezTo>
                    <a:pt x="525" y="977"/>
                    <a:pt x="429" y="894"/>
                    <a:pt x="429" y="787"/>
                  </a:cubicBezTo>
                  <a:lnTo>
                    <a:pt x="429" y="2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5"/>
            <p:cNvSpPr/>
            <p:nvPr/>
          </p:nvSpPr>
          <p:spPr>
            <a:xfrm>
              <a:off x="6546083" y="2691302"/>
              <a:ext cx="24136" cy="38670"/>
            </a:xfrm>
            <a:custGeom>
              <a:avLst/>
              <a:gdLst/>
              <a:ahLst/>
              <a:cxnLst/>
              <a:rect l="l" t="t" r="r" b="b"/>
              <a:pathLst>
                <a:path w="870" h="1394" extrusionOk="0">
                  <a:moveTo>
                    <a:pt x="417" y="1"/>
                  </a:moveTo>
                  <a:cubicBezTo>
                    <a:pt x="179" y="13"/>
                    <a:pt x="1" y="203"/>
                    <a:pt x="13" y="441"/>
                  </a:cubicBezTo>
                  <a:lnTo>
                    <a:pt x="13" y="1096"/>
                  </a:lnTo>
                  <a:cubicBezTo>
                    <a:pt x="13" y="1251"/>
                    <a:pt x="143" y="1394"/>
                    <a:pt x="310" y="1394"/>
                  </a:cubicBezTo>
                  <a:lnTo>
                    <a:pt x="667" y="1394"/>
                  </a:lnTo>
                  <a:cubicBezTo>
                    <a:pt x="786" y="1394"/>
                    <a:pt x="870" y="1299"/>
                    <a:pt x="870" y="1192"/>
                  </a:cubicBezTo>
                  <a:lnTo>
                    <a:pt x="870" y="989"/>
                  </a:lnTo>
                  <a:lnTo>
                    <a:pt x="620" y="989"/>
                  </a:lnTo>
                  <a:cubicBezTo>
                    <a:pt x="501" y="989"/>
                    <a:pt x="417" y="894"/>
                    <a:pt x="417" y="787"/>
                  </a:cubicBezTo>
                  <a:lnTo>
                    <a:pt x="417" y="25"/>
                  </a:lnTo>
                  <a:cubicBezTo>
                    <a:pt x="417" y="13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5"/>
            <p:cNvSpPr/>
            <p:nvPr/>
          </p:nvSpPr>
          <p:spPr>
            <a:xfrm>
              <a:off x="6546083" y="2606722"/>
              <a:ext cx="94824" cy="47962"/>
            </a:xfrm>
            <a:custGeom>
              <a:avLst/>
              <a:gdLst/>
              <a:ahLst/>
              <a:cxnLst/>
              <a:rect l="l" t="t" r="r" b="b"/>
              <a:pathLst>
                <a:path w="3418" h="1729" extrusionOk="0">
                  <a:moveTo>
                    <a:pt x="2128" y="0"/>
                  </a:moveTo>
                  <a:cubicBezTo>
                    <a:pt x="1893" y="0"/>
                    <a:pt x="727" y="216"/>
                    <a:pt x="727" y="216"/>
                  </a:cubicBezTo>
                  <a:lnTo>
                    <a:pt x="1" y="311"/>
                  </a:lnTo>
                  <a:lnTo>
                    <a:pt x="632" y="1728"/>
                  </a:lnTo>
                  <a:cubicBezTo>
                    <a:pt x="989" y="1704"/>
                    <a:pt x="1346" y="1693"/>
                    <a:pt x="1715" y="1693"/>
                  </a:cubicBezTo>
                  <a:cubicBezTo>
                    <a:pt x="2084" y="1693"/>
                    <a:pt x="2441" y="1704"/>
                    <a:pt x="2787" y="1728"/>
                  </a:cubicBezTo>
                  <a:lnTo>
                    <a:pt x="3418" y="311"/>
                  </a:lnTo>
                  <a:cubicBezTo>
                    <a:pt x="3013" y="145"/>
                    <a:pt x="2596" y="38"/>
                    <a:pt x="2156" y="2"/>
                  </a:cubicBezTo>
                  <a:cubicBezTo>
                    <a:pt x="2149" y="1"/>
                    <a:pt x="2139" y="0"/>
                    <a:pt x="2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5"/>
            <p:cNvSpPr/>
            <p:nvPr/>
          </p:nvSpPr>
          <p:spPr>
            <a:xfrm>
              <a:off x="6546083" y="2606168"/>
              <a:ext cx="59813" cy="19446"/>
            </a:xfrm>
            <a:custGeom>
              <a:avLst/>
              <a:gdLst/>
              <a:ahLst/>
              <a:cxnLst/>
              <a:rect l="l" t="t" r="r" b="b"/>
              <a:pathLst>
                <a:path w="2156" h="701" extrusionOk="0">
                  <a:moveTo>
                    <a:pt x="1716" y="0"/>
                  </a:moveTo>
                  <a:cubicBezTo>
                    <a:pt x="1134" y="0"/>
                    <a:pt x="552" y="113"/>
                    <a:pt x="1" y="331"/>
                  </a:cubicBezTo>
                  <a:lnTo>
                    <a:pt x="167" y="701"/>
                  </a:lnTo>
                  <a:cubicBezTo>
                    <a:pt x="763" y="320"/>
                    <a:pt x="1453" y="81"/>
                    <a:pt x="2156" y="22"/>
                  </a:cubicBezTo>
                  <a:cubicBezTo>
                    <a:pt x="2009" y="8"/>
                    <a:pt x="1863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5"/>
            <p:cNvSpPr/>
            <p:nvPr/>
          </p:nvSpPr>
          <p:spPr>
            <a:xfrm>
              <a:off x="6581427" y="2998467"/>
              <a:ext cx="24802" cy="15895"/>
            </a:xfrm>
            <a:custGeom>
              <a:avLst/>
              <a:gdLst/>
              <a:ahLst/>
              <a:cxnLst/>
              <a:rect l="l" t="t" r="r" b="b"/>
              <a:pathLst>
                <a:path w="894" h="573" extrusionOk="0">
                  <a:moveTo>
                    <a:pt x="1" y="1"/>
                  </a:moveTo>
                  <a:lnTo>
                    <a:pt x="1" y="572"/>
                  </a:lnTo>
                  <a:lnTo>
                    <a:pt x="894" y="572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5"/>
            <p:cNvSpPr/>
            <p:nvPr/>
          </p:nvSpPr>
          <p:spPr>
            <a:xfrm>
              <a:off x="6535181" y="2768363"/>
              <a:ext cx="115298" cy="49460"/>
            </a:xfrm>
            <a:custGeom>
              <a:avLst/>
              <a:gdLst/>
              <a:ahLst/>
              <a:cxnLst/>
              <a:rect l="l" t="t" r="r" b="b"/>
              <a:pathLst>
                <a:path w="4156" h="1783" extrusionOk="0">
                  <a:moveTo>
                    <a:pt x="2108" y="0"/>
                  </a:moveTo>
                  <a:cubicBezTo>
                    <a:pt x="2019" y="0"/>
                    <a:pt x="1930" y="51"/>
                    <a:pt x="1894" y="152"/>
                  </a:cubicBezTo>
                  <a:lnTo>
                    <a:pt x="1882" y="199"/>
                  </a:lnTo>
                  <a:cubicBezTo>
                    <a:pt x="1644" y="854"/>
                    <a:pt x="1037" y="1295"/>
                    <a:pt x="346" y="1342"/>
                  </a:cubicBezTo>
                  <a:lnTo>
                    <a:pt x="132" y="1354"/>
                  </a:lnTo>
                  <a:cubicBezTo>
                    <a:pt x="191" y="1402"/>
                    <a:pt x="1" y="1735"/>
                    <a:pt x="60" y="1783"/>
                  </a:cubicBezTo>
                  <a:lnTo>
                    <a:pt x="906" y="1712"/>
                  </a:lnTo>
                  <a:cubicBezTo>
                    <a:pt x="1382" y="1557"/>
                    <a:pt x="1787" y="1247"/>
                    <a:pt x="2060" y="830"/>
                  </a:cubicBezTo>
                  <a:cubicBezTo>
                    <a:pt x="2072" y="813"/>
                    <a:pt x="2090" y="804"/>
                    <a:pt x="2108" y="804"/>
                  </a:cubicBezTo>
                  <a:cubicBezTo>
                    <a:pt x="2126" y="804"/>
                    <a:pt x="2144" y="813"/>
                    <a:pt x="2156" y="830"/>
                  </a:cubicBezTo>
                  <a:cubicBezTo>
                    <a:pt x="2441" y="1259"/>
                    <a:pt x="2858" y="1581"/>
                    <a:pt x="3358" y="1735"/>
                  </a:cubicBezTo>
                  <a:lnTo>
                    <a:pt x="4156" y="1450"/>
                  </a:lnTo>
                  <a:lnTo>
                    <a:pt x="3882" y="1414"/>
                  </a:lnTo>
                  <a:cubicBezTo>
                    <a:pt x="3668" y="1390"/>
                    <a:pt x="3454" y="1319"/>
                    <a:pt x="3251" y="1223"/>
                  </a:cubicBezTo>
                  <a:cubicBezTo>
                    <a:pt x="3108" y="1152"/>
                    <a:pt x="2977" y="1069"/>
                    <a:pt x="2858" y="961"/>
                  </a:cubicBezTo>
                  <a:cubicBezTo>
                    <a:pt x="2608" y="747"/>
                    <a:pt x="2418" y="461"/>
                    <a:pt x="2322" y="152"/>
                  </a:cubicBezTo>
                  <a:cubicBezTo>
                    <a:pt x="2287" y="51"/>
                    <a:pt x="2197" y="0"/>
                    <a:pt x="21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5"/>
            <p:cNvSpPr/>
            <p:nvPr/>
          </p:nvSpPr>
          <p:spPr>
            <a:xfrm>
              <a:off x="6535181" y="2805923"/>
              <a:ext cx="25135" cy="11900"/>
            </a:xfrm>
            <a:custGeom>
              <a:avLst/>
              <a:gdLst/>
              <a:ahLst/>
              <a:cxnLst/>
              <a:rect l="l" t="t" r="r" b="b"/>
              <a:pathLst>
                <a:path w="906" h="429" extrusionOk="0">
                  <a:moveTo>
                    <a:pt x="132" y="0"/>
                  </a:moveTo>
                  <a:cubicBezTo>
                    <a:pt x="191" y="48"/>
                    <a:pt x="1" y="381"/>
                    <a:pt x="60" y="429"/>
                  </a:cubicBezTo>
                  <a:lnTo>
                    <a:pt x="906" y="35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D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5"/>
            <p:cNvSpPr/>
            <p:nvPr/>
          </p:nvSpPr>
          <p:spPr>
            <a:xfrm>
              <a:off x="6575157" y="2749778"/>
              <a:ext cx="37008" cy="22913"/>
            </a:xfrm>
            <a:custGeom>
              <a:avLst/>
              <a:gdLst/>
              <a:ahLst/>
              <a:cxnLst/>
              <a:rect l="l" t="t" r="r" b="b"/>
              <a:pathLst>
                <a:path w="1334" h="826" extrusionOk="0">
                  <a:moveTo>
                    <a:pt x="179" y="0"/>
                  </a:moveTo>
                  <a:cubicBezTo>
                    <a:pt x="131" y="0"/>
                    <a:pt x="96" y="12"/>
                    <a:pt x="60" y="24"/>
                  </a:cubicBezTo>
                  <a:cubicBezTo>
                    <a:pt x="0" y="60"/>
                    <a:pt x="24" y="155"/>
                    <a:pt x="24" y="238"/>
                  </a:cubicBezTo>
                  <a:cubicBezTo>
                    <a:pt x="12" y="274"/>
                    <a:pt x="24" y="310"/>
                    <a:pt x="48" y="346"/>
                  </a:cubicBezTo>
                  <a:lnTo>
                    <a:pt x="238" y="608"/>
                  </a:lnTo>
                  <a:cubicBezTo>
                    <a:pt x="346" y="762"/>
                    <a:pt x="655" y="822"/>
                    <a:pt x="655" y="822"/>
                  </a:cubicBezTo>
                  <a:cubicBezTo>
                    <a:pt x="676" y="825"/>
                    <a:pt x="696" y="826"/>
                    <a:pt x="716" y="826"/>
                  </a:cubicBezTo>
                  <a:cubicBezTo>
                    <a:pt x="869" y="826"/>
                    <a:pt x="1001" y="747"/>
                    <a:pt x="1096" y="631"/>
                  </a:cubicBezTo>
                  <a:lnTo>
                    <a:pt x="1286" y="346"/>
                  </a:lnTo>
                  <a:cubicBezTo>
                    <a:pt x="1322" y="310"/>
                    <a:pt x="1334" y="262"/>
                    <a:pt x="1334" y="227"/>
                  </a:cubicBezTo>
                  <a:cubicBezTo>
                    <a:pt x="1334" y="227"/>
                    <a:pt x="1334" y="72"/>
                    <a:pt x="1262" y="24"/>
                  </a:cubicBezTo>
                  <a:cubicBezTo>
                    <a:pt x="1227" y="12"/>
                    <a:pt x="1191" y="0"/>
                    <a:pt x="115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5"/>
            <p:cNvSpPr/>
            <p:nvPr/>
          </p:nvSpPr>
          <p:spPr>
            <a:xfrm>
              <a:off x="6574159" y="2750110"/>
              <a:ext cx="39339" cy="23884"/>
            </a:xfrm>
            <a:custGeom>
              <a:avLst/>
              <a:gdLst/>
              <a:ahLst/>
              <a:cxnLst/>
              <a:rect l="l" t="t" r="r" b="b"/>
              <a:pathLst>
                <a:path w="1418" h="861" extrusionOk="0">
                  <a:moveTo>
                    <a:pt x="120" y="0"/>
                  </a:moveTo>
                  <a:cubicBezTo>
                    <a:pt x="48" y="36"/>
                    <a:pt x="1" y="119"/>
                    <a:pt x="1" y="203"/>
                  </a:cubicBezTo>
                  <a:cubicBezTo>
                    <a:pt x="1" y="238"/>
                    <a:pt x="24" y="286"/>
                    <a:pt x="48" y="322"/>
                  </a:cubicBezTo>
                  <a:lnTo>
                    <a:pt x="251" y="619"/>
                  </a:lnTo>
                  <a:cubicBezTo>
                    <a:pt x="364" y="780"/>
                    <a:pt x="539" y="860"/>
                    <a:pt x="714" y="860"/>
                  </a:cubicBezTo>
                  <a:cubicBezTo>
                    <a:pt x="888" y="860"/>
                    <a:pt x="1060" y="780"/>
                    <a:pt x="1167" y="619"/>
                  </a:cubicBezTo>
                  <a:lnTo>
                    <a:pt x="1370" y="322"/>
                  </a:lnTo>
                  <a:cubicBezTo>
                    <a:pt x="1394" y="286"/>
                    <a:pt x="1417" y="238"/>
                    <a:pt x="1417" y="203"/>
                  </a:cubicBezTo>
                  <a:cubicBezTo>
                    <a:pt x="1417" y="119"/>
                    <a:pt x="1370" y="36"/>
                    <a:pt x="1298" y="0"/>
                  </a:cubicBezTo>
                  <a:lnTo>
                    <a:pt x="1156" y="215"/>
                  </a:lnTo>
                  <a:cubicBezTo>
                    <a:pt x="1048" y="357"/>
                    <a:pt x="894" y="441"/>
                    <a:pt x="715" y="441"/>
                  </a:cubicBezTo>
                  <a:cubicBezTo>
                    <a:pt x="705" y="441"/>
                    <a:pt x="695" y="442"/>
                    <a:pt x="685" y="442"/>
                  </a:cubicBezTo>
                  <a:cubicBezTo>
                    <a:pt x="518" y="442"/>
                    <a:pt x="364" y="349"/>
                    <a:pt x="274" y="215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5"/>
            <p:cNvSpPr/>
            <p:nvPr/>
          </p:nvSpPr>
          <p:spPr>
            <a:xfrm>
              <a:off x="6482664" y="2795354"/>
              <a:ext cx="221995" cy="65161"/>
            </a:xfrm>
            <a:custGeom>
              <a:avLst/>
              <a:gdLst/>
              <a:ahLst/>
              <a:cxnLst/>
              <a:rect l="l" t="t" r="r" b="b"/>
              <a:pathLst>
                <a:path w="8002" h="2349" extrusionOk="0">
                  <a:moveTo>
                    <a:pt x="1" y="0"/>
                  </a:moveTo>
                  <a:lnTo>
                    <a:pt x="1" y="0"/>
                  </a:lnTo>
                  <a:cubicBezTo>
                    <a:pt x="870" y="1566"/>
                    <a:pt x="2432" y="2349"/>
                    <a:pt x="3997" y="2349"/>
                  </a:cubicBezTo>
                  <a:cubicBezTo>
                    <a:pt x="5561" y="2349"/>
                    <a:pt x="7126" y="1566"/>
                    <a:pt x="8002" y="0"/>
                  </a:cubicBezTo>
                  <a:lnTo>
                    <a:pt x="8002" y="0"/>
                  </a:lnTo>
                  <a:cubicBezTo>
                    <a:pt x="6704" y="423"/>
                    <a:pt x="5352" y="634"/>
                    <a:pt x="4001" y="634"/>
                  </a:cubicBezTo>
                  <a:cubicBezTo>
                    <a:pt x="2650" y="634"/>
                    <a:pt x="1298" y="42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5"/>
            <p:cNvSpPr/>
            <p:nvPr/>
          </p:nvSpPr>
          <p:spPr>
            <a:xfrm>
              <a:off x="6482331" y="2795354"/>
              <a:ext cx="123565" cy="65078"/>
            </a:xfrm>
            <a:custGeom>
              <a:avLst/>
              <a:gdLst/>
              <a:ahLst/>
              <a:cxnLst/>
              <a:rect l="l" t="t" r="r" b="b"/>
              <a:pathLst>
                <a:path w="4454" h="2346" extrusionOk="0">
                  <a:moveTo>
                    <a:pt x="1" y="0"/>
                  </a:moveTo>
                  <a:cubicBezTo>
                    <a:pt x="810" y="1453"/>
                    <a:pt x="2346" y="2346"/>
                    <a:pt x="4013" y="2346"/>
                  </a:cubicBezTo>
                  <a:cubicBezTo>
                    <a:pt x="4156" y="2346"/>
                    <a:pt x="4311" y="2346"/>
                    <a:pt x="4454" y="2322"/>
                  </a:cubicBezTo>
                  <a:cubicBezTo>
                    <a:pt x="3084" y="2191"/>
                    <a:pt x="1846" y="1453"/>
                    <a:pt x="1084" y="310"/>
                  </a:cubicBezTo>
                  <a:cubicBezTo>
                    <a:pt x="715" y="227"/>
                    <a:pt x="358" y="11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4" name="Google Shape;4314;p45"/>
          <p:cNvGrpSpPr/>
          <p:nvPr/>
        </p:nvGrpSpPr>
        <p:grpSpPr>
          <a:xfrm>
            <a:off x="1565361" y="2606417"/>
            <a:ext cx="413890" cy="407612"/>
            <a:chOff x="1565361" y="2606417"/>
            <a:chExt cx="413890" cy="407612"/>
          </a:xfrm>
        </p:grpSpPr>
        <p:sp>
          <p:nvSpPr>
            <p:cNvPr id="4315" name="Google Shape;4315;p45"/>
            <p:cNvSpPr/>
            <p:nvPr/>
          </p:nvSpPr>
          <p:spPr>
            <a:xfrm>
              <a:off x="1620513" y="2753744"/>
              <a:ext cx="57177" cy="235845"/>
            </a:xfrm>
            <a:custGeom>
              <a:avLst/>
              <a:gdLst/>
              <a:ahLst/>
              <a:cxnLst/>
              <a:rect l="l" t="t" r="r" b="b"/>
              <a:pathLst>
                <a:path w="2061" h="8502" extrusionOk="0">
                  <a:moveTo>
                    <a:pt x="1" y="0"/>
                  </a:moveTo>
                  <a:lnTo>
                    <a:pt x="1" y="8501"/>
                  </a:lnTo>
                  <a:lnTo>
                    <a:pt x="2060" y="8501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5"/>
            <p:cNvSpPr/>
            <p:nvPr/>
          </p:nvSpPr>
          <p:spPr>
            <a:xfrm>
              <a:off x="1613911" y="2747142"/>
              <a:ext cx="70383" cy="247718"/>
            </a:xfrm>
            <a:custGeom>
              <a:avLst/>
              <a:gdLst/>
              <a:ahLst/>
              <a:cxnLst/>
              <a:rect l="l" t="t" r="r" b="b"/>
              <a:pathLst>
                <a:path w="2537" h="8930" extrusionOk="0">
                  <a:moveTo>
                    <a:pt x="2072" y="464"/>
                  </a:moveTo>
                  <a:lnTo>
                    <a:pt x="2072" y="476"/>
                  </a:lnTo>
                  <a:lnTo>
                    <a:pt x="441" y="1393"/>
                  </a:lnTo>
                  <a:lnTo>
                    <a:pt x="441" y="464"/>
                  </a:lnTo>
                  <a:close/>
                  <a:moveTo>
                    <a:pt x="2072" y="976"/>
                  </a:moveTo>
                  <a:lnTo>
                    <a:pt x="2072" y="2560"/>
                  </a:lnTo>
                  <a:lnTo>
                    <a:pt x="679" y="1762"/>
                  </a:lnTo>
                  <a:lnTo>
                    <a:pt x="2072" y="976"/>
                  </a:lnTo>
                  <a:close/>
                  <a:moveTo>
                    <a:pt x="441" y="2155"/>
                  </a:moveTo>
                  <a:lnTo>
                    <a:pt x="1834" y="2941"/>
                  </a:lnTo>
                  <a:lnTo>
                    <a:pt x="441" y="3727"/>
                  </a:lnTo>
                  <a:lnTo>
                    <a:pt x="441" y="2155"/>
                  </a:lnTo>
                  <a:close/>
                  <a:moveTo>
                    <a:pt x="2072" y="3322"/>
                  </a:moveTo>
                  <a:lnTo>
                    <a:pt x="2072" y="4905"/>
                  </a:lnTo>
                  <a:lnTo>
                    <a:pt x="679" y="4108"/>
                  </a:lnTo>
                  <a:lnTo>
                    <a:pt x="2072" y="3322"/>
                  </a:lnTo>
                  <a:close/>
                  <a:moveTo>
                    <a:pt x="441" y="4501"/>
                  </a:moveTo>
                  <a:lnTo>
                    <a:pt x="1834" y="5286"/>
                  </a:lnTo>
                  <a:lnTo>
                    <a:pt x="441" y="6072"/>
                  </a:lnTo>
                  <a:lnTo>
                    <a:pt x="441" y="4501"/>
                  </a:lnTo>
                  <a:close/>
                  <a:moveTo>
                    <a:pt x="2072" y="5667"/>
                  </a:moveTo>
                  <a:lnTo>
                    <a:pt x="2072" y="7251"/>
                  </a:lnTo>
                  <a:lnTo>
                    <a:pt x="679" y="6453"/>
                  </a:lnTo>
                  <a:lnTo>
                    <a:pt x="2072" y="5667"/>
                  </a:lnTo>
                  <a:close/>
                  <a:moveTo>
                    <a:pt x="441" y="6846"/>
                  </a:moveTo>
                  <a:lnTo>
                    <a:pt x="2072" y="7763"/>
                  </a:lnTo>
                  <a:lnTo>
                    <a:pt x="2072" y="8513"/>
                  </a:lnTo>
                  <a:lnTo>
                    <a:pt x="441" y="8501"/>
                  </a:lnTo>
                  <a:lnTo>
                    <a:pt x="441" y="6846"/>
                  </a:lnTo>
                  <a:close/>
                  <a:moveTo>
                    <a:pt x="227" y="0"/>
                  </a:moveTo>
                  <a:cubicBezTo>
                    <a:pt x="108" y="0"/>
                    <a:pt x="0" y="107"/>
                    <a:pt x="0" y="226"/>
                  </a:cubicBezTo>
                  <a:lnTo>
                    <a:pt x="0" y="8715"/>
                  </a:lnTo>
                  <a:cubicBezTo>
                    <a:pt x="0" y="8834"/>
                    <a:pt x="108" y="8930"/>
                    <a:pt x="227" y="8930"/>
                  </a:cubicBezTo>
                  <a:lnTo>
                    <a:pt x="2310" y="8930"/>
                  </a:lnTo>
                  <a:cubicBezTo>
                    <a:pt x="2429" y="8930"/>
                    <a:pt x="2537" y="8834"/>
                    <a:pt x="2537" y="8715"/>
                  </a:cubicBezTo>
                  <a:lnTo>
                    <a:pt x="2537" y="226"/>
                  </a:lnTo>
                  <a:cubicBezTo>
                    <a:pt x="2537" y="107"/>
                    <a:pt x="2429" y="0"/>
                    <a:pt x="2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5"/>
            <p:cNvSpPr/>
            <p:nvPr/>
          </p:nvSpPr>
          <p:spPr>
            <a:xfrm>
              <a:off x="1871555" y="2753744"/>
              <a:ext cx="57177" cy="235845"/>
            </a:xfrm>
            <a:custGeom>
              <a:avLst/>
              <a:gdLst/>
              <a:ahLst/>
              <a:cxnLst/>
              <a:rect l="l" t="t" r="r" b="b"/>
              <a:pathLst>
                <a:path w="2061" h="8502" extrusionOk="0">
                  <a:moveTo>
                    <a:pt x="0" y="0"/>
                  </a:moveTo>
                  <a:lnTo>
                    <a:pt x="0" y="8501"/>
                  </a:lnTo>
                  <a:lnTo>
                    <a:pt x="2060" y="8501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5"/>
            <p:cNvSpPr/>
            <p:nvPr/>
          </p:nvSpPr>
          <p:spPr>
            <a:xfrm>
              <a:off x="1864953" y="2747447"/>
              <a:ext cx="70383" cy="247746"/>
            </a:xfrm>
            <a:custGeom>
              <a:avLst/>
              <a:gdLst/>
              <a:ahLst/>
              <a:cxnLst/>
              <a:rect l="l" t="t" r="r" b="b"/>
              <a:pathLst>
                <a:path w="2537" h="8931" extrusionOk="0">
                  <a:moveTo>
                    <a:pt x="2072" y="453"/>
                  </a:moveTo>
                  <a:lnTo>
                    <a:pt x="2072" y="1382"/>
                  </a:lnTo>
                  <a:lnTo>
                    <a:pt x="429" y="465"/>
                  </a:lnTo>
                  <a:lnTo>
                    <a:pt x="429" y="453"/>
                  </a:lnTo>
                  <a:close/>
                  <a:moveTo>
                    <a:pt x="465" y="965"/>
                  </a:moveTo>
                  <a:lnTo>
                    <a:pt x="1858" y="1763"/>
                  </a:lnTo>
                  <a:lnTo>
                    <a:pt x="465" y="2549"/>
                  </a:lnTo>
                  <a:lnTo>
                    <a:pt x="465" y="965"/>
                  </a:lnTo>
                  <a:close/>
                  <a:moveTo>
                    <a:pt x="2072" y="2144"/>
                  </a:moveTo>
                  <a:lnTo>
                    <a:pt x="2072" y="3728"/>
                  </a:lnTo>
                  <a:lnTo>
                    <a:pt x="667" y="2930"/>
                  </a:lnTo>
                  <a:lnTo>
                    <a:pt x="2072" y="2144"/>
                  </a:lnTo>
                  <a:close/>
                  <a:moveTo>
                    <a:pt x="465" y="3311"/>
                  </a:moveTo>
                  <a:lnTo>
                    <a:pt x="1858" y="4109"/>
                  </a:lnTo>
                  <a:lnTo>
                    <a:pt x="465" y="4894"/>
                  </a:lnTo>
                  <a:lnTo>
                    <a:pt x="465" y="3311"/>
                  </a:lnTo>
                  <a:close/>
                  <a:moveTo>
                    <a:pt x="2072" y="4490"/>
                  </a:moveTo>
                  <a:lnTo>
                    <a:pt x="2072" y="6073"/>
                  </a:lnTo>
                  <a:lnTo>
                    <a:pt x="679" y="5275"/>
                  </a:lnTo>
                  <a:lnTo>
                    <a:pt x="2072" y="4490"/>
                  </a:lnTo>
                  <a:close/>
                  <a:moveTo>
                    <a:pt x="465" y="5656"/>
                  </a:moveTo>
                  <a:lnTo>
                    <a:pt x="1858" y="6454"/>
                  </a:lnTo>
                  <a:lnTo>
                    <a:pt x="465" y="7240"/>
                  </a:lnTo>
                  <a:lnTo>
                    <a:pt x="465" y="5656"/>
                  </a:lnTo>
                  <a:close/>
                  <a:moveTo>
                    <a:pt x="2072" y="6823"/>
                  </a:moveTo>
                  <a:lnTo>
                    <a:pt x="2072" y="8502"/>
                  </a:lnTo>
                  <a:lnTo>
                    <a:pt x="429" y="8490"/>
                  </a:lnTo>
                  <a:lnTo>
                    <a:pt x="429" y="7752"/>
                  </a:lnTo>
                  <a:lnTo>
                    <a:pt x="2072" y="6823"/>
                  </a:lnTo>
                  <a:close/>
                  <a:moveTo>
                    <a:pt x="226" y="1"/>
                  </a:moveTo>
                  <a:cubicBezTo>
                    <a:pt x="107" y="1"/>
                    <a:pt x="0" y="96"/>
                    <a:pt x="0" y="215"/>
                  </a:cubicBezTo>
                  <a:lnTo>
                    <a:pt x="0" y="8704"/>
                  </a:lnTo>
                  <a:cubicBezTo>
                    <a:pt x="0" y="8823"/>
                    <a:pt x="107" y="8931"/>
                    <a:pt x="226" y="8931"/>
                  </a:cubicBezTo>
                  <a:lnTo>
                    <a:pt x="2310" y="8931"/>
                  </a:lnTo>
                  <a:cubicBezTo>
                    <a:pt x="2429" y="8931"/>
                    <a:pt x="2536" y="8823"/>
                    <a:pt x="2536" y="8704"/>
                  </a:cubicBezTo>
                  <a:lnTo>
                    <a:pt x="2536" y="215"/>
                  </a:lnTo>
                  <a:cubicBezTo>
                    <a:pt x="2524" y="96"/>
                    <a:pt x="2429" y="1"/>
                    <a:pt x="2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5"/>
            <p:cNvSpPr/>
            <p:nvPr/>
          </p:nvSpPr>
          <p:spPr>
            <a:xfrm>
              <a:off x="1854383" y="2722676"/>
              <a:ext cx="91855" cy="33399"/>
            </a:xfrm>
            <a:custGeom>
              <a:avLst/>
              <a:gdLst/>
              <a:ahLst/>
              <a:cxnLst/>
              <a:rect l="l" t="t" r="r" b="b"/>
              <a:pathLst>
                <a:path w="3311" h="1204" extrusionOk="0">
                  <a:moveTo>
                    <a:pt x="381" y="1"/>
                  </a:moveTo>
                  <a:cubicBezTo>
                    <a:pt x="381" y="1"/>
                    <a:pt x="334" y="132"/>
                    <a:pt x="334" y="132"/>
                  </a:cubicBezTo>
                  <a:cubicBezTo>
                    <a:pt x="84" y="168"/>
                    <a:pt x="12" y="299"/>
                    <a:pt x="12" y="561"/>
                  </a:cubicBezTo>
                  <a:lnTo>
                    <a:pt x="0" y="846"/>
                  </a:lnTo>
                  <a:cubicBezTo>
                    <a:pt x="0" y="1132"/>
                    <a:pt x="250" y="1204"/>
                    <a:pt x="536" y="1204"/>
                  </a:cubicBezTo>
                  <a:lnTo>
                    <a:pt x="2679" y="1204"/>
                  </a:lnTo>
                  <a:cubicBezTo>
                    <a:pt x="2929" y="1204"/>
                    <a:pt x="3179" y="1132"/>
                    <a:pt x="3227" y="894"/>
                  </a:cubicBezTo>
                  <a:cubicBezTo>
                    <a:pt x="3239" y="858"/>
                    <a:pt x="3310" y="846"/>
                    <a:pt x="3310" y="811"/>
                  </a:cubicBezTo>
                  <a:lnTo>
                    <a:pt x="3310" y="513"/>
                  </a:lnTo>
                  <a:cubicBezTo>
                    <a:pt x="3310" y="227"/>
                    <a:pt x="3084" y="1"/>
                    <a:pt x="27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5"/>
            <p:cNvSpPr/>
            <p:nvPr/>
          </p:nvSpPr>
          <p:spPr>
            <a:xfrm>
              <a:off x="1852385" y="2723674"/>
              <a:ext cx="95490" cy="36700"/>
            </a:xfrm>
            <a:custGeom>
              <a:avLst/>
              <a:gdLst/>
              <a:ahLst/>
              <a:cxnLst/>
              <a:rect l="l" t="t" r="r" b="b"/>
              <a:pathLst>
                <a:path w="3442" h="1323" extrusionOk="0">
                  <a:moveTo>
                    <a:pt x="441" y="1"/>
                  </a:moveTo>
                  <a:cubicBezTo>
                    <a:pt x="191" y="36"/>
                    <a:pt x="1" y="251"/>
                    <a:pt x="1" y="513"/>
                  </a:cubicBezTo>
                  <a:lnTo>
                    <a:pt x="1" y="798"/>
                  </a:lnTo>
                  <a:cubicBezTo>
                    <a:pt x="1" y="1084"/>
                    <a:pt x="227" y="1322"/>
                    <a:pt x="513" y="1322"/>
                  </a:cubicBezTo>
                  <a:lnTo>
                    <a:pt x="2918" y="1322"/>
                  </a:lnTo>
                  <a:cubicBezTo>
                    <a:pt x="3168" y="1322"/>
                    <a:pt x="3382" y="1132"/>
                    <a:pt x="3430" y="894"/>
                  </a:cubicBezTo>
                  <a:cubicBezTo>
                    <a:pt x="3442" y="834"/>
                    <a:pt x="3442" y="787"/>
                    <a:pt x="3442" y="739"/>
                  </a:cubicBezTo>
                  <a:lnTo>
                    <a:pt x="739" y="739"/>
                  </a:lnTo>
                  <a:cubicBezTo>
                    <a:pt x="644" y="739"/>
                    <a:pt x="560" y="667"/>
                    <a:pt x="560" y="572"/>
                  </a:cubicBezTo>
                  <a:lnTo>
                    <a:pt x="5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5"/>
            <p:cNvSpPr/>
            <p:nvPr/>
          </p:nvSpPr>
          <p:spPr>
            <a:xfrm>
              <a:off x="1584837" y="2899712"/>
              <a:ext cx="387479" cy="105717"/>
            </a:xfrm>
            <a:custGeom>
              <a:avLst/>
              <a:gdLst/>
              <a:ahLst/>
              <a:cxnLst/>
              <a:rect l="l" t="t" r="r" b="b"/>
              <a:pathLst>
                <a:path w="13967" h="3811" extrusionOk="0">
                  <a:moveTo>
                    <a:pt x="7037" y="1"/>
                  </a:moveTo>
                  <a:lnTo>
                    <a:pt x="6740" y="227"/>
                  </a:lnTo>
                  <a:cubicBezTo>
                    <a:pt x="6763" y="536"/>
                    <a:pt x="6644" y="846"/>
                    <a:pt x="6442" y="1072"/>
                  </a:cubicBezTo>
                  <a:cubicBezTo>
                    <a:pt x="6359" y="1156"/>
                    <a:pt x="6287" y="1251"/>
                    <a:pt x="6216" y="1334"/>
                  </a:cubicBezTo>
                  <a:cubicBezTo>
                    <a:pt x="6049" y="1560"/>
                    <a:pt x="5775" y="1691"/>
                    <a:pt x="5490" y="1691"/>
                  </a:cubicBezTo>
                  <a:lnTo>
                    <a:pt x="5478" y="1691"/>
                  </a:lnTo>
                  <a:cubicBezTo>
                    <a:pt x="5204" y="1691"/>
                    <a:pt x="4930" y="1787"/>
                    <a:pt x="4716" y="1953"/>
                  </a:cubicBezTo>
                  <a:cubicBezTo>
                    <a:pt x="4454" y="2191"/>
                    <a:pt x="4108" y="2311"/>
                    <a:pt x="3751" y="2311"/>
                  </a:cubicBezTo>
                  <a:lnTo>
                    <a:pt x="3704" y="2311"/>
                  </a:lnTo>
                  <a:cubicBezTo>
                    <a:pt x="3263" y="2311"/>
                    <a:pt x="2834" y="2453"/>
                    <a:pt x="2501" y="2739"/>
                  </a:cubicBezTo>
                  <a:cubicBezTo>
                    <a:pt x="2193" y="2979"/>
                    <a:pt x="1808" y="3109"/>
                    <a:pt x="1410" y="3109"/>
                  </a:cubicBezTo>
                  <a:cubicBezTo>
                    <a:pt x="1393" y="3109"/>
                    <a:pt x="1375" y="3109"/>
                    <a:pt x="1358" y="3108"/>
                  </a:cubicBezTo>
                  <a:lnTo>
                    <a:pt x="1299" y="3108"/>
                  </a:lnTo>
                  <a:cubicBezTo>
                    <a:pt x="656" y="3108"/>
                    <a:pt x="84" y="3787"/>
                    <a:pt x="84" y="3787"/>
                  </a:cubicBezTo>
                  <a:lnTo>
                    <a:pt x="1" y="3811"/>
                  </a:lnTo>
                  <a:lnTo>
                    <a:pt x="13621" y="3811"/>
                  </a:lnTo>
                  <a:lnTo>
                    <a:pt x="13610" y="3799"/>
                  </a:lnTo>
                  <a:cubicBezTo>
                    <a:pt x="13776" y="3799"/>
                    <a:pt x="13836" y="3489"/>
                    <a:pt x="13836" y="3489"/>
                  </a:cubicBezTo>
                  <a:cubicBezTo>
                    <a:pt x="13836" y="3489"/>
                    <a:pt x="13967" y="3465"/>
                    <a:pt x="13848" y="3334"/>
                  </a:cubicBezTo>
                  <a:cubicBezTo>
                    <a:pt x="13538" y="3001"/>
                    <a:pt x="13098" y="2811"/>
                    <a:pt x="12645" y="2811"/>
                  </a:cubicBezTo>
                  <a:lnTo>
                    <a:pt x="12574" y="2811"/>
                  </a:lnTo>
                  <a:cubicBezTo>
                    <a:pt x="12558" y="2811"/>
                    <a:pt x="12542" y="2811"/>
                    <a:pt x="12527" y="2811"/>
                  </a:cubicBezTo>
                  <a:cubicBezTo>
                    <a:pt x="12138" y="2811"/>
                    <a:pt x="11752" y="2670"/>
                    <a:pt x="11443" y="2430"/>
                  </a:cubicBezTo>
                  <a:cubicBezTo>
                    <a:pt x="11097" y="2156"/>
                    <a:pt x="10681" y="2013"/>
                    <a:pt x="10252" y="2013"/>
                  </a:cubicBezTo>
                  <a:lnTo>
                    <a:pt x="10216" y="2013"/>
                  </a:lnTo>
                  <a:cubicBezTo>
                    <a:pt x="9859" y="2013"/>
                    <a:pt x="9514" y="1882"/>
                    <a:pt x="9228" y="1656"/>
                  </a:cubicBezTo>
                  <a:cubicBezTo>
                    <a:pt x="9026" y="1489"/>
                    <a:pt x="8764" y="1394"/>
                    <a:pt x="8490" y="1394"/>
                  </a:cubicBezTo>
                  <a:lnTo>
                    <a:pt x="8466" y="1394"/>
                  </a:lnTo>
                  <a:cubicBezTo>
                    <a:pt x="8180" y="1394"/>
                    <a:pt x="7918" y="1263"/>
                    <a:pt x="7740" y="1037"/>
                  </a:cubicBezTo>
                  <a:cubicBezTo>
                    <a:pt x="7680" y="941"/>
                    <a:pt x="7597" y="858"/>
                    <a:pt x="7525" y="787"/>
                  </a:cubicBezTo>
                  <a:cubicBezTo>
                    <a:pt x="7442" y="691"/>
                    <a:pt x="7371" y="596"/>
                    <a:pt x="7323" y="489"/>
                  </a:cubicBezTo>
                  <a:cubicBezTo>
                    <a:pt x="7264" y="346"/>
                    <a:pt x="7037" y="227"/>
                    <a:pt x="70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5"/>
            <p:cNvSpPr/>
            <p:nvPr/>
          </p:nvSpPr>
          <p:spPr>
            <a:xfrm>
              <a:off x="1565361" y="2889809"/>
              <a:ext cx="413890" cy="124220"/>
            </a:xfrm>
            <a:custGeom>
              <a:avLst/>
              <a:gdLst/>
              <a:ahLst/>
              <a:cxnLst/>
              <a:rect l="l" t="t" r="r" b="b"/>
              <a:pathLst>
                <a:path w="14919" h="4478" extrusionOk="0">
                  <a:moveTo>
                    <a:pt x="5870" y="1751"/>
                  </a:moveTo>
                  <a:cubicBezTo>
                    <a:pt x="5873" y="1751"/>
                    <a:pt x="5876" y="1751"/>
                    <a:pt x="5879" y="1751"/>
                  </a:cubicBezTo>
                  <a:lnTo>
                    <a:pt x="5879" y="1751"/>
                  </a:lnTo>
                  <a:cubicBezTo>
                    <a:pt x="5888" y="1751"/>
                    <a:pt x="5897" y="1751"/>
                    <a:pt x="5906" y="1751"/>
                  </a:cubicBezTo>
                  <a:close/>
                  <a:moveTo>
                    <a:pt x="7537" y="1"/>
                  </a:moveTo>
                  <a:lnTo>
                    <a:pt x="7156" y="215"/>
                  </a:lnTo>
                  <a:cubicBezTo>
                    <a:pt x="7168" y="536"/>
                    <a:pt x="7061" y="858"/>
                    <a:pt x="6846" y="1108"/>
                  </a:cubicBezTo>
                  <a:cubicBezTo>
                    <a:pt x="6763" y="1191"/>
                    <a:pt x="6692" y="1286"/>
                    <a:pt x="6620" y="1382"/>
                  </a:cubicBezTo>
                  <a:cubicBezTo>
                    <a:pt x="6448" y="1611"/>
                    <a:pt x="6189" y="1751"/>
                    <a:pt x="5905" y="1751"/>
                  </a:cubicBezTo>
                  <a:cubicBezTo>
                    <a:pt x="5896" y="1751"/>
                    <a:pt x="5887" y="1751"/>
                    <a:pt x="5879" y="1751"/>
                  </a:cubicBezTo>
                  <a:lnTo>
                    <a:pt x="5879" y="1751"/>
                  </a:lnTo>
                  <a:cubicBezTo>
                    <a:pt x="5614" y="1757"/>
                    <a:pt x="5351" y="1852"/>
                    <a:pt x="5144" y="2025"/>
                  </a:cubicBezTo>
                  <a:cubicBezTo>
                    <a:pt x="4870" y="2251"/>
                    <a:pt x="4513" y="2382"/>
                    <a:pt x="4156" y="2382"/>
                  </a:cubicBezTo>
                  <a:lnTo>
                    <a:pt x="4120" y="2382"/>
                  </a:lnTo>
                  <a:cubicBezTo>
                    <a:pt x="3679" y="2382"/>
                    <a:pt x="3251" y="2525"/>
                    <a:pt x="2905" y="2810"/>
                  </a:cubicBezTo>
                  <a:cubicBezTo>
                    <a:pt x="2607" y="3042"/>
                    <a:pt x="2237" y="3182"/>
                    <a:pt x="1853" y="3182"/>
                  </a:cubicBezTo>
                  <a:cubicBezTo>
                    <a:pt x="1823" y="3182"/>
                    <a:pt x="1793" y="3181"/>
                    <a:pt x="1762" y="3179"/>
                  </a:cubicBezTo>
                  <a:lnTo>
                    <a:pt x="1703" y="3179"/>
                  </a:lnTo>
                  <a:cubicBezTo>
                    <a:pt x="1191" y="3179"/>
                    <a:pt x="703" y="3418"/>
                    <a:pt x="381" y="3811"/>
                  </a:cubicBezTo>
                  <a:cubicBezTo>
                    <a:pt x="215" y="4001"/>
                    <a:pt x="0" y="4442"/>
                    <a:pt x="405" y="4477"/>
                  </a:cubicBezTo>
                  <a:lnTo>
                    <a:pt x="14633" y="4477"/>
                  </a:lnTo>
                  <a:cubicBezTo>
                    <a:pt x="14800" y="4477"/>
                    <a:pt x="14919" y="4322"/>
                    <a:pt x="14859" y="4156"/>
                  </a:cubicBezTo>
                  <a:lnTo>
                    <a:pt x="14859" y="4156"/>
                  </a:lnTo>
                  <a:lnTo>
                    <a:pt x="14859" y="4168"/>
                  </a:lnTo>
                  <a:cubicBezTo>
                    <a:pt x="14788" y="4001"/>
                    <a:pt x="14693" y="3846"/>
                    <a:pt x="14574" y="3715"/>
                  </a:cubicBezTo>
                  <a:lnTo>
                    <a:pt x="3917" y="3715"/>
                  </a:lnTo>
                  <a:cubicBezTo>
                    <a:pt x="3727" y="3715"/>
                    <a:pt x="3644" y="3477"/>
                    <a:pt x="3798" y="3358"/>
                  </a:cubicBezTo>
                  <a:cubicBezTo>
                    <a:pt x="4144" y="3084"/>
                    <a:pt x="4572" y="2929"/>
                    <a:pt x="5013" y="2929"/>
                  </a:cubicBezTo>
                  <a:lnTo>
                    <a:pt x="5037" y="2929"/>
                  </a:lnTo>
                  <a:cubicBezTo>
                    <a:pt x="5394" y="2929"/>
                    <a:pt x="5739" y="2810"/>
                    <a:pt x="6025" y="2584"/>
                  </a:cubicBezTo>
                  <a:cubicBezTo>
                    <a:pt x="6227" y="2406"/>
                    <a:pt x="6489" y="2310"/>
                    <a:pt x="6763" y="2310"/>
                  </a:cubicBezTo>
                  <a:lnTo>
                    <a:pt x="6787" y="2310"/>
                  </a:lnTo>
                  <a:cubicBezTo>
                    <a:pt x="6798" y="2311"/>
                    <a:pt x="6809" y="2311"/>
                    <a:pt x="6820" y="2311"/>
                  </a:cubicBezTo>
                  <a:cubicBezTo>
                    <a:pt x="7095" y="2311"/>
                    <a:pt x="7365" y="2170"/>
                    <a:pt x="7525" y="1941"/>
                  </a:cubicBezTo>
                  <a:cubicBezTo>
                    <a:pt x="7596" y="1846"/>
                    <a:pt x="7668" y="1751"/>
                    <a:pt x="7751" y="1667"/>
                  </a:cubicBezTo>
                  <a:cubicBezTo>
                    <a:pt x="7954" y="1441"/>
                    <a:pt x="8061" y="1144"/>
                    <a:pt x="8061" y="834"/>
                  </a:cubicBezTo>
                  <a:cubicBezTo>
                    <a:pt x="7977" y="643"/>
                    <a:pt x="7942" y="429"/>
                    <a:pt x="7942" y="227"/>
                  </a:cubicBezTo>
                  <a:lnTo>
                    <a:pt x="75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5"/>
            <p:cNvSpPr/>
            <p:nvPr/>
          </p:nvSpPr>
          <p:spPr>
            <a:xfrm>
              <a:off x="1605976" y="2722676"/>
              <a:ext cx="90219" cy="35063"/>
            </a:xfrm>
            <a:custGeom>
              <a:avLst/>
              <a:gdLst/>
              <a:ahLst/>
              <a:cxnLst/>
              <a:rect l="l" t="t" r="r" b="b"/>
              <a:pathLst>
                <a:path w="3252" h="1264" extrusionOk="0">
                  <a:moveTo>
                    <a:pt x="382" y="1"/>
                  </a:moveTo>
                  <a:cubicBezTo>
                    <a:pt x="358" y="1"/>
                    <a:pt x="310" y="144"/>
                    <a:pt x="310" y="144"/>
                  </a:cubicBezTo>
                  <a:cubicBezTo>
                    <a:pt x="310" y="144"/>
                    <a:pt x="1" y="251"/>
                    <a:pt x="1" y="513"/>
                  </a:cubicBezTo>
                  <a:lnTo>
                    <a:pt x="1" y="811"/>
                  </a:lnTo>
                  <a:cubicBezTo>
                    <a:pt x="1" y="1096"/>
                    <a:pt x="108" y="1204"/>
                    <a:pt x="394" y="1204"/>
                  </a:cubicBezTo>
                  <a:lnTo>
                    <a:pt x="2549" y="1263"/>
                  </a:lnTo>
                  <a:cubicBezTo>
                    <a:pt x="2799" y="1263"/>
                    <a:pt x="3061" y="846"/>
                    <a:pt x="3061" y="846"/>
                  </a:cubicBezTo>
                  <a:cubicBezTo>
                    <a:pt x="3061" y="846"/>
                    <a:pt x="3251" y="846"/>
                    <a:pt x="3251" y="811"/>
                  </a:cubicBezTo>
                  <a:lnTo>
                    <a:pt x="3251" y="513"/>
                  </a:lnTo>
                  <a:cubicBezTo>
                    <a:pt x="3251" y="227"/>
                    <a:pt x="3013" y="1"/>
                    <a:pt x="27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5"/>
            <p:cNvSpPr/>
            <p:nvPr/>
          </p:nvSpPr>
          <p:spPr>
            <a:xfrm>
              <a:off x="1602009" y="2723674"/>
              <a:ext cx="95823" cy="36700"/>
            </a:xfrm>
            <a:custGeom>
              <a:avLst/>
              <a:gdLst/>
              <a:ahLst/>
              <a:cxnLst/>
              <a:rect l="l" t="t" r="r" b="b"/>
              <a:pathLst>
                <a:path w="3454" h="1323" extrusionOk="0">
                  <a:moveTo>
                    <a:pt x="453" y="1"/>
                  </a:moveTo>
                  <a:cubicBezTo>
                    <a:pt x="191" y="36"/>
                    <a:pt x="1" y="251"/>
                    <a:pt x="1" y="513"/>
                  </a:cubicBezTo>
                  <a:lnTo>
                    <a:pt x="1" y="798"/>
                  </a:lnTo>
                  <a:cubicBezTo>
                    <a:pt x="1" y="1084"/>
                    <a:pt x="239" y="1322"/>
                    <a:pt x="525" y="1322"/>
                  </a:cubicBezTo>
                  <a:lnTo>
                    <a:pt x="2918" y="1322"/>
                  </a:lnTo>
                  <a:cubicBezTo>
                    <a:pt x="3180" y="1322"/>
                    <a:pt x="3394" y="1132"/>
                    <a:pt x="3442" y="894"/>
                  </a:cubicBezTo>
                  <a:cubicBezTo>
                    <a:pt x="3454" y="834"/>
                    <a:pt x="3454" y="787"/>
                    <a:pt x="3454" y="739"/>
                  </a:cubicBezTo>
                  <a:lnTo>
                    <a:pt x="751" y="739"/>
                  </a:lnTo>
                  <a:cubicBezTo>
                    <a:pt x="644" y="739"/>
                    <a:pt x="572" y="667"/>
                    <a:pt x="572" y="572"/>
                  </a:cubicBezTo>
                  <a:lnTo>
                    <a:pt x="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5"/>
            <p:cNvSpPr/>
            <p:nvPr/>
          </p:nvSpPr>
          <p:spPr>
            <a:xfrm>
              <a:off x="1755619" y="2866702"/>
              <a:ext cx="37674" cy="28739"/>
            </a:xfrm>
            <a:custGeom>
              <a:avLst/>
              <a:gdLst/>
              <a:ahLst/>
              <a:cxnLst/>
              <a:rect l="l" t="t" r="r" b="b"/>
              <a:pathLst>
                <a:path w="1358" h="1036" extrusionOk="0">
                  <a:moveTo>
                    <a:pt x="679" y="0"/>
                  </a:moveTo>
                  <a:lnTo>
                    <a:pt x="0" y="179"/>
                  </a:lnTo>
                  <a:lnTo>
                    <a:pt x="84" y="738"/>
                  </a:lnTo>
                  <a:cubicBezTo>
                    <a:pt x="84" y="905"/>
                    <a:pt x="215" y="1036"/>
                    <a:pt x="381" y="1036"/>
                  </a:cubicBezTo>
                  <a:lnTo>
                    <a:pt x="977" y="1036"/>
                  </a:lnTo>
                  <a:cubicBezTo>
                    <a:pt x="1143" y="1036"/>
                    <a:pt x="1310" y="953"/>
                    <a:pt x="1310" y="786"/>
                  </a:cubicBezTo>
                  <a:lnTo>
                    <a:pt x="1358" y="655"/>
                  </a:lnTo>
                  <a:lnTo>
                    <a:pt x="1358" y="179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5"/>
            <p:cNvSpPr/>
            <p:nvPr/>
          </p:nvSpPr>
          <p:spPr>
            <a:xfrm>
              <a:off x="1755952" y="2869004"/>
              <a:ext cx="37341" cy="27435"/>
            </a:xfrm>
            <a:custGeom>
              <a:avLst/>
              <a:gdLst/>
              <a:ahLst/>
              <a:cxnLst/>
              <a:rect l="l" t="t" r="r" b="b"/>
              <a:pathLst>
                <a:path w="1346" h="989" extrusionOk="0">
                  <a:moveTo>
                    <a:pt x="345" y="0"/>
                  </a:moveTo>
                  <a:lnTo>
                    <a:pt x="0" y="96"/>
                  </a:lnTo>
                  <a:lnTo>
                    <a:pt x="0" y="691"/>
                  </a:lnTo>
                  <a:cubicBezTo>
                    <a:pt x="0" y="858"/>
                    <a:pt x="131" y="989"/>
                    <a:pt x="298" y="989"/>
                  </a:cubicBezTo>
                  <a:lnTo>
                    <a:pt x="1143" y="989"/>
                  </a:lnTo>
                  <a:cubicBezTo>
                    <a:pt x="1262" y="989"/>
                    <a:pt x="1346" y="893"/>
                    <a:pt x="1346" y="786"/>
                  </a:cubicBezTo>
                  <a:lnTo>
                    <a:pt x="1346" y="584"/>
                  </a:lnTo>
                  <a:lnTo>
                    <a:pt x="536" y="584"/>
                  </a:lnTo>
                  <a:cubicBezTo>
                    <a:pt x="429" y="584"/>
                    <a:pt x="345" y="489"/>
                    <a:pt x="345" y="381"/>
                  </a:cubicBezTo>
                  <a:lnTo>
                    <a:pt x="345" y="0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5"/>
            <p:cNvSpPr/>
            <p:nvPr/>
          </p:nvSpPr>
          <p:spPr>
            <a:xfrm>
              <a:off x="1796900" y="2730776"/>
              <a:ext cx="37341" cy="100280"/>
            </a:xfrm>
            <a:custGeom>
              <a:avLst/>
              <a:gdLst/>
              <a:ahLst/>
              <a:cxnLst/>
              <a:rect l="l" t="t" r="r" b="b"/>
              <a:pathLst>
                <a:path w="1346" h="3615" extrusionOk="0">
                  <a:moveTo>
                    <a:pt x="379" y="0"/>
                  </a:moveTo>
                  <a:cubicBezTo>
                    <a:pt x="245" y="0"/>
                    <a:pt x="96" y="19"/>
                    <a:pt x="1" y="19"/>
                  </a:cubicBezTo>
                  <a:lnTo>
                    <a:pt x="155" y="3614"/>
                  </a:lnTo>
                  <a:lnTo>
                    <a:pt x="1263" y="3578"/>
                  </a:lnTo>
                  <a:lnTo>
                    <a:pt x="1346" y="3162"/>
                  </a:lnTo>
                  <a:lnTo>
                    <a:pt x="1346" y="1126"/>
                  </a:lnTo>
                  <a:cubicBezTo>
                    <a:pt x="1346" y="638"/>
                    <a:pt x="1048" y="209"/>
                    <a:pt x="596" y="30"/>
                  </a:cubicBezTo>
                  <a:cubicBezTo>
                    <a:pt x="541" y="8"/>
                    <a:pt x="463" y="0"/>
                    <a:pt x="379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5"/>
            <p:cNvSpPr/>
            <p:nvPr/>
          </p:nvSpPr>
          <p:spPr>
            <a:xfrm>
              <a:off x="1793266" y="2728973"/>
              <a:ext cx="41641" cy="105717"/>
            </a:xfrm>
            <a:custGeom>
              <a:avLst/>
              <a:gdLst/>
              <a:ahLst/>
              <a:cxnLst/>
              <a:rect l="l" t="t" r="r" b="b"/>
              <a:pathLst>
                <a:path w="1501" h="3811" extrusionOk="0">
                  <a:moveTo>
                    <a:pt x="298" y="0"/>
                  </a:moveTo>
                  <a:lnTo>
                    <a:pt x="1" y="1715"/>
                  </a:lnTo>
                  <a:lnTo>
                    <a:pt x="298" y="3667"/>
                  </a:lnTo>
                  <a:lnTo>
                    <a:pt x="846" y="3810"/>
                  </a:lnTo>
                  <a:lnTo>
                    <a:pt x="1501" y="3667"/>
                  </a:lnTo>
                  <a:lnTo>
                    <a:pt x="1501" y="3215"/>
                  </a:lnTo>
                  <a:lnTo>
                    <a:pt x="894" y="3227"/>
                  </a:lnTo>
                  <a:cubicBezTo>
                    <a:pt x="810" y="3227"/>
                    <a:pt x="751" y="3155"/>
                    <a:pt x="751" y="3072"/>
                  </a:cubicBezTo>
                  <a:lnTo>
                    <a:pt x="751" y="84"/>
                  </a:lnTo>
                  <a:cubicBezTo>
                    <a:pt x="608" y="24"/>
                    <a:pt x="453" y="0"/>
                    <a:pt x="298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5"/>
            <p:cNvSpPr/>
            <p:nvPr/>
          </p:nvSpPr>
          <p:spPr>
            <a:xfrm>
              <a:off x="1716974" y="2729305"/>
              <a:ext cx="44277" cy="101750"/>
            </a:xfrm>
            <a:custGeom>
              <a:avLst/>
              <a:gdLst/>
              <a:ahLst/>
              <a:cxnLst/>
              <a:rect l="l" t="t" r="r" b="b"/>
              <a:pathLst>
                <a:path w="1596" h="3668" extrusionOk="0">
                  <a:moveTo>
                    <a:pt x="1096" y="0"/>
                  </a:moveTo>
                  <a:cubicBezTo>
                    <a:pt x="453" y="0"/>
                    <a:pt x="0" y="1238"/>
                    <a:pt x="0" y="1238"/>
                  </a:cubicBezTo>
                  <a:lnTo>
                    <a:pt x="60" y="3536"/>
                  </a:lnTo>
                  <a:lnTo>
                    <a:pt x="1096" y="3667"/>
                  </a:lnTo>
                  <a:lnTo>
                    <a:pt x="1596" y="1834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5"/>
            <p:cNvSpPr/>
            <p:nvPr/>
          </p:nvSpPr>
          <p:spPr>
            <a:xfrm>
              <a:off x="1714311" y="2728640"/>
              <a:ext cx="36703" cy="111321"/>
            </a:xfrm>
            <a:custGeom>
              <a:avLst/>
              <a:gdLst/>
              <a:ahLst/>
              <a:cxnLst/>
              <a:rect l="l" t="t" r="r" b="b"/>
              <a:pathLst>
                <a:path w="1323" h="4013" extrusionOk="0">
                  <a:moveTo>
                    <a:pt x="1180" y="0"/>
                  </a:moveTo>
                  <a:cubicBezTo>
                    <a:pt x="870" y="0"/>
                    <a:pt x="572" y="119"/>
                    <a:pt x="346" y="346"/>
                  </a:cubicBezTo>
                  <a:cubicBezTo>
                    <a:pt x="132" y="572"/>
                    <a:pt x="1" y="869"/>
                    <a:pt x="1" y="1179"/>
                  </a:cubicBezTo>
                  <a:lnTo>
                    <a:pt x="1" y="3667"/>
                  </a:lnTo>
                  <a:lnTo>
                    <a:pt x="430" y="4013"/>
                  </a:lnTo>
                  <a:lnTo>
                    <a:pt x="1180" y="3667"/>
                  </a:lnTo>
                  <a:lnTo>
                    <a:pt x="1323" y="3429"/>
                  </a:lnTo>
                  <a:lnTo>
                    <a:pt x="1180" y="3227"/>
                  </a:lnTo>
                  <a:lnTo>
                    <a:pt x="584" y="3227"/>
                  </a:lnTo>
                  <a:cubicBezTo>
                    <a:pt x="501" y="3227"/>
                    <a:pt x="442" y="3155"/>
                    <a:pt x="442" y="3072"/>
                  </a:cubicBezTo>
                  <a:lnTo>
                    <a:pt x="442" y="1119"/>
                  </a:lnTo>
                  <a:cubicBezTo>
                    <a:pt x="442" y="798"/>
                    <a:pt x="561" y="500"/>
                    <a:pt x="787" y="286"/>
                  </a:cubicBezTo>
                  <a:cubicBezTo>
                    <a:pt x="894" y="167"/>
                    <a:pt x="1037" y="84"/>
                    <a:pt x="1180" y="24"/>
                  </a:cubicBezTo>
                  <a:lnTo>
                    <a:pt x="118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5"/>
            <p:cNvSpPr/>
            <p:nvPr/>
          </p:nvSpPr>
          <p:spPr>
            <a:xfrm>
              <a:off x="1704074" y="2831028"/>
              <a:ext cx="44305" cy="23135"/>
            </a:xfrm>
            <a:custGeom>
              <a:avLst/>
              <a:gdLst/>
              <a:ahLst/>
              <a:cxnLst/>
              <a:rect l="l" t="t" r="r" b="b"/>
              <a:pathLst>
                <a:path w="1597" h="834" extrusionOk="0">
                  <a:moveTo>
                    <a:pt x="382" y="0"/>
                  </a:moveTo>
                  <a:cubicBezTo>
                    <a:pt x="334" y="0"/>
                    <a:pt x="299" y="0"/>
                    <a:pt x="263" y="12"/>
                  </a:cubicBezTo>
                  <a:cubicBezTo>
                    <a:pt x="72" y="60"/>
                    <a:pt x="1" y="453"/>
                    <a:pt x="1" y="453"/>
                  </a:cubicBezTo>
                  <a:cubicBezTo>
                    <a:pt x="1" y="453"/>
                    <a:pt x="168" y="834"/>
                    <a:pt x="418" y="834"/>
                  </a:cubicBezTo>
                  <a:lnTo>
                    <a:pt x="1596" y="834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5"/>
            <p:cNvSpPr/>
            <p:nvPr/>
          </p:nvSpPr>
          <p:spPr>
            <a:xfrm>
              <a:off x="1702770" y="2832332"/>
              <a:ext cx="46913" cy="23496"/>
            </a:xfrm>
            <a:custGeom>
              <a:avLst/>
              <a:gdLst/>
              <a:ahLst/>
              <a:cxnLst/>
              <a:rect l="l" t="t" r="r" b="b"/>
              <a:pathLst>
                <a:path w="1691" h="847" extrusionOk="0">
                  <a:moveTo>
                    <a:pt x="322" y="1"/>
                  </a:moveTo>
                  <a:cubicBezTo>
                    <a:pt x="131" y="48"/>
                    <a:pt x="0" y="215"/>
                    <a:pt x="0" y="418"/>
                  </a:cubicBezTo>
                  <a:cubicBezTo>
                    <a:pt x="0" y="656"/>
                    <a:pt x="203" y="846"/>
                    <a:pt x="429" y="846"/>
                  </a:cubicBezTo>
                  <a:lnTo>
                    <a:pt x="1584" y="846"/>
                  </a:lnTo>
                  <a:lnTo>
                    <a:pt x="1691" y="679"/>
                  </a:lnTo>
                  <a:lnTo>
                    <a:pt x="1584" y="501"/>
                  </a:lnTo>
                  <a:lnTo>
                    <a:pt x="750" y="501"/>
                  </a:lnTo>
                  <a:cubicBezTo>
                    <a:pt x="524" y="501"/>
                    <a:pt x="322" y="310"/>
                    <a:pt x="322" y="72"/>
                  </a:cubicBezTo>
                  <a:cubicBezTo>
                    <a:pt x="322" y="48"/>
                    <a:pt x="322" y="25"/>
                    <a:pt x="322" y="1"/>
                  </a:cubicBez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5"/>
            <p:cNvSpPr/>
            <p:nvPr/>
          </p:nvSpPr>
          <p:spPr>
            <a:xfrm>
              <a:off x="1799203" y="2831028"/>
              <a:ext cx="47606" cy="23801"/>
            </a:xfrm>
            <a:custGeom>
              <a:avLst/>
              <a:gdLst/>
              <a:ahLst/>
              <a:cxnLst/>
              <a:rect l="l" t="t" r="r" b="b"/>
              <a:pathLst>
                <a:path w="1716" h="858" extrusionOk="0">
                  <a:moveTo>
                    <a:pt x="525" y="0"/>
                  </a:moveTo>
                  <a:lnTo>
                    <a:pt x="1" y="48"/>
                  </a:lnTo>
                  <a:lnTo>
                    <a:pt x="25" y="857"/>
                  </a:lnTo>
                  <a:lnTo>
                    <a:pt x="1215" y="810"/>
                  </a:lnTo>
                  <a:cubicBezTo>
                    <a:pt x="1430" y="810"/>
                    <a:pt x="1656" y="738"/>
                    <a:pt x="1703" y="536"/>
                  </a:cubicBezTo>
                  <a:cubicBezTo>
                    <a:pt x="1715" y="488"/>
                    <a:pt x="1715" y="441"/>
                    <a:pt x="1703" y="393"/>
                  </a:cubicBezTo>
                  <a:cubicBezTo>
                    <a:pt x="1680" y="167"/>
                    <a:pt x="1489" y="0"/>
                    <a:pt x="1263" y="0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5"/>
            <p:cNvSpPr/>
            <p:nvPr/>
          </p:nvSpPr>
          <p:spPr>
            <a:xfrm>
              <a:off x="1794931" y="2831361"/>
              <a:ext cx="50880" cy="24467"/>
            </a:xfrm>
            <a:custGeom>
              <a:avLst/>
              <a:gdLst/>
              <a:ahLst/>
              <a:cxnLst/>
              <a:rect l="l" t="t" r="r" b="b"/>
              <a:pathLst>
                <a:path w="1834" h="882" extrusionOk="0">
                  <a:moveTo>
                    <a:pt x="238" y="0"/>
                  </a:moveTo>
                  <a:lnTo>
                    <a:pt x="0" y="441"/>
                  </a:lnTo>
                  <a:lnTo>
                    <a:pt x="238" y="881"/>
                  </a:lnTo>
                  <a:lnTo>
                    <a:pt x="1405" y="881"/>
                  </a:lnTo>
                  <a:cubicBezTo>
                    <a:pt x="1524" y="881"/>
                    <a:pt x="1631" y="834"/>
                    <a:pt x="1715" y="750"/>
                  </a:cubicBezTo>
                  <a:cubicBezTo>
                    <a:pt x="1774" y="691"/>
                    <a:pt x="1810" y="619"/>
                    <a:pt x="1834" y="536"/>
                  </a:cubicBezTo>
                  <a:lnTo>
                    <a:pt x="834" y="536"/>
                  </a:lnTo>
                  <a:cubicBezTo>
                    <a:pt x="762" y="536"/>
                    <a:pt x="691" y="476"/>
                    <a:pt x="691" y="393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5"/>
            <p:cNvSpPr/>
            <p:nvPr/>
          </p:nvSpPr>
          <p:spPr>
            <a:xfrm>
              <a:off x="1750986" y="2647389"/>
              <a:ext cx="50242" cy="224611"/>
            </a:xfrm>
            <a:custGeom>
              <a:avLst/>
              <a:gdLst/>
              <a:ahLst/>
              <a:cxnLst/>
              <a:rect l="l" t="t" r="r" b="b"/>
              <a:pathLst>
                <a:path w="1811" h="8097" extrusionOk="0">
                  <a:moveTo>
                    <a:pt x="834" y="0"/>
                  </a:moveTo>
                  <a:lnTo>
                    <a:pt x="12" y="381"/>
                  </a:lnTo>
                  <a:lnTo>
                    <a:pt x="1" y="7644"/>
                  </a:lnTo>
                  <a:cubicBezTo>
                    <a:pt x="1" y="7811"/>
                    <a:pt x="132" y="7942"/>
                    <a:pt x="298" y="7942"/>
                  </a:cubicBezTo>
                  <a:lnTo>
                    <a:pt x="489" y="8097"/>
                  </a:lnTo>
                  <a:lnTo>
                    <a:pt x="1513" y="8097"/>
                  </a:lnTo>
                  <a:cubicBezTo>
                    <a:pt x="1679" y="8097"/>
                    <a:pt x="1810" y="7966"/>
                    <a:pt x="1810" y="7799"/>
                  </a:cubicBezTo>
                  <a:lnTo>
                    <a:pt x="1810" y="5953"/>
                  </a:lnTo>
                  <a:lnTo>
                    <a:pt x="1513" y="4715"/>
                  </a:lnTo>
                  <a:lnTo>
                    <a:pt x="1810" y="3608"/>
                  </a:lnTo>
                  <a:lnTo>
                    <a:pt x="1810" y="405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5"/>
            <p:cNvSpPr/>
            <p:nvPr/>
          </p:nvSpPr>
          <p:spPr>
            <a:xfrm>
              <a:off x="1747019" y="2653326"/>
              <a:ext cx="24469" cy="218342"/>
            </a:xfrm>
            <a:custGeom>
              <a:avLst/>
              <a:gdLst/>
              <a:ahLst/>
              <a:cxnLst/>
              <a:rect l="l" t="t" r="r" b="b"/>
              <a:pathLst>
                <a:path w="882" h="7871" extrusionOk="0">
                  <a:moveTo>
                    <a:pt x="298" y="1"/>
                  </a:moveTo>
                  <a:lnTo>
                    <a:pt x="1" y="191"/>
                  </a:lnTo>
                  <a:lnTo>
                    <a:pt x="1" y="7573"/>
                  </a:lnTo>
                  <a:cubicBezTo>
                    <a:pt x="1" y="7740"/>
                    <a:pt x="132" y="7871"/>
                    <a:pt x="298" y="7871"/>
                  </a:cubicBezTo>
                  <a:lnTo>
                    <a:pt x="882" y="7871"/>
                  </a:lnTo>
                  <a:cubicBezTo>
                    <a:pt x="715" y="7871"/>
                    <a:pt x="572" y="7740"/>
                    <a:pt x="572" y="7561"/>
                  </a:cubicBezTo>
                  <a:lnTo>
                    <a:pt x="572" y="191"/>
                  </a:lnTo>
                  <a:lnTo>
                    <a:pt x="298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5"/>
            <p:cNvSpPr/>
            <p:nvPr/>
          </p:nvSpPr>
          <p:spPr>
            <a:xfrm>
              <a:off x="1750321" y="2749778"/>
              <a:ext cx="50907" cy="60473"/>
            </a:xfrm>
            <a:custGeom>
              <a:avLst/>
              <a:gdLst/>
              <a:ahLst/>
              <a:cxnLst/>
              <a:rect l="l" t="t" r="r" b="b"/>
              <a:pathLst>
                <a:path w="1835" h="2180" extrusionOk="0">
                  <a:moveTo>
                    <a:pt x="1" y="0"/>
                  </a:moveTo>
                  <a:lnTo>
                    <a:pt x="1" y="2179"/>
                  </a:lnTo>
                  <a:lnTo>
                    <a:pt x="1691" y="2155"/>
                  </a:lnTo>
                  <a:lnTo>
                    <a:pt x="1834" y="1810"/>
                  </a:lnTo>
                  <a:lnTo>
                    <a:pt x="1834" y="1310"/>
                  </a:lnTo>
                  <a:lnTo>
                    <a:pt x="1632" y="1119"/>
                  </a:lnTo>
                  <a:lnTo>
                    <a:pt x="1834" y="869"/>
                  </a:lnTo>
                  <a:lnTo>
                    <a:pt x="1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5"/>
            <p:cNvSpPr/>
            <p:nvPr/>
          </p:nvSpPr>
          <p:spPr>
            <a:xfrm>
              <a:off x="1747019" y="2750443"/>
              <a:ext cx="16229" cy="59807"/>
            </a:xfrm>
            <a:custGeom>
              <a:avLst/>
              <a:gdLst/>
              <a:ahLst/>
              <a:cxnLst/>
              <a:rect l="l" t="t" r="r" b="b"/>
              <a:pathLst>
                <a:path w="585" h="2156" extrusionOk="0">
                  <a:moveTo>
                    <a:pt x="1" y="0"/>
                  </a:moveTo>
                  <a:lnTo>
                    <a:pt x="1" y="2155"/>
                  </a:lnTo>
                  <a:lnTo>
                    <a:pt x="584" y="2155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5"/>
            <p:cNvSpPr/>
            <p:nvPr/>
          </p:nvSpPr>
          <p:spPr>
            <a:xfrm>
              <a:off x="1748684" y="2748113"/>
              <a:ext cx="52544" cy="11928"/>
            </a:xfrm>
            <a:custGeom>
              <a:avLst/>
              <a:gdLst/>
              <a:ahLst/>
              <a:cxnLst/>
              <a:rect l="l" t="t" r="r" b="b"/>
              <a:pathLst>
                <a:path w="1894" h="430" extrusionOk="0">
                  <a:moveTo>
                    <a:pt x="0" y="1"/>
                  </a:moveTo>
                  <a:lnTo>
                    <a:pt x="95" y="215"/>
                  </a:lnTo>
                  <a:lnTo>
                    <a:pt x="0" y="429"/>
                  </a:lnTo>
                  <a:lnTo>
                    <a:pt x="1893" y="429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5"/>
            <p:cNvSpPr/>
            <p:nvPr/>
          </p:nvSpPr>
          <p:spPr>
            <a:xfrm>
              <a:off x="1748684" y="2799987"/>
              <a:ext cx="52544" cy="11900"/>
            </a:xfrm>
            <a:custGeom>
              <a:avLst/>
              <a:gdLst/>
              <a:ahLst/>
              <a:cxnLst/>
              <a:rect l="l" t="t" r="r" b="b"/>
              <a:pathLst>
                <a:path w="1894" h="429" extrusionOk="0">
                  <a:moveTo>
                    <a:pt x="0" y="0"/>
                  </a:moveTo>
                  <a:lnTo>
                    <a:pt x="119" y="202"/>
                  </a:lnTo>
                  <a:lnTo>
                    <a:pt x="0" y="429"/>
                  </a:lnTo>
                  <a:lnTo>
                    <a:pt x="1893" y="429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5"/>
            <p:cNvSpPr/>
            <p:nvPr/>
          </p:nvSpPr>
          <p:spPr>
            <a:xfrm>
              <a:off x="1748684" y="2774549"/>
              <a:ext cx="52544" cy="11900"/>
            </a:xfrm>
            <a:custGeom>
              <a:avLst/>
              <a:gdLst/>
              <a:ahLst/>
              <a:cxnLst/>
              <a:rect l="l" t="t" r="r" b="b"/>
              <a:pathLst>
                <a:path w="1894" h="429" extrusionOk="0">
                  <a:moveTo>
                    <a:pt x="0" y="0"/>
                  </a:moveTo>
                  <a:lnTo>
                    <a:pt x="84" y="203"/>
                  </a:lnTo>
                  <a:lnTo>
                    <a:pt x="0" y="429"/>
                  </a:lnTo>
                  <a:lnTo>
                    <a:pt x="1893" y="429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5"/>
            <p:cNvSpPr/>
            <p:nvPr/>
          </p:nvSpPr>
          <p:spPr>
            <a:xfrm>
              <a:off x="1747019" y="2748113"/>
              <a:ext cx="16229" cy="11928"/>
            </a:xfrm>
            <a:custGeom>
              <a:avLst/>
              <a:gdLst/>
              <a:ahLst/>
              <a:cxnLst/>
              <a:rect l="l" t="t" r="r" b="b"/>
              <a:pathLst>
                <a:path w="585" h="430" extrusionOk="0">
                  <a:moveTo>
                    <a:pt x="1" y="1"/>
                  </a:moveTo>
                  <a:lnTo>
                    <a:pt x="1" y="429"/>
                  </a:lnTo>
                  <a:lnTo>
                    <a:pt x="584" y="429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5"/>
            <p:cNvSpPr/>
            <p:nvPr/>
          </p:nvSpPr>
          <p:spPr>
            <a:xfrm>
              <a:off x="1747019" y="2799987"/>
              <a:ext cx="16229" cy="11900"/>
            </a:xfrm>
            <a:custGeom>
              <a:avLst/>
              <a:gdLst/>
              <a:ahLst/>
              <a:cxnLst/>
              <a:rect l="l" t="t" r="r" b="b"/>
              <a:pathLst>
                <a:path w="585" h="429" extrusionOk="0">
                  <a:moveTo>
                    <a:pt x="1" y="0"/>
                  </a:moveTo>
                  <a:lnTo>
                    <a:pt x="1" y="429"/>
                  </a:lnTo>
                  <a:lnTo>
                    <a:pt x="584" y="42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5"/>
            <p:cNvSpPr/>
            <p:nvPr/>
          </p:nvSpPr>
          <p:spPr>
            <a:xfrm>
              <a:off x="1747019" y="2774549"/>
              <a:ext cx="16229" cy="11900"/>
            </a:xfrm>
            <a:custGeom>
              <a:avLst/>
              <a:gdLst/>
              <a:ahLst/>
              <a:cxnLst/>
              <a:rect l="l" t="t" r="r" b="b"/>
              <a:pathLst>
                <a:path w="585" h="429" extrusionOk="0">
                  <a:moveTo>
                    <a:pt x="1" y="0"/>
                  </a:moveTo>
                  <a:lnTo>
                    <a:pt x="1" y="429"/>
                  </a:lnTo>
                  <a:lnTo>
                    <a:pt x="584" y="429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5"/>
            <p:cNvSpPr/>
            <p:nvPr/>
          </p:nvSpPr>
          <p:spPr>
            <a:xfrm>
              <a:off x="1574267" y="2611383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39" y="370"/>
                  </a:lnTo>
                  <a:cubicBezTo>
                    <a:pt x="232" y="369"/>
                    <a:pt x="225" y="369"/>
                    <a:pt x="219" y="369"/>
                  </a:cubicBezTo>
                  <a:cubicBezTo>
                    <a:pt x="108" y="369"/>
                    <a:pt x="13" y="460"/>
                    <a:pt x="13" y="572"/>
                  </a:cubicBezTo>
                  <a:cubicBezTo>
                    <a:pt x="1" y="691"/>
                    <a:pt x="108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44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8" y="691"/>
                    <a:pt x="1168" y="572"/>
                  </a:cubicBezTo>
                  <a:cubicBezTo>
                    <a:pt x="1156" y="453"/>
                    <a:pt x="1060" y="358"/>
                    <a:pt x="941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5"/>
            <p:cNvSpPr/>
            <p:nvPr/>
          </p:nvSpPr>
          <p:spPr>
            <a:xfrm>
              <a:off x="1633386" y="2667196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27" y="370"/>
                  </a:lnTo>
                  <a:cubicBezTo>
                    <a:pt x="108" y="370"/>
                    <a:pt x="13" y="465"/>
                    <a:pt x="13" y="584"/>
                  </a:cubicBezTo>
                  <a:cubicBezTo>
                    <a:pt x="1" y="703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6"/>
                    <a:pt x="584" y="1156"/>
                  </a:cubicBezTo>
                  <a:cubicBezTo>
                    <a:pt x="703" y="1156"/>
                    <a:pt x="799" y="1060"/>
                    <a:pt x="799" y="941"/>
                  </a:cubicBezTo>
                  <a:lnTo>
                    <a:pt x="799" y="798"/>
                  </a:lnTo>
                  <a:lnTo>
                    <a:pt x="953" y="798"/>
                  </a:lnTo>
                  <a:cubicBezTo>
                    <a:pt x="1073" y="798"/>
                    <a:pt x="1168" y="691"/>
                    <a:pt x="1168" y="572"/>
                  </a:cubicBezTo>
                  <a:cubicBezTo>
                    <a:pt x="1156" y="453"/>
                    <a:pt x="1049" y="358"/>
                    <a:pt x="930" y="358"/>
                  </a:cubicBezTo>
                  <a:lnTo>
                    <a:pt x="799" y="358"/>
                  </a:lnTo>
                  <a:lnTo>
                    <a:pt x="799" y="227"/>
                  </a:lnTo>
                  <a:cubicBezTo>
                    <a:pt x="799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5"/>
            <p:cNvSpPr/>
            <p:nvPr/>
          </p:nvSpPr>
          <p:spPr>
            <a:xfrm>
              <a:off x="1677330" y="2633852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465" y="0"/>
                    <a:pt x="358" y="95"/>
                    <a:pt x="358" y="215"/>
                  </a:cubicBezTo>
                  <a:lnTo>
                    <a:pt x="358" y="369"/>
                  </a:lnTo>
                  <a:lnTo>
                    <a:pt x="227" y="369"/>
                  </a:lnTo>
                  <a:cubicBezTo>
                    <a:pt x="220" y="369"/>
                    <a:pt x="213" y="368"/>
                    <a:pt x="207" y="368"/>
                  </a:cubicBezTo>
                  <a:cubicBezTo>
                    <a:pt x="97" y="368"/>
                    <a:pt x="12" y="459"/>
                    <a:pt x="0" y="572"/>
                  </a:cubicBezTo>
                  <a:cubicBezTo>
                    <a:pt x="0" y="691"/>
                    <a:pt x="96" y="798"/>
                    <a:pt x="215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53" y="1143"/>
                    <a:pt x="572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8"/>
                    <a:pt x="1060" y="356"/>
                    <a:pt x="949" y="356"/>
                  </a:cubicBezTo>
                  <a:cubicBezTo>
                    <a:pt x="943" y="356"/>
                    <a:pt x="936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5"/>
            <p:cNvSpPr/>
            <p:nvPr/>
          </p:nvSpPr>
          <p:spPr>
            <a:xfrm>
              <a:off x="1826973" y="2670497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3" y="1"/>
                  </a:moveTo>
                  <a:cubicBezTo>
                    <a:pt x="464" y="1"/>
                    <a:pt x="369" y="96"/>
                    <a:pt x="369" y="215"/>
                  </a:cubicBezTo>
                  <a:lnTo>
                    <a:pt x="369" y="370"/>
                  </a:lnTo>
                  <a:lnTo>
                    <a:pt x="238" y="370"/>
                  </a:lnTo>
                  <a:cubicBezTo>
                    <a:pt x="231" y="369"/>
                    <a:pt x="225" y="369"/>
                    <a:pt x="218" y="369"/>
                  </a:cubicBezTo>
                  <a:cubicBezTo>
                    <a:pt x="107" y="369"/>
                    <a:pt x="12" y="460"/>
                    <a:pt x="12" y="572"/>
                  </a:cubicBezTo>
                  <a:cubicBezTo>
                    <a:pt x="0" y="691"/>
                    <a:pt x="107" y="799"/>
                    <a:pt x="226" y="799"/>
                  </a:cubicBezTo>
                  <a:lnTo>
                    <a:pt x="369" y="799"/>
                  </a:lnTo>
                  <a:lnTo>
                    <a:pt x="369" y="929"/>
                  </a:lnTo>
                  <a:cubicBezTo>
                    <a:pt x="369" y="1049"/>
                    <a:pt x="464" y="1144"/>
                    <a:pt x="583" y="1156"/>
                  </a:cubicBezTo>
                  <a:cubicBezTo>
                    <a:pt x="702" y="1156"/>
                    <a:pt x="810" y="1060"/>
                    <a:pt x="810" y="941"/>
                  </a:cubicBezTo>
                  <a:lnTo>
                    <a:pt x="810" y="787"/>
                  </a:lnTo>
                  <a:lnTo>
                    <a:pt x="953" y="787"/>
                  </a:lnTo>
                  <a:cubicBezTo>
                    <a:pt x="1072" y="787"/>
                    <a:pt x="1167" y="691"/>
                    <a:pt x="1167" y="572"/>
                  </a:cubicBezTo>
                  <a:cubicBezTo>
                    <a:pt x="1167" y="449"/>
                    <a:pt x="1071" y="357"/>
                    <a:pt x="951" y="357"/>
                  </a:cubicBezTo>
                  <a:cubicBezTo>
                    <a:pt x="943" y="357"/>
                    <a:pt x="936" y="357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2" y="1"/>
                    <a:pt x="5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5"/>
            <p:cNvSpPr/>
            <p:nvPr/>
          </p:nvSpPr>
          <p:spPr>
            <a:xfrm>
              <a:off x="1937610" y="2642729"/>
              <a:ext cx="32403" cy="31790"/>
            </a:xfrm>
            <a:custGeom>
              <a:avLst/>
              <a:gdLst/>
              <a:ahLst/>
              <a:cxnLst/>
              <a:rect l="l" t="t" r="r" b="b"/>
              <a:pathLst>
                <a:path w="1168" h="1146" extrusionOk="0">
                  <a:moveTo>
                    <a:pt x="564" y="1"/>
                  </a:moveTo>
                  <a:cubicBezTo>
                    <a:pt x="454" y="1"/>
                    <a:pt x="370" y="92"/>
                    <a:pt x="370" y="216"/>
                  </a:cubicBezTo>
                  <a:lnTo>
                    <a:pt x="370" y="359"/>
                  </a:lnTo>
                  <a:lnTo>
                    <a:pt x="239" y="359"/>
                  </a:lnTo>
                  <a:cubicBezTo>
                    <a:pt x="120" y="359"/>
                    <a:pt x="13" y="454"/>
                    <a:pt x="13" y="573"/>
                  </a:cubicBezTo>
                  <a:cubicBezTo>
                    <a:pt x="1" y="692"/>
                    <a:pt x="108" y="787"/>
                    <a:pt x="227" y="787"/>
                  </a:cubicBezTo>
                  <a:lnTo>
                    <a:pt x="370" y="787"/>
                  </a:lnTo>
                  <a:lnTo>
                    <a:pt x="370" y="918"/>
                  </a:lnTo>
                  <a:cubicBezTo>
                    <a:pt x="370" y="1038"/>
                    <a:pt x="465" y="1145"/>
                    <a:pt x="584" y="1145"/>
                  </a:cubicBezTo>
                  <a:cubicBezTo>
                    <a:pt x="590" y="1145"/>
                    <a:pt x="596" y="1146"/>
                    <a:pt x="602" y="1146"/>
                  </a:cubicBezTo>
                  <a:cubicBezTo>
                    <a:pt x="713" y="1146"/>
                    <a:pt x="798" y="1043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71" y="358"/>
                    <a:pt x="961" y="358"/>
                  </a:cubicBezTo>
                  <a:cubicBezTo>
                    <a:pt x="955" y="358"/>
                    <a:pt x="948" y="358"/>
                    <a:pt x="941" y="359"/>
                  </a:cubicBezTo>
                  <a:lnTo>
                    <a:pt x="798" y="359"/>
                  </a:lnTo>
                  <a:lnTo>
                    <a:pt x="798" y="216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1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5"/>
            <p:cNvSpPr/>
            <p:nvPr/>
          </p:nvSpPr>
          <p:spPr>
            <a:xfrm>
              <a:off x="1873192" y="2618651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39" y="370"/>
                  </a:lnTo>
                  <a:cubicBezTo>
                    <a:pt x="108" y="370"/>
                    <a:pt x="13" y="453"/>
                    <a:pt x="13" y="572"/>
                  </a:cubicBezTo>
                  <a:cubicBezTo>
                    <a:pt x="1" y="703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5"/>
                    <a:pt x="584" y="1155"/>
                  </a:cubicBezTo>
                  <a:cubicBezTo>
                    <a:pt x="703" y="1155"/>
                    <a:pt x="799" y="1060"/>
                    <a:pt x="799" y="941"/>
                  </a:cubicBezTo>
                  <a:lnTo>
                    <a:pt x="799" y="798"/>
                  </a:lnTo>
                  <a:lnTo>
                    <a:pt x="953" y="798"/>
                  </a:lnTo>
                  <a:cubicBezTo>
                    <a:pt x="1072" y="786"/>
                    <a:pt x="1168" y="691"/>
                    <a:pt x="1168" y="572"/>
                  </a:cubicBezTo>
                  <a:cubicBezTo>
                    <a:pt x="1156" y="453"/>
                    <a:pt x="1049" y="358"/>
                    <a:pt x="930" y="358"/>
                  </a:cubicBezTo>
                  <a:lnTo>
                    <a:pt x="799" y="358"/>
                  </a:lnTo>
                  <a:lnTo>
                    <a:pt x="799" y="227"/>
                  </a:lnTo>
                  <a:cubicBezTo>
                    <a:pt x="799" y="108"/>
                    <a:pt x="703" y="12"/>
                    <a:pt x="584" y="1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5"/>
            <p:cNvSpPr/>
            <p:nvPr/>
          </p:nvSpPr>
          <p:spPr>
            <a:xfrm>
              <a:off x="1750321" y="2606417"/>
              <a:ext cx="51240" cy="52567"/>
            </a:xfrm>
            <a:custGeom>
              <a:avLst/>
              <a:gdLst/>
              <a:ahLst/>
              <a:cxnLst/>
              <a:rect l="l" t="t" r="r" b="b"/>
              <a:pathLst>
                <a:path w="1847" h="1895" extrusionOk="0">
                  <a:moveTo>
                    <a:pt x="870" y="1"/>
                  </a:moveTo>
                  <a:cubicBezTo>
                    <a:pt x="751" y="1"/>
                    <a:pt x="548" y="322"/>
                    <a:pt x="548" y="322"/>
                  </a:cubicBezTo>
                  <a:cubicBezTo>
                    <a:pt x="548" y="322"/>
                    <a:pt x="1" y="1227"/>
                    <a:pt x="1" y="1811"/>
                  </a:cubicBezTo>
                  <a:lnTo>
                    <a:pt x="453" y="1894"/>
                  </a:lnTo>
                  <a:lnTo>
                    <a:pt x="1846" y="1894"/>
                  </a:lnTo>
                  <a:cubicBezTo>
                    <a:pt x="1846" y="1311"/>
                    <a:pt x="1644" y="739"/>
                    <a:pt x="1275" y="299"/>
                  </a:cubicBezTo>
                  <a:cubicBezTo>
                    <a:pt x="1132" y="120"/>
                    <a:pt x="989" y="1"/>
                    <a:pt x="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5"/>
            <p:cNvSpPr/>
            <p:nvPr/>
          </p:nvSpPr>
          <p:spPr>
            <a:xfrm>
              <a:off x="1747352" y="2606417"/>
              <a:ext cx="27104" cy="52567"/>
            </a:xfrm>
            <a:custGeom>
              <a:avLst/>
              <a:gdLst/>
              <a:ahLst/>
              <a:cxnLst/>
              <a:rect l="l" t="t" r="r" b="b"/>
              <a:pathLst>
                <a:path w="977" h="1895" extrusionOk="0">
                  <a:moveTo>
                    <a:pt x="977" y="1"/>
                  </a:moveTo>
                  <a:cubicBezTo>
                    <a:pt x="858" y="1"/>
                    <a:pt x="715" y="132"/>
                    <a:pt x="584" y="287"/>
                  </a:cubicBezTo>
                  <a:cubicBezTo>
                    <a:pt x="203" y="739"/>
                    <a:pt x="1" y="1311"/>
                    <a:pt x="1" y="1894"/>
                  </a:cubicBezTo>
                  <a:lnTo>
                    <a:pt x="572" y="1894"/>
                  </a:lnTo>
                  <a:lnTo>
                    <a:pt x="572" y="1454"/>
                  </a:lnTo>
                  <a:cubicBezTo>
                    <a:pt x="560" y="942"/>
                    <a:pt x="703" y="442"/>
                    <a:pt x="9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3" name="Google Shape;4353;p45"/>
          <p:cNvGrpSpPr/>
          <p:nvPr/>
        </p:nvGrpSpPr>
        <p:grpSpPr>
          <a:xfrm>
            <a:off x="766350" y="2621619"/>
            <a:ext cx="408619" cy="390413"/>
            <a:chOff x="766350" y="2621619"/>
            <a:chExt cx="408619" cy="390413"/>
          </a:xfrm>
        </p:grpSpPr>
        <p:sp>
          <p:nvSpPr>
            <p:cNvPr id="4354" name="Google Shape;4354;p45"/>
            <p:cNvSpPr/>
            <p:nvPr/>
          </p:nvSpPr>
          <p:spPr>
            <a:xfrm>
              <a:off x="1095986" y="2755048"/>
              <a:ext cx="78983" cy="41000"/>
            </a:xfrm>
            <a:custGeom>
              <a:avLst/>
              <a:gdLst/>
              <a:ahLst/>
              <a:cxnLst/>
              <a:rect l="l" t="t" r="r" b="b"/>
              <a:pathLst>
                <a:path w="2847" h="1478" extrusionOk="0">
                  <a:moveTo>
                    <a:pt x="1667" y="1"/>
                  </a:moveTo>
                  <a:lnTo>
                    <a:pt x="0" y="394"/>
                  </a:lnTo>
                  <a:lnTo>
                    <a:pt x="0" y="1477"/>
                  </a:lnTo>
                  <a:lnTo>
                    <a:pt x="2548" y="1477"/>
                  </a:lnTo>
                  <a:cubicBezTo>
                    <a:pt x="2715" y="1477"/>
                    <a:pt x="2846" y="1346"/>
                    <a:pt x="2846" y="1179"/>
                  </a:cubicBezTo>
                  <a:lnTo>
                    <a:pt x="2846" y="394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5"/>
            <p:cNvSpPr/>
            <p:nvPr/>
          </p:nvSpPr>
          <p:spPr>
            <a:xfrm>
              <a:off x="1095986" y="2698570"/>
              <a:ext cx="78983" cy="44967"/>
            </a:xfrm>
            <a:custGeom>
              <a:avLst/>
              <a:gdLst/>
              <a:ahLst/>
              <a:cxnLst/>
              <a:rect l="l" t="t" r="r" b="b"/>
              <a:pathLst>
                <a:path w="2847" h="1621" extrusionOk="0">
                  <a:moveTo>
                    <a:pt x="1501" y="1"/>
                  </a:moveTo>
                  <a:lnTo>
                    <a:pt x="0" y="263"/>
                  </a:lnTo>
                  <a:lnTo>
                    <a:pt x="0" y="1346"/>
                  </a:lnTo>
                  <a:lnTo>
                    <a:pt x="1489" y="1620"/>
                  </a:lnTo>
                  <a:lnTo>
                    <a:pt x="2846" y="1346"/>
                  </a:lnTo>
                  <a:lnTo>
                    <a:pt x="2846" y="263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1095986" y="2675129"/>
              <a:ext cx="78983" cy="31069"/>
            </a:xfrm>
            <a:custGeom>
              <a:avLst/>
              <a:gdLst/>
              <a:ahLst/>
              <a:cxnLst/>
              <a:rect l="l" t="t" r="r" b="b"/>
              <a:pathLst>
                <a:path w="2847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2846" y="1120"/>
                  </a:lnTo>
                  <a:lnTo>
                    <a:pt x="2846" y="298"/>
                  </a:lnTo>
                  <a:cubicBezTo>
                    <a:pt x="2846" y="131"/>
                    <a:pt x="2715" y="0"/>
                    <a:pt x="2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1095986" y="2735575"/>
              <a:ext cx="78983" cy="30403"/>
            </a:xfrm>
            <a:custGeom>
              <a:avLst/>
              <a:gdLst/>
              <a:ahLst/>
              <a:cxnLst/>
              <a:rect l="l" t="t" r="r" b="b"/>
              <a:pathLst>
                <a:path w="2847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2846" y="1096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5"/>
            <p:cNvSpPr/>
            <p:nvPr/>
          </p:nvSpPr>
          <p:spPr>
            <a:xfrm>
              <a:off x="986986" y="2722370"/>
              <a:ext cx="124869" cy="56506"/>
            </a:xfrm>
            <a:custGeom>
              <a:avLst/>
              <a:gdLst/>
              <a:ahLst/>
              <a:cxnLst/>
              <a:rect l="l" t="t" r="r" b="b"/>
              <a:pathLst>
                <a:path w="4501" h="2037" extrusionOk="0">
                  <a:moveTo>
                    <a:pt x="2036" y="0"/>
                  </a:moveTo>
                  <a:lnTo>
                    <a:pt x="0" y="333"/>
                  </a:lnTo>
                  <a:lnTo>
                    <a:pt x="0" y="1441"/>
                  </a:lnTo>
                  <a:lnTo>
                    <a:pt x="3322" y="1441"/>
                  </a:lnTo>
                  <a:lnTo>
                    <a:pt x="4501" y="2036"/>
                  </a:lnTo>
                  <a:lnTo>
                    <a:pt x="4501" y="33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5"/>
            <p:cNvSpPr/>
            <p:nvPr/>
          </p:nvSpPr>
          <p:spPr>
            <a:xfrm>
              <a:off x="1079146" y="2762649"/>
              <a:ext cx="33041" cy="33482"/>
            </a:xfrm>
            <a:custGeom>
              <a:avLst/>
              <a:gdLst/>
              <a:ahLst/>
              <a:cxnLst/>
              <a:rect l="l" t="t" r="r" b="b"/>
              <a:pathLst>
                <a:path w="1191" h="1207" extrusionOk="0">
                  <a:moveTo>
                    <a:pt x="0" y="1"/>
                  </a:moveTo>
                  <a:lnTo>
                    <a:pt x="0" y="596"/>
                  </a:lnTo>
                  <a:cubicBezTo>
                    <a:pt x="0" y="917"/>
                    <a:pt x="238" y="1179"/>
                    <a:pt x="548" y="1203"/>
                  </a:cubicBezTo>
                  <a:cubicBezTo>
                    <a:pt x="568" y="1205"/>
                    <a:pt x="589" y="1206"/>
                    <a:pt x="609" y="1206"/>
                  </a:cubicBezTo>
                  <a:cubicBezTo>
                    <a:pt x="927" y="1206"/>
                    <a:pt x="1191" y="945"/>
                    <a:pt x="1191" y="620"/>
                  </a:cubicBezTo>
                  <a:lnTo>
                    <a:pt x="1191" y="596"/>
                  </a:lnTo>
                  <a:cubicBezTo>
                    <a:pt x="1191" y="263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982020" y="2724007"/>
              <a:ext cx="21500" cy="38670"/>
            </a:xfrm>
            <a:custGeom>
              <a:avLst/>
              <a:gdLst/>
              <a:ahLst/>
              <a:cxnLst/>
              <a:rect l="l" t="t" r="r" b="b"/>
              <a:pathLst>
                <a:path w="775" h="1394" extrusionOk="0">
                  <a:moveTo>
                    <a:pt x="394" y="1"/>
                  </a:moveTo>
                  <a:lnTo>
                    <a:pt x="1" y="274"/>
                  </a:lnTo>
                  <a:lnTo>
                    <a:pt x="1" y="1394"/>
                  </a:lnTo>
                  <a:lnTo>
                    <a:pt x="775" y="1394"/>
                  </a:lnTo>
                  <a:lnTo>
                    <a:pt x="775" y="274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986653" y="2665892"/>
              <a:ext cx="125202" cy="40639"/>
            </a:xfrm>
            <a:custGeom>
              <a:avLst/>
              <a:gdLst/>
              <a:ahLst/>
              <a:cxnLst/>
              <a:rect l="l" t="t" r="r" b="b"/>
              <a:pathLst>
                <a:path w="4513" h="1465" extrusionOk="0">
                  <a:moveTo>
                    <a:pt x="1965" y="0"/>
                  </a:moveTo>
                  <a:lnTo>
                    <a:pt x="1" y="203"/>
                  </a:lnTo>
                  <a:lnTo>
                    <a:pt x="1" y="1286"/>
                  </a:lnTo>
                  <a:lnTo>
                    <a:pt x="1917" y="1465"/>
                  </a:lnTo>
                  <a:lnTo>
                    <a:pt x="4513" y="1286"/>
                  </a:lnTo>
                  <a:lnTo>
                    <a:pt x="4513" y="203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5"/>
            <p:cNvSpPr/>
            <p:nvPr/>
          </p:nvSpPr>
          <p:spPr>
            <a:xfrm>
              <a:off x="986986" y="2701233"/>
              <a:ext cx="124869" cy="30070"/>
            </a:xfrm>
            <a:custGeom>
              <a:avLst/>
              <a:gdLst/>
              <a:ahLst/>
              <a:cxnLst/>
              <a:rect l="l" t="t" r="r" b="b"/>
              <a:pathLst>
                <a:path w="4501" h="1084" extrusionOk="0">
                  <a:moveTo>
                    <a:pt x="0" y="0"/>
                  </a:moveTo>
                  <a:lnTo>
                    <a:pt x="0" y="1084"/>
                  </a:lnTo>
                  <a:lnTo>
                    <a:pt x="4501" y="1084"/>
                  </a:lnTo>
                  <a:lnTo>
                    <a:pt x="4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5"/>
            <p:cNvSpPr/>
            <p:nvPr/>
          </p:nvSpPr>
          <p:spPr>
            <a:xfrm>
              <a:off x="769984" y="2823982"/>
              <a:ext cx="403986" cy="186413"/>
            </a:xfrm>
            <a:custGeom>
              <a:avLst/>
              <a:gdLst/>
              <a:ahLst/>
              <a:cxnLst/>
              <a:rect l="l" t="t" r="r" b="b"/>
              <a:pathLst>
                <a:path w="14562" h="6720" extrusionOk="0">
                  <a:moveTo>
                    <a:pt x="7235" y="1"/>
                  </a:moveTo>
                  <a:cubicBezTo>
                    <a:pt x="5736" y="1"/>
                    <a:pt x="4239" y="212"/>
                    <a:pt x="2786" y="635"/>
                  </a:cubicBezTo>
                  <a:cubicBezTo>
                    <a:pt x="2738" y="647"/>
                    <a:pt x="2715" y="683"/>
                    <a:pt x="2715" y="719"/>
                  </a:cubicBezTo>
                  <a:cubicBezTo>
                    <a:pt x="2715" y="957"/>
                    <a:pt x="2619" y="1195"/>
                    <a:pt x="2465" y="1373"/>
                  </a:cubicBezTo>
                  <a:cubicBezTo>
                    <a:pt x="2381" y="1457"/>
                    <a:pt x="2322" y="1612"/>
                    <a:pt x="2215" y="1659"/>
                  </a:cubicBezTo>
                  <a:cubicBezTo>
                    <a:pt x="2023" y="1748"/>
                    <a:pt x="1831" y="1791"/>
                    <a:pt x="1652" y="1791"/>
                  </a:cubicBezTo>
                  <a:cubicBezTo>
                    <a:pt x="1397" y="1791"/>
                    <a:pt x="1168" y="1703"/>
                    <a:pt x="1000" y="1528"/>
                  </a:cubicBezTo>
                  <a:cubicBezTo>
                    <a:pt x="985" y="1506"/>
                    <a:pt x="960" y="1497"/>
                    <a:pt x="935" y="1497"/>
                  </a:cubicBezTo>
                  <a:cubicBezTo>
                    <a:pt x="921" y="1497"/>
                    <a:pt x="906" y="1500"/>
                    <a:pt x="893" y="1504"/>
                  </a:cubicBezTo>
                  <a:cubicBezTo>
                    <a:pt x="738" y="1588"/>
                    <a:pt x="631" y="1588"/>
                    <a:pt x="476" y="1671"/>
                  </a:cubicBezTo>
                  <a:cubicBezTo>
                    <a:pt x="191" y="1826"/>
                    <a:pt x="0" y="2123"/>
                    <a:pt x="0" y="2457"/>
                  </a:cubicBezTo>
                  <a:lnTo>
                    <a:pt x="0" y="6267"/>
                  </a:lnTo>
                  <a:cubicBezTo>
                    <a:pt x="0" y="6517"/>
                    <a:pt x="191" y="6719"/>
                    <a:pt x="441" y="6719"/>
                  </a:cubicBezTo>
                  <a:lnTo>
                    <a:pt x="14026" y="6553"/>
                  </a:lnTo>
                  <a:cubicBezTo>
                    <a:pt x="14276" y="6553"/>
                    <a:pt x="14466" y="6350"/>
                    <a:pt x="14466" y="6112"/>
                  </a:cubicBezTo>
                  <a:lnTo>
                    <a:pt x="14561" y="5719"/>
                  </a:lnTo>
                  <a:lnTo>
                    <a:pt x="14252" y="4755"/>
                  </a:lnTo>
                  <a:lnTo>
                    <a:pt x="14561" y="3266"/>
                  </a:lnTo>
                  <a:lnTo>
                    <a:pt x="14561" y="2374"/>
                  </a:lnTo>
                  <a:cubicBezTo>
                    <a:pt x="14561" y="2040"/>
                    <a:pt x="14371" y="1754"/>
                    <a:pt x="14085" y="1600"/>
                  </a:cubicBezTo>
                  <a:lnTo>
                    <a:pt x="13776" y="1445"/>
                  </a:lnTo>
                  <a:cubicBezTo>
                    <a:pt x="13758" y="1439"/>
                    <a:pt x="13740" y="1436"/>
                    <a:pt x="13723" y="1436"/>
                  </a:cubicBezTo>
                  <a:cubicBezTo>
                    <a:pt x="13707" y="1436"/>
                    <a:pt x="13692" y="1439"/>
                    <a:pt x="13680" y="1445"/>
                  </a:cubicBezTo>
                  <a:cubicBezTo>
                    <a:pt x="13429" y="1626"/>
                    <a:pt x="13146" y="1709"/>
                    <a:pt x="12868" y="1709"/>
                  </a:cubicBezTo>
                  <a:cubicBezTo>
                    <a:pt x="12250" y="1709"/>
                    <a:pt x="11657" y="1297"/>
                    <a:pt x="11501" y="623"/>
                  </a:cubicBezTo>
                  <a:cubicBezTo>
                    <a:pt x="11490" y="599"/>
                    <a:pt x="11466" y="564"/>
                    <a:pt x="11442" y="564"/>
                  </a:cubicBezTo>
                  <a:cubicBezTo>
                    <a:pt x="10062" y="188"/>
                    <a:pt x="8648" y="1"/>
                    <a:pt x="7235" y="1"/>
                  </a:cubicBezTo>
                  <a:close/>
                </a:path>
              </a:pathLst>
            </a:custGeom>
            <a:solidFill>
              <a:srgbClr val="000000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5"/>
            <p:cNvSpPr/>
            <p:nvPr/>
          </p:nvSpPr>
          <p:spPr>
            <a:xfrm>
              <a:off x="767653" y="2860710"/>
              <a:ext cx="406317" cy="151322"/>
            </a:xfrm>
            <a:custGeom>
              <a:avLst/>
              <a:gdLst/>
              <a:ahLst/>
              <a:cxnLst/>
              <a:rect l="l" t="t" r="r" b="b"/>
              <a:pathLst>
                <a:path w="14646" h="5455" extrusionOk="0">
                  <a:moveTo>
                    <a:pt x="993" y="1"/>
                  </a:moveTo>
                  <a:cubicBezTo>
                    <a:pt x="980" y="1"/>
                    <a:pt x="967" y="5"/>
                    <a:pt x="953" y="14"/>
                  </a:cubicBezTo>
                  <a:cubicBezTo>
                    <a:pt x="786" y="85"/>
                    <a:pt x="620" y="168"/>
                    <a:pt x="465" y="252"/>
                  </a:cubicBezTo>
                  <a:cubicBezTo>
                    <a:pt x="179" y="407"/>
                    <a:pt x="1" y="704"/>
                    <a:pt x="1" y="1026"/>
                  </a:cubicBezTo>
                  <a:lnTo>
                    <a:pt x="1" y="3621"/>
                  </a:lnTo>
                  <a:lnTo>
                    <a:pt x="215" y="4836"/>
                  </a:lnTo>
                  <a:cubicBezTo>
                    <a:pt x="215" y="5074"/>
                    <a:pt x="417" y="5276"/>
                    <a:pt x="656" y="5276"/>
                  </a:cubicBezTo>
                  <a:lnTo>
                    <a:pt x="2715" y="5455"/>
                  </a:lnTo>
                  <a:lnTo>
                    <a:pt x="8930" y="5455"/>
                  </a:lnTo>
                  <a:lnTo>
                    <a:pt x="10145" y="5193"/>
                  </a:lnTo>
                  <a:lnTo>
                    <a:pt x="11407" y="5455"/>
                  </a:lnTo>
                  <a:lnTo>
                    <a:pt x="14205" y="5455"/>
                  </a:lnTo>
                  <a:cubicBezTo>
                    <a:pt x="14455" y="5455"/>
                    <a:pt x="14645" y="5252"/>
                    <a:pt x="14645" y="5014"/>
                  </a:cubicBezTo>
                  <a:lnTo>
                    <a:pt x="14645" y="3955"/>
                  </a:lnTo>
                  <a:lnTo>
                    <a:pt x="8097" y="3955"/>
                  </a:lnTo>
                  <a:cubicBezTo>
                    <a:pt x="5597" y="3955"/>
                    <a:pt x="3370" y="2383"/>
                    <a:pt x="2537" y="26"/>
                  </a:cubicBezTo>
                  <a:cubicBezTo>
                    <a:pt x="2465" y="109"/>
                    <a:pt x="2370" y="168"/>
                    <a:pt x="2263" y="216"/>
                  </a:cubicBezTo>
                  <a:cubicBezTo>
                    <a:pt x="2111" y="296"/>
                    <a:pt x="1948" y="335"/>
                    <a:pt x="1787" y="335"/>
                  </a:cubicBezTo>
                  <a:cubicBezTo>
                    <a:pt x="1516" y="335"/>
                    <a:pt x="1250" y="227"/>
                    <a:pt x="1048" y="26"/>
                  </a:cubicBezTo>
                  <a:cubicBezTo>
                    <a:pt x="1034" y="11"/>
                    <a:pt x="1014" y="1"/>
                    <a:pt x="993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5"/>
            <p:cNvSpPr/>
            <p:nvPr/>
          </p:nvSpPr>
          <p:spPr>
            <a:xfrm>
              <a:off x="1138931" y="2914553"/>
              <a:ext cx="35039" cy="67769"/>
            </a:xfrm>
            <a:custGeom>
              <a:avLst/>
              <a:gdLst/>
              <a:ahLst/>
              <a:cxnLst/>
              <a:rect l="l" t="t" r="r" b="b"/>
              <a:pathLst>
                <a:path w="1263" h="2443" extrusionOk="0">
                  <a:moveTo>
                    <a:pt x="1219" y="1"/>
                  </a:moveTo>
                  <a:cubicBezTo>
                    <a:pt x="548" y="1"/>
                    <a:pt x="0" y="540"/>
                    <a:pt x="0" y="1216"/>
                  </a:cubicBezTo>
                  <a:cubicBezTo>
                    <a:pt x="0" y="1892"/>
                    <a:pt x="549" y="2443"/>
                    <a:pt x="1220" y="2443"/>
                  </a:cubicBezTo>
                  <a:cubicBezTo>
                    <a:pt x="1234" y="2443"/>
                    <a:pt x="1248" y="2443"/>
                    <a:pt x="1262" y="2442"/>
                  </a:cubicBezTo>
                  <a:lnTo>
                    <a:pt x="1262" y="1"/>
                  </a:lnTo>
                  <a:cubicBezTo>
                    <a:pt x="1248" y="1"/>
                    <a:pt x="1233" y="1"/>
                    <a:pt x="121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5"/>
            <p:cNvSpPr/>
            <p:nvPr/>
          </p:nvSpPr>
          <p:spPr>
            <a:xfrm>
              <a:off x="767653" y="2945428"/>
              <a:ext cx="80620" cy="66604"/>
            </a:xfrm>
            <a:custGeom>
              <a:avLst/>
              <a:gdLst/>
              <a:ahLst/>
              <a:cxnLst/>
              <a:rect l="l" t="t" r="r" b="b"/>
              <a:pathLst>
                <a:path w="2906" h="2401" extrusionOk="0">
                  <a:moveTo>
                    <a:pt x="1226" y="0"/>
                  </a:moveTo>
                  <a:cubicBezTo>
                    <a:pt x="787" y="0"/>
                    <a:pt x="342" y="176"/>
                    <a:pt x="1" y="567"/>
                  </a:cubicBezTo>
                  <a:lnTo>
                    <a:pt x="1" y="1948"/>
                  </a:lnTo>
                  <a:cubicBezTo>
                    <a:pt x="1" y="2198"/>
                    <a:pt x="203" y="2401"/>
                    <a:pt x="441" y="2401"/>
                  </a:cubicBezTo>
                  <a:lnTo>
                    <a:pt x="2715" y="2401"/>
                  </a:lnTo>
                  <a:cubicBezTo>
                    <a:pt x="2846" y="2139"/>
                    <a:pt x="2906" y="1865"/>
                    <a:pt x="2894" y="1579"/>
                  </a:cubicBezTo>
                  <a:lnTo>
                    <a:pt x="2882" y="1579"/>
                  </a:lnTo>
                  <a:cubicBezTo>
                    <a:pt x="2835" y="611"/>
                    <a:pt x="2043" y="0"/>
                    <a:pt x="1226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914328" y="2939686"/>
              <a:ext cx="44277" cy="44273"/>
            </a:xfrm>
            <a:custGeom>
              <a:avLst/>
              <a:gdLst/>
              <a:ahLst/>
              <a:cxnLst/>
              <a:rect l="l" t="t" r="r" b="b"/>
              <a:pathLst>
                <a:path w="1596" h="1596" extrusionOk="0">
                  <a:moveTo>
                    <a:pt x="798" y="0"/>
                  </a:moveTo>
                  <a:cubicBezTo>
                    <a:pt x="357" y="0"/>
                    <a:pt x="0" y="358"/>
                    <a:pt x="0" y="798"/>
                  </a:cubicBezTo>
                  <a:cubicBezTo>
                    <a:pt x="0" y="1239"/>
                    <a:pt x="357" y="1596"/>
                    <a:pt x="798" y="1596"/>
                  </a:cubicBezTo>
                  <a:cubicBezTo>
                    <a:pt x="1238" y="1596"/>
                    <a:pt x="1595" y="1239"/>
                    <a:pt x="1595" y="798"/>
                  </a:cubicBezTo>
                  <a:cubicBezTo>
                    <a:pt x="1595" y="358"/>
                    <a:pt x="1238" y="0"/>
                    <a:pt x="79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848911" y="2892444"/>
              <a:ext cx="31072" cy="31069"/>
            </a:xfrm>
            <a:custGeom>
              <a:avLst/>
              <a:gdLst/>
              <a:ahLst/>
              <a:cxnLst/>
              <a:rect l="l" t="t" r="r" b="b"/>
              <a:pathLst>
                <a:path w="1120" h="1120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20"/>
                    <a:pt x="560" y="1120"/>
                  </a:cubicBezTo>
                  <a:cubicBezTo>
                    <a:pt x="870" y="1120"/>
                    <a:pt x="1120" y="870"/>
                    <a:pt x="1120" y="560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5"/>
            <p:cNvSpPr/>
            <p:nvPr/>
          </p:nvSpPr>
          <p:spPr>
            <a:xfrm>
              <a:off x="1147837" y="2970394"/>
              <a:ext cx="26133" cy="11928"/>
            </a:xfrm>
            <a:custGeom>
              <a:avLst/>
              <a:gdLst/>
              <a:ahLst/>
              <a:cxnLst/>
              <a:rect l="l" t="t" r="r" b="b"/>
              <a:pathLst>
                <a:path w="942" h="430" extrusionOk="0">
                  <a:moveTo>
                    <a:pt x="1" y="1"/>
                  </a:moveTo>
                  <a:cubicBezTo>
                    <a:pt x="239" y="274"/>
                    <a:pt x="584" y="429"/>
                    <a:pt x="941" y="429"/>
                  </a:cubicBezTo>
                  <a:lnTo>
                    <a:pt x="941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5"/>
            <p:cNvSpPr/>
            <p:nvPr/>
          </p:nvSpPr>
          <p:spPr>
            <a:xfrm>
              <a:off x="914328" y="2951891"/>
              <a:ext cx="43944" cy="31901"/>
            </a:xfrm>
            <a:custGeom>
              <a:avLst/>
              <a:gdLst/>
              <a:ahLst/>
              <a:cxnLst/>
              <a:rect l="l" t="t" r="r" b="b"/>
              <a:pathLst>
                <a:path w="1584" h="1150" extrusionOk="0">
                  <a:moveTo>
                    <a:pt x="95" y="1"/>
                  </a:moveTo>
                  <a:cubicBezTo>
                    <a:pt x="36" y="108"/>
                    <a:pt x="0" y="239"/>
                    <a:pt x="0" y="358"/>
                  </a:cubicBezTo>
                  <a:cubicBezTo>
                    <a:pt x="7" y="870"/>
                    <a:pt x="408" y="1149"/>
                    <a:pt x="808" y="1149"/>
                  </a:cubicBezTo>
                  <a:cubicBezTo>
                    <a:pt x="1142" y="1149"/>
                    <a:pt x="1474" y="954"/>
                    <a:pt x="1572" y="537"/>
                  </a:cubicBezTo>
                  <a:lnTo>
                    <a:pt x="1584" y="537"/>
                  </a:lnTo>
                  <a:cubicBezTo>
                    <a:pt x="1060" y="430"/>
                    <a:pt x="560" y="239"/>
                    <a:pt x="95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842225" y="2895413"/>
              <a:ext cx="32154" cy="28128"/>
            </a:xfrm>
            <a:custGeom>
              <a:avLst/>
              <a:gdLst/>
              <a:ahLst/>
              <a:cxnLst/>
              <a:rect l="l" t="t" r="r" b="b"/>
              <a:pathLst>
                <a:path w="1159" h="1014" extrusionOk="0">
                  <a:moveTo>
                    <a:pt x="468" y="1"/>
                  </a:moveTo>
                  <a:lnTo>
                    <a:pt x="468" y="1"/>
                  </a:lnTo>
                  <a:cubicBezTo>
                    <a:pt x="0" y="373"/>
                    <a:pt x="351" y="1013"/>
                    <a:pt x="809" y="1013"/>
                  </a:cubicBezTo>
                  <a:cubicBezTo>
                    <a:pt x="923" y="1013"/>
                    <a:pt x="1043" y="974"/>
                    <a:pt x="1158" y="882"/>
                  </a:cubicBezTo>
                  <a:cubicBezTo>
                    <a:pt x="896" y="608"/>
                    <a:pt x="670" y="322"/>
                    <a:pt x="468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1056009" y="2889143"/>
              <a:ext cx="50575" cy="47297"/>
            </a:xfrm>
            <a:custGeom>
              <a:avLst/>
              <a:gdLst/>
              <a:ahLst/>
              <a:cxnLst/>
              <a:rect l="l" t="t" r="r" b="b"/>
              <a:pathLst>
                <a:path w="1823" h="1705" extrusionOk="0">
                  <a:moveTo>
                    <a:pt x="834" y="1"/>
                  </a:moveTo>
                  <a:cubicBezTo>
                    <a:pt x="691" y="1"/>
                    <a:pt x="549" y="36"/>
                    <a:pt x="418" y="96"/>
                  </a:cubicBezTo>
                  <a:cubicBezTo>
                    <a:pt x="72" y="251"/>
                    <a:pt x="1" y="679"/>
                    <a:pt x="1" y="1072"/>
                  </a:cubicBezTo>
                  <a:cubicBezTo>
                    <a:pt x="1" y="1620"/>
                    <a:pt x="370" y="1703"/>
                    <a:pt x="906" y="1703"/>
                  </a:cubicBezTo>
                  <a:cubicBezTo>
                    <a:pt x="977" y="1703"/>
                    <a:pt x="1044" y="1704"/>
                    <a:pt x="1107" y="1704"/>
                  </a:cubicBezTo>
                  <a:cubicBezTo>
                    <a:pt x="1400" y="1704"/>
                    <a:pt x="1600" y="1680"/>
                    <a:pt x="1727" y="1406"/>
                  </a:cubicBezTo>
                  <a:cubicBezTo>
                    <a:pt x="1787" y="1275"/>
                    <a:pt x="1822" y="1132"/>
                    <a:pt x="1822" y="989"/>
                  </a:cubicBezTo>
                  <a:cubicBezTo>
                    <a:pt x="1822" y="441"/>
                    <a:pt x="1382" y="1"/>
                    <a:pt x="83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1046438" y="2891779"/>
              <a:ext cx="57510" cy="52096"/>
            </a:xfrm>
            <a:custGeom>
              <a:avLst/>
              <a:gdLst/>
              <a:ahLst/>
              <a:cxnLst/>
              <a:rect l="l" t="t" r="r" b="b"/>
              <a:pathLst>
                <a:path w="2073" h="1878" extrusionOk="0">
                  <a:moveTo>
                    <a:pt x="763" y="1"/>
                  </a:moveTo>
                  <a:cubicBezTo>
                    <a:pt x="143" y="287"/>
                    <a:pt x="1" y="1108"/>
                    <a:pt x="477" y="1584"/>
                  </a:cubicBezTo>
                  <a:cubicBezTo>
                    <a:pt x="676" y="1783"/>
                    <a:pt x="928" y="1877"/>
                    <a:pt x="1177" y="1877"/>
                  </a:cubicBezTo>
                  <a:cubicBezTo>
                    <a:pt x="1539" y="1877"/>
                    <a:pt x="1896" y="1678"/>
                    <a:pt x="2072" y="1311"/>
                  </a:cubicBezTo>
                  <a:lnTo>
                    <a:pt x="2072" y="1311"/>
                  </a:lnTo>
                  <a:cubicBezTo>
                    <a:pt x="1941" y="1370"/>
                    <a:pt x="1798" y="1406"/>
                    <a:pt x="1656" y="1406"/>
                  </a:cubicBezTo>
                  <a:cubicBezTo>
                    <a:pt x="1108" y="1406"/>
                    <a:pt x="655" y="965"/>
                    <a:pt x="667" y="418"/>
                  </a:cubicBezTo>
                  <a:cubicBezTo>
                    <a:pt x="655" y="275"/>
                    <a:pt x="691" y="132"/>
                    <a:pt x="763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5"/>
            <p:cNvSpPr/>
            <p:nvPr/>
          </p:nvSpPr>
          <p:spPr>
            <a:xfrm>
              <a:off x="1015727" y="2977662"/>
              <a:ext cx="68718" cy="34370"/>
            </a:xfrm>
            <a:custGeom>
              <a:avLst/>
              <a:gdLst/>
              <a:ahLst/>
              <a:cxnLst/>
              <a:rect l="l" t="t" r="r" b="b"/>
              <a:pathLst>
                <a:path w="2477" h="1239" extrusionOk="0">
                  <a:moveTo>
                    <a:pt x="1239" y="1"/>
                  </a:moveTo>
                  <a:cubicBezTo>
                    <a:pt x="560" y="1"/>
                    <a:pt x="0" y="548"/>
                    <a:pt x="0" y="1239"/>
                  </a:cubicBezTo>
                  <a:lnTo>
                    <a:pt x="2477" y="1239"/>
                  </a:lnTo>
                  <a:cubicBezTo>
                    <a:pt x="2477" y="548"/>
                    <a:pt x="1917" y="1"/>
                    <a:pt x="1239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5"/>
            <p:cNvSpPr/>
            <p:nvPr/>
          </p:nvSpPr>
          <p:spPr>
            <a:xfrm>
              <a:off x="982020" y="2666225"/>
              <a:ext cx="21500" cy="39308"/>
            </a:xfrm>
            <a:custGeom>
              <a:avLst/>
              <a:gdLst/>
              <a:ahLst/>
              <a:cxnLst/>
              <a:rect l="l" t="t" r="r" b="b"/>
              <a:pathLst>
                <a:path w="775" h="1417" extrusionOk="0">
                  <a:moveTo>
                    <a:pt x="370" y="0"/>
                  </a:moveTo>
                  <a:lnTo>
                    <a:pt x="1" y="191"/>
                  </a:lnTo>
                  <a:lnTo>
                    <a:pt x="1" y="1274"/>
                  </a:lnTo>
                  <a:lnTo>
                    <a:pt x="418" y="1417"/>
                  </a:lnTo>
                  <a:lnTo>
                    <a:pt x="775" y="1274"/>
                  </a:lnTo>
                  <a:lnTo>
                    <a:pt x="775" y="191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5"/>
            <p:cNvSpPr/>
            <p:nvPr/>
          </p:nvSpPr>
          <p:spPr>
            <a:xfrm>
              <a:off x="982020" y="2701233"/>
              <a:ext cx="21500" cy="30070"/>
            </a:xfrm>
            <a:custGeom>
              <a:avLst/>
              <a:gdLst/>
              <a:ahLst/>
              <a:cxnLst/>
              <a:rect l="l" t="t" r="r" b="b"/>
              <a:pathLst>
                <a:path w="775" h="1084" extrusionOk="0">
                  <a:moveTo>
                    <a:pt x="1" y="0"/>
                  </a:moveTo>
                  <a:lnTo>
                    <a:pt x="1" y="1084"/>
                  </a:lnTo>
                  <a:lnTo>
                    <a:pt x="775" y="108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5"/>
            <p:cNvSpPr/>
            <p:nvPr/>
          </p:nvSpPr>
          <p:spPr>
            <a:xfrm>
              <a:off x="766350" y="2621619"/>
              <a:ext cx="32043" cy="32428"/>
            </a:xfrm>
            <a:custGeom>
              <a:avLst/>
              <a:gdLst/>
              <a:ahLst/>
              <a:cxnLst/>
              <a:rect l="l" t="t" r="r" b="b"/>
              <a:pathLst>
                <a:path w="1155" h="1169" extrusionOk="0">
                  <a:moveTo>
                    <a:pt x="583" y="1"/>
                  </a:moveTo>
                  <a:cubicBezTo>
                    <a:pt x="464" y="1"/>
                    <a:pt x="357" y="96"/>
                    <a:pt x="357" y="215"/>
                  </a:cubicBezTo>
                  <a:lnTo>
                    <a:pt x="357" y="370"/>
                  </a:lnTo>
                  <a:lnTo>
                    <a:pt x="226" y="370"/>
                  </a:lnTo>
                  <a:cubicBezTo>
                    <a:pt x="107" y="370"/>
                    <a:pt x="12" y="465"/>
                    <a:pt x="12" y="584"/>
                  </a:cubicBezTo>
                  <a:cubicBezTo>
                    <a:pt x="0" y="703"/>
                    <a:pt x="95" y="810"/>
                    <a:pt x="226" y="810"/>
                  </a:cubicBezTo>
                  <a:lnTo>
                    <a:pt x="369" y="810"/>
                  </a:lnTo>
                  <a:lnTo>
                    <a:pt x="369" y="953"/>
                  </a:lnTo>
                  <a:cubicBezTo>
                    <a:pt x="369" y="1066"/>
                    <a:pt x="466" y="1168"/>
                    <a:pt x="577" y="1168"/>
                  </a:cubicBezTo>
                  <a:cubicBezTo>
                    <a:pt x="583" y="1168"/>
                    <a:pt x="589" y="1168"/>
                    <a:pt x="595" y="1167"/>
                  </a:cubicBezTo>
                  <a:cubicBezTo>
                    <a:pt x="714" y="1156"/>
                    <a:pt x="810" y="1048"/>
                    <a:pt x="798" y="929"/>
                  </a:cubicBezTo>
                  <a:lnTo>
                    <a:pt x="798" y="798"/>
                  </a:lnTo>
                  <a:lnTo>
                    <a:pt x="929" y="798"/>
                  </a:lnTo>
                  <a:cubicBezTo>
                    <a:pt x="1048" y="798"/>
                    <a:pt x="1155" y="703"/>
                    <a:pt x="1155" y="584"/>
                  </a:cubicBezTo>
                  <a:cubicBezTo>
                    <a:pt x="1155" y="465"/>
                    <a:pt x="1060" y="358"/>
                    <a:pt x="941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86" y="108"/>
                    <a:pt x="703" y="13"/>
                    <a:pt x="5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5"/>
            <p:cNvSpPr/>
            <p:nvPr/>
          </p:nvSpPr>
          <p:spPr>
            <a:xfrm>
              <a:off x="1117126" y="2814800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2" y="1"/>
                  </a:moveTo>
                  <a:cubicBezTo>
                    <a:pt x="442" y="1"/>
                    <a:pt x="358" y="93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0" y="454"/>
                    <a:pt x="0" y="573"/>
                  </a:cubicBezTo>
                  <a:cubicBezTo>
                    <a:pt x="0" y="692"/>
                    <a:pt x="96" y="788"/>
                    <a:pt x="215" y="788"/>
                  </a:cubicBezTo>
                  <a:lnTo>
                    <a:pt x="370" y="788"/>
                  </a:lnTo>
                  <a:lnTo>
                    <a:pt x="370" y="930"/>
                  </a:lnTo>
                  <a:cubicBezTo>
                    <a:pt x="358" y="1050"/>
                    <a:pt x="453" y="1145"/>
                    <a:pt x="572" y="1157"/>
                  </a:cubicBezTo>
                  <a:cubicBezTo>
                    <a:pt x="691" y="1157"/>
                    <a:pt x="798" y="1061"/>
                    <a:pt x="798" y="930"/>
                  </a:cubicBezTo>
                  <a:lnTo>
                    <a:pt x="798" y="788"/>
                  </a:lnTo>
                  <a:lnTo>
                    <a:pt x="941" y="788"/>
                  </a:lnTo>
                  <a:cubicBezTo>
                    <a:pt x="1060" y="788"/>
                    <a:pt x="1167" y="680"/>
                    <a:pt x="1155" y="561"/>
                  </a:cubicBezTo>
                  <a:cubicBezTo>
                    <a:pt x="1155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28"/>
                  </a:lnTo>
                  <a:cubicBezTo>
                    <a:pt x="786" y="97"/>
                    <a:pt x="703" y="2"/>
                    <a:pt x="584" y="2"/>
                  </a:cubicBezTo>
                  <a:cubicBezTo>
                    <a:pt x="576" y="1"/>
                    <a:pt x="569" y="1"/>
                    <a:pt x="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5"/>
            <p:cNvSpPr/>
            <p:nvPr/>
          </p:nvSpPr>
          <p:spPr>
            <a:xfrm>
              <a:off x="893826" y="2744479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27" y="370"/>
                  </a:lnTo>
                  <a:cubicBezTo>
                    <a:pt x="108" y="370"/>
                    <a:pt x="13" y="465"/>
                    <a:pt x="1" y="584"/>
                  </a:cubicBezTo>
                  <a:cubicBezTo>
                    <a:pt x="1" y="703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29"/>
                  </a:lnTo>
                  <a:cubicBezTo>
                    <a:pt x="370" y="1049"/>
                    <a:pt x="465" y="1156"/>
                    <a:pt x="584" y="1156"/>
                  </a:cubicBezTo>
                  <a:cubicBezTo>
                    <a:pt x="703" y="1156"/>
                    <a:pt x="799" y="1060"/>
                    <a:pt x="799" y="941"/>
                  </a:cubicBezTo>
                  <a:lnTo>
                    <a:pt x="799" y="799"/>
                  </a:lnTo>
                  <a:lnTo>
                    <a:pt x="953" y="799"/>
                  </a:lnTo>
                  <a:cubicBezTo>
                    <a:pt x="1072" y="799"/>
                    <a:pt x="1168" y="691"/>
                    <a:pt x="1168" y="572"/>
                  </a:cubicBezTo>
                  <a:cubicBezTo>
                    <a:pt x="1156" y="453"/>
                    <a:pt x="1049" y="358"/>
                    <a:pt x="930" y="358"/>
                  </a:cubicBezTo>
                  <a:lnTo>
                    <a:pt x="799" y="358"/>
                  </a:lnTo>
                  <a:lnTo>
                    <a:pt x="799" y="227"/>
                  </a:lnTo>
                  <a:cubicBezTo>
                    <a:pt x="799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5"/>
            <p:cNvSpPr/>
            <p:nvPr/>
          </p:nvSpPr>
          <p:spPr>
            <a:xfrm>
              <a:off x="781525" y="2709471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70" y="96"/>
                    <a:pt x="370" y="215"/>
                  </a:cubicBezTo>
                  <a:lnTo>
                    <a:pt x="370" y="370"/>
                  </a:lnTo>
                  <a:lnTo>
                    <a:pt x="239" y="370"/>
                  </a:lnTo>
                  <a:cubicBezTo>
                    <a:pt x="120" y="370"/>
                    <a:pt x="13" y="453"/>
                    <a:pt x="13" y="572"/>
                  </a:cubicBezTo>
                  <a:cubicBezTo>
                    <a:pt x="1" y="703"/>
                    <a:pt x="108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6"/>
                    <a:pt x="584" y="1156"/>
                  </a:cubicBezTo>
                  <a:cubicBezTo>
                    <a:pt x="703" y="1156"/>
                    <a:pt x="798" y="1060"/>
                    <a:pt x="798" y="941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8" y="691"/>
                    <a:pt x="1168" y="560"/>
                  </a:cubicBezTo>
                  <a:cubicBezTo>
                    <a:pt x="1156" y="441"/>
                    <a:pt x="1048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842974" y="2675129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465" y="0"/>
                    <a:pt x="357" y="96"/>
                    <a:pt x="357" y="227"/>
                  </a:cubicBezTo>
                  <a:lnTo>
                    <a:pt x="357" y="370"/>
                  </a:lnTo>
                  <a:lnTo>
                    <a:pt x="227" y="370"/>
                  </a:lnTo>
                  <a:cubicBezTo>
                    <a:pt x="96" y="370"/>
                    <a:pt x="0" y="465"/>
                    <a:pt x="0" y="584"/>
                  </a:cubicBezTo>
                  <a:cubicBezTo>
                    <a:pt x="0" y="703"/>
                    <a:pt x="96" y="798"/>
                    <a:pt x="227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65" y="1143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9"/>
                    <a:pt x="1061" y="368"/>
                    <a:pt x="951" y="368"/>
                  </a:cubicBezTo>
                  <a:cubicBezTo>
                    <a:pt x="944" y="368"/>
                    <a:pt x="937" y="369"/>
                    <a:pt x="929" y="370"/>
                  </a:cubicBezTo>
                  <a:lnTo>
                    <a:pt x="786" y="370"/>
                  </a:lnTo>
                  <a:lnTo>
                    <a:pt x="786" y="227"/>
                  </a:lnTo>
                  <a:cubicBezTo>
                    <a:pt x="798" y="108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5"/>
            <p:cNvSpPr/>
            <p:nvPr/>
          </p:nvSpPr>
          <p:spPr>
            <a:xfrm>
              <a:off x="892190" y="2635655"/>
              <a:ext cx="46913" cy="46825"/>
            </a:xfrm>
            <a:custGeom>
              <a:avLst/>
              <a:gdLst/>
              <a:ahLst/>
              <a:cxnLst/>
              <a:rect l="l" t="t" r="r" b="b"/>
              <a:pathLst>
                <a:path w="1691" h="1688" extrusionOk="0">
                  <a:moveTo>
                    <a:pt x="840" y="1"/>
                  </a:moveTo>
                  <a:cubicBezTo>
                    <a:pt x="828" y="1"/>
                    <a:pt x="816" y="7"/>
                    <a:pt x="810" y="19"/>
                  </a:cubicBezTo>
                  <a:lnTo>
                    <a:pt x="560" y="542"/>
                  </a:lnTo>
                  <a:cubicBezTo>
                    <a:pt x="548" y="542"/>
                    <a:pt x="548" y="554"/>
                    <a:pt x="536" y="554"/>
                  </a:cubicBezTo>
                  <a:lnTo>
                    <a:pt x="12" y="816"/>
                  </a:lnTo>
                  <a:cubicBezTo>
                    <a:pt x="0" y="828"/>
                    <a:pt x="0" y="864"/>
                    <a:pt x="12" y="876"/>
                  </a:cubicBezTo>
                  <a:lnTo>
                    <a:pt x="536" y="1138"/>
                  </a:lnTo>
                  <a:cubicBezTo>
                    <a:pt x="548" y="1138"/>
                    <a:pt x="548" y="1138"/>
                    <a:pt x="560" y="1150"/>
                  </a:cubicBezTo>
                  <a:lnTo>
                    <a:pt x="810" y="1674"/>
                  </a:lnTo>
                  <a:cubicBezTo>
                    <a:pt x="817" y="1680"/>
                    <a:pt x="832" y="1687"/>
                    <a:pt x="845" y="1687"/>
                  </a:cubicBezTo>
                  <a:cubicBezTo>
                    <a:pt x="855" y="1687"/>
                    <a:pt x="864" y="1684"/>
                    <a:pt x="869" y="1674"/>
                  </a:cubicBezTo>
                  <a:lnTo>
                    <a:pt x="1131" y="1150"/>
                  </a:lnTo>
                  <a:cubicBezTo>
                    <a:pt x="1131" y="1150"/>
                    <a:pt x="1131" y="1138"/>
                    <a:pt x="1143" y="1138"/>
                  </a:cubicBezTo>
                  <a:lnTo>
                    <a:pt x="1667" y="876"/>
                  </a:lnTo>
                  <a:cubicBezTo>
                    <a:pt x="1691" y="864"/>
                    <a:pt x="1691" y="828"/>
                    <a:pt x="1667" y="828"/>
                  </a:cubicBezTo>
                  <a:lnTo>
                    <a:pt x="1143" y="554"/>
                  </a:lnTo>
                  <a:cubicBezTo>
                    <a:pt x="1131" y="554"/>
                    <a:pt x="1131" y="542"/>
                    <a:pt x="1131" y="542"/>
                  </a:cubicBezTo>
                  <a:lnTo>
                    <a:pt x="869" y="19"/>
                  </a:lnTo>
                  <a:cubicBezTo>
                    <a:pt x="864" y="7"/>
                    <a:pt x="852" y="1"/>
                    <a:pt x="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5"/>
            <p:cNvSpPr/>
            <p:nvPr/>
          </p:nvSpPr>
          <p:spPr>
            <a:xfrm>
              <a:off x="792760" y="2785867"/>
              <a:ext cx="46940" cy="46409"/>
            </a:xfrm>
            <a:custGeom>
              <a:avLst/>
              <a:gdLst/>
              <a:ahLst/>
              <a:cxnLst/>
              <a:rect l="l" t="t" r="r" b="b"/>
              <a:pathLst>
                <a:path w="1692" h="1673" extrusionOk="0">
                  <a:moveTo>
                    <a:pt x="846" y="0"/>
                  </a:moveTo>
                  <a:cubicBezTo>
                    <a:pt x="837" y="0"/>
                    <a:pt x="828" y="3"/>
                    <a:pt x="822" y="9"/>
                  </a:cubicBezTo>
                  <a:lnTo>
                    <a:pt x="560" y="533"/>
                  </a:lnTo>
                  <a:cubicBezTo>
                    <a:pt x="548" y="545"/>
                    <a:pt x="548" y="545"/>
                    <a:pt x="548" y="545"/>
                  </a:cubicBezTo>
                  <a:lnTo>
                    <a:pt x="24" y="807"/>
                  </a:lnTo>
                  <a:cubicBezTo>
                    <a:pt x="1" y="819"/>
                    <a:pt x="1" y="854"/>
                    <a:pt x="24" y="866"/>
                  </a:cubicBezTo>
                  <a:lnTo>
                    <a:pt x="548" y="1128"/>
                  </a:lnTo>
                  <a:cubicBezTo>
                    <a:pt x="548" y="1128"/>
                    <a:pt x="560" y="1128"/>
                    <a:pt x="560" y="1140"/>
                  </a:cubicBezTo>
                  <a:lnTo>
                    <a:pt x="822" y="1664"/>
                  </a:lnTo>
                  <a:cubicBezTo>
                    <a:pt x="828" y="1670"/>
                    <a:pt x="837" y="1673"/>
                    <a:pt x="846" y="1673"/>
                  </a:cubicBezTo>
                  <a:cubicBezTo>
                    <a:pt x="855" y="1673"/>
                    <a:pt x="864" y="1670"/>
                    <a:pt x="870" y="1664"/>
                  </a:cubicBezTo>
                  <a:lnTo>
                    <a:pt x="1144" y="1140"/>
                  </a:lnTo>
                  <a:cubicBezTo>
                    <a:pt x="1144" y="1128"/>
                    <a:pt x="1144" y="1128"/>
                    <a:pt x="1155" y="1128"/>
                  </a:cubicBezTo>
                  <a:lnTo>
                    <a:pt x="1679" y="866"/>
                  </a:lnTo>
                  <a:cubicBezTo>
                    <a:pt x="1691" y="854"/>
                    <a:pt x="1691" y="819"/>
                    <a:pt x="1679" y="807"/>
                  </a:cubicBezTo>
                  <a:lnTo>
                    <a:pt x="1155" y="545"/>
                  </a:lnTo>
                  <a:cubicBezTo>
                    <a:pt x="1144" y="545"/>
                    <a:pt x="1144" y="545"/>
                    <a:pt x="1144" y="533"/>
                  </a:cubicBezTo>
                  <a:lnTo>
                    <a:pt x="870" y="9"/>
                  </a:lnTo>
                  <a:cubicBezTo>
                    <a:pt x="864" y="3"/>
                    <a:pt x="855" y="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5"/>
            <p:cNvSpPr/>
            <p:nvPr/>
          </p:nvSpPr>
          <p:spPr>
            <a:xfrm>
              <a:off x="986986" y="2641453"/>
              <a:ext cx="124869" cy="30403"/>
            </a:xfrm>
            <a:custGeom>
              <a:avLst/>
              <a:gdLst/>
              <a:ahLst/>
              <a:cxnLst/>
              <a:rect l="l" t="t" r="r" b="b"/>
              <a:pathLst>
                <a:path w="4501" h="1096" extrusionOk="0">
                  <a:moveTo>
                    <a:pt x="0" y="0"/>
                  </a:moveTo>
                  <a:lnTo>
                    <a:pt x="0" y="1095"/>
                  </a:lnTo>
                  <a:lnTo>
                    <a:pt x="4501" y="1095"/>
                  </a:lnTo>
                  <a:lnTo>
                    <a:pt x="4501" y="298"/>
                  </a:lnTo>
                  <a:cubicBezTo>
                    <a:pt x="4501" y="131"/>
                    <a:pt x="4370" y="0"/>
                    <a:pt x="4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5"/>
            <p:cNvSpPr/>
            <p:nvPr/>
          </p:nvSpPr>
          <p:spPr>
            <a:xfrm>
              <a:off x="982020" y="2641453"/>
              <a:ext cx="21500" cy="30403"/>
            </a:xfrm>
            <a:custGeom>
              <a:avLst/>
              <a:gdLst/>
              <a:ahLst/>
              <a:cxnLst/>
              <a:rect l="l" t="t" r="r" b="b"/>
              <a:pathLst>
                <a:path w="775" h="1096" extrusionOk="0">
                  <a:moveTo>
                    <a:pt x="1" y="0"/>
                  </a:moveTo>
                  <a:lnTo>
                    <a:pt x="1" y="1095"/>
                  </a:lnTo>
                  <a:lnTo>
                    <a:pt x="775" y="1095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5"/>
            <p:cNvSpPr/>
            <p:nvPr/>
          </p:nvSpPr>
          <p:spPr>
            <a:xfrm>
              <a:off x="963543" y="2624587"/>
              <a:ext cx="23137" cy="255680"/>
            </a:xfrm>
            <a:custGeom>
              <a:avLst/>
              <a:gdLst/>
              <a:ahLst/>
              <a:cxnLst/>
              <a:rect l="l" t="t" r="r" b="b"/>
              <a:pathLst>
                <a:path w="834" h="9217" extrusionOk="0">
                  <a:moveTo>
                    <a:pt x="345" y="1"/>
                  </a:moveTo>
                  <a:lnTo>
                    <a:pt x="298" y="96"/>
                  </a:lnTo>
                  <a:cubicBezTo>
                    <a:pt x="131" y="96"/>
                    <a:pt x="0" y="227"/>
                    <a:pt x="0" y="394"/>
                  </a:cubicBezTo>
                  <a:lnTo>
                    <a:pt x="72" y="9109"/>
                  </a:lnTo>
                  <a:lnTo>
                    <a:pt x="369" y="9216"/>
                  </a:lnTo>
                  <a:lnTo>
                    <a:pt x="738" y="9192"/>
                  </a:lnTo>
                  <a:lnTo>
                    <a:pt x="834" y="8585"/>
                  </a:lnTo>
                  <a:lnTo>
                    <a:pt x="834" y="298"/>
                  </a:lnTo>
                  <a:cubicBezTo>
                    <a:pt x="834" y="132"/>
                    <a:pt x="703" y="1"/>
                    <a:pt x="5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5"/>
            <p:cNvSpPr/>
            <p:nvPr/>
          </p:nvSpPr>
          <p:spPr>
            <a:xfrm>
              <a:off x="960547" y="2624587"/>
              <a:ext cx="26466" cy="255680"/>
            </a:xfrm>
            <a:custGeom>
              <a:avLst/>
              <a:gdLst/>
              <a:ahLst/>
              <a:cxnLst/>
              <a:rect l="l" t="t" r="r" b="b"/>
              <a:pathLst>
                <a:path w="954" h="9217" extrusionOk="0">
                  <a:moveTo>
                    <a:pt x="299" y="1"/>
                  </a:moveTo>
                  <a:cubicBezTo>
                    <a:pt x="132" y="1"/>
                    <a:pt x="1" y="132"/>
                    <a:pt x="1" y="298"/>
                  </a:cubicBezTo>
                  <a:lnTo>
                    <a:pt x="1" y="9050"/>
                  </a:lnTo>
                  <a:lnTo>
                    <a:pt x="501" y="9216"/>
                  </a:lnTo>
                  <a:lnTo>
                    <a:pt x="953" y="9050"/>
                  </a:lnTo>
                  <a:lnTo>
                    <a:pt x="953" y="8597"/>
                  </a:lnTo>
                  <a:lnTo>
                    <a:pt x="668" y="8585"/>
                  </a:lnTo>
                  <a:cubicBezTo>
                    <a:pt x="561" y="8585"/>
                    <a:pt x="465" y="8490"/>
                    <a:pt x="465" y="8383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5"/>
            <p:cNvSpPr/>
            <p:nvPr/>
          </p:nvSpPr>
          <p:spPr>
            <a:xfrm>
              <a:off x="946038" y="2876605"/>
              <a:ext cx="59147" cy="23801"/>
            </a:xfrm>
            <a:custGeom>
              <a:avLst/>
              <a:gdLst/>
              <a:ahLst/>
              <a:cxnLst/>
              <a:rect l="l" t="t" r="r" b="b"/>
              <a:pathLst>
                <a:path w="2132" h="858" extrusionOk="0">
                  <a:moveTo>
                    <a:pt x="452" y="0"/>
                  </a:moveTo>
                  <a:cubicBezTo>
                    <a:pt x="202" y="0"/>
                    <a:pt x="0" y="191"/>
                    <a:pt x="0" y="441"/>
                  </a:cubicBezTo>
                  <a:lnTo>
                    <a:pt x="0" y="715"/>
                  </a:lnTo>
                  <a:cubicBezTo>
                    <a:pt x="0" y="798"/>
                    <a:pt x="71" y="858"/>
                    <a:pt x="155" y="858"/>
                  </a:cubicBezTo>
                  <a:lnTo>
                    <a:pt x="1917" y="858"/>
                  </a:lnTo>
                  <a:cubicBezTo>
                    <a:pt x="2000" y="858"/>
                    <a:pt x="2060" y="786"/>
                    <a:pt x="2060" y="703"/>
                  </a:cubicBezTo>
                  <a:lnTo>
                    <a:pt x="2072" y="607"/>
                  </a:lnTo>
                  <a:cubicBezTo>
                    <a:pt x="2072" y="572"/>
                    <a:pt x="2131" y="500"/>
                    <a:pt x="2131" y="465"/>
                  </a:cubicBezTo>
                  <a:cubicBezTo>
                    <a:pt x="2072" y="191"/>
                    <a:pt x="1834" y="0"/>
                    <a:pt x="1560" y="0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5"/>
            <p:cNvSpPr/>
            <p:nvPr/>
          </p:nvSpPr>
          <p:spPr>
            <a:xfrm>
              <a:off x="942071" y="2876605"/>
              <a:ext cx="64085" cy="24467"/>
            </a:xfrm>
            <a:custGeom>
              <a:avLst/>
              <a:gdLst/>
              <a:ahLst/>
              <a:cxnLst/>
              <a:rect l="l" t="t" r="r" b="b"/>
              <a:pathLst>
                <a:path w="2310" h="882" extrusionOk="0">
                  <a:moveTo>
                    <a:pt x="417" y="0"/>
                  </a:moveTo>
                  <a:lnTo>
                    <a:pt x="417" y="0"/>
                  </a:lnTo>
                  <a:cubicBezTo>
                    <a:pt x="167" y="72"/>
                    <a:pt x="0" y="298"/>
                    <a:pt x="0" y="560"/>
                  </a:cubicBezTo>
                  <a:lnTo>
                    <a:pt x="0" y="738"/>
                  </a:lnTo>
                  <a:cubicBezTo>
                    <a:pt x="0" y="822"/>
                    <a:pt x="72" y="881"/>
                    <a:pt x="155" y="881"/>
                  </a:cubicBezTo>
                  <a:lnTo>
                    <a:pt x="2155" y="881"/>
                  </a:lnTo>
                  <a:cubicBezTo>
                    <a:pt x="2239" y="881"/>
                    <a:pt x="2310" y="822"/>
                    <a:pt x="2310" y="738"/>
                  </a:cubicBezTo>
                  <a:lnTo>
                    <a:pt x="2310" y="572"/>
                  </a:lnTo>
                  <a:cubicBezTo>
                    <a:pt x="2298" y="536"/>
                    <a:pt x="2298" y="488"/>
                    <a:pt x="2286" y="453"/>
                  </a:cubicBezTo>
                  <a:lnTo>
                    <a:pt x="560" y="453"/>
                  </a:lnTo>
                  <a:cubicBezTo>
                    <a:pt x="476" y="453"/>
                    <a:pt x="405" y="393"/>
                    <a:pt x="405" y="310"/>
                  </a:cubicBezTo>
                  <a:lnTo>
                    <a:pt x="405" y="119"/>
                  </a:lnTo>
                  <a:cubicBezTo>
                    <a:pt x="405" y="72"/>
                    <a:pt x="405" y="36"/>
                    <a:pt x="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0" name="Google Shape;4390;p45"/>
          <p:cNvGrpSpPr/>
          <p:nvPr/>
        </p:nvGrpSpPr>
        <p:grpSpPr>
          <a:xfrm>
            <a:off x="3177256" y="3314453"/>
            <a:ext cx="406982" cy="407112"/>
            <a:chOff x="3177256" y="3314453"/>
            <a:chExt cx="406982" cy="407112"/>
          </a:xfrm>
        </p:grpSpPr>
        <p:sp>
          <p:nvSpPr>
            <p:cNvPr id="4391" name="Google Shape;4391;p45"/>
            <p:cNvSpPr/>
            <p:nvPr/>
          </p:nvSpPr>
          <p:spPr>
            <a:xfrm>
              <a:off x="3181556" y="3347602"/>
              <a:ext cx="353134" cy="351355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7186" y="0"/>
                  </a:moveTo>
                  <a:cubicBezTo>
                    <a:pt x="7110" y="0"/>
                    <a:pt x="7033" y="23"/>
                    <a:pt x="6966" y="71"/>
                  </a:cubicBezTo>
                  <a:lnTo>
                    <a:pt x="6120" y="571"/>
                  </a:lnTo>
                  <a:cubicBezTo>
                    <a:pt x="6053" y="619"/>
                    <a:pt x="5977" y="639"/>
                    <a:pt x="5900" y="639"/>
                  </a:cubicBezTo>
                  <a:cubicBezTo>
                    <a:pt x="5842" y="639"/>
                    <a:pt x="5784" y="627"/>
                    <a:pt x="5727" y="607"/>
                  </a:cubicBezTo>
                  <a:lnTo>
                    <a:pt x="4834" y="202"/>
                  </a:lnTo>
                  <a:cubicBezTo>
                    <a:pt x="4789" y="182"/>
                    <a:pt x="4739" y="173"/>
                    <a:pt x="4688" y="173"/>
                  </a:cubicBezTo>
                  <a:cubicBezTo>
                    <a:pt x="4646" y="173"/>
                    <a:pt x="4603" y="179"/>
                    <a:pt x="4561" y="190"/>
                  </a:cubicBezTo>
                  <a:cubicBezTo>
                    <a:pt x="4311" y="214"/>
                    <a:pt x="3918" y="1000"/>
                    <a:pt x="3775" y="1166"/>
                  </a:cubicBezTo>
                  <a:cubicBezTo>
                    <a:pt x="3691" y="1274"/>
                    <a:pt x="3572" y="1345"/>
                    <a:pt x="3441" y="1357"/>
                  </a:cubicBezTo>
                  <a:lnTo>
                    <a:pt x="2453" y="1357"/>
                  </a:lnTo>
                  <a:cubicBezTo>
                    <a:pt x="2251" y="1357"/>
                    <a:pt x="2084" y="1500"/>
                    <a:pt x="2048" y="1690"/>
                  </a:cubicBezTo>
                  <a:lnTo>
                    <a:pt x="1870" y="2655"/>
                  </a:lnTo>
                  <a:cubicBezTo>
                    <a:pt x="1846" y="2798"/>
                    <a:pt x="1763" y="2905"/>
                    <a:pt x="1632" y="2964"/>
                  </a:cubicBezTo>
                  <a:lnTo>
                    <a:pt x="941" y="3405"/>
                  </a:lnTo>
                  <a:cubicBezTo>
                    <a:pt x="763" y="3488"/>
                    <a:pt x="655" y="3690"/>
                    <a:pt x="703" y="3893"/>
                  </a:cubicBezTo>
                  <a:lnTo>
                    <a:pt x="965" y="4833"/>
                  </a:lnTo>
                  <a:cubicBezTo>
                    <a:pt x="1001" y="4964"/>
                    <a:pt x="965" y="5107"/>
                    <a:pt x="870" y="5214"/>
                  </a:cubicBezTo>
                  <a:lnTo>
                    <a:pt x="143" y="5893"/>
                  </a:lnTo>
                  <a:cubicBezTo>
                    <a:pt x="12" y="6036"/>
                    <a:pt x="1" y="6262"/>
                    <a:pt x="132" y="6429"/>
                  </a:cubicBezTo>
                  <a:lnTo>
                    <a:pt x="727" y="7131"/>
                  </a:lnTo>
                  <a:cubicBezTo>
                    <a:pt x="810" y="7239"/>
                    <a:pt x="834" y="7381"/>
                    <a:pt x="786" y="7524"/>
                  </a:cubicBezTo>
                  <a:lnTo>
                    <a:pt x="501" y="8393"/>
                  </a:lnTo>
                  <a:cubicBezTo>
                    <a:pt x="441" y="8584"/>
                    <a:pt x="524" y="8798"/>
                    <a:pt x="703" y="8894"/>
                  </a:cubicBezTo>
                  <a:lnTo>
                    <a:pt x="1572" y="9251"/>
                  </a:lnTo>
                  <a:cubicBezTo>
                    <a:pt x="1691" y="9310"/>
                    <a:pt x="1786" y="9429"/>
                    <a:pt x="1798" y="9572"/>
                  </a:cubicBezTo>
                  <a:lnTo>
                    <a:pt x="1882" y="10537"/>
                  </a:lnTo>
                  <a:cubicBezTo>
                    <a:pt x="1906" y="10739"/>
                    <a:pt x="2060" y="10894"/>
                    <a:pt x="2263" y="10906"/>
                  </a:cubicBezTo>
                  <a:lnTo>
                    <a:pt x="3144" y="11013"/>
                  </a:lnTo>
                  <a:cubicBezTo>
                    <a:pt x="3287" y="11013"/>
                    <a:pt x="3406" y="11096"/>
                    <a:pt x="3477" y="11215"/>
                  </a:cubicBezTo>
                  <a:lnTo>
                    <a:pt x="3953" y="12061"/>
                  </a:lnTo>
                  <a:cubicBezTo>
                    <a:pt x="4034" y="12186"/>
                    <a:pt x="4170" y="12265"/>
                    <a:pt x="4313" y="12265"/>
                  </a:cubicBezTo>
                  <a:cubicBezTo>
                    <a:pt x="4360" y="12265"/>
                    <a:pt x="4407" y="12257"/>
                    <a:pt x="4453" y="12239"/>
                  </a:cubicBezTo>
                  <a:lnTo>
                    <a:pt x="5406" y="12061"/>
                  </a:lnTo>
                  <a:cubicBezTo>
                    <a:pt x="5451" y="12044"/>
                    <a:pt x="5497" y="12036"/>
                    <a:pt x="5543" y="12036"/>
                  </a:cubicBezTo>
                  <a:cubicBezTo>
                    <a:pt x="5631" y="12036"/>
                    <a:pt x="5717" y="12065"/>
                    <a:pt x="5787" y="12120"/>
                  </a:cubicBezTo>
                  <a:lnTo>
                    <a:pt x="6489" y="12584"/>
                  </a:lnTo>
                  <a:cubicBezTo>
                    <a:pt x="6560" y="12639"/>
                    <a:pt x="6645" y="12666"/>
                    <a:pt x="6730" y="12666"/>
                  </a:cubicBezTo>
                  <a:cubicBezTo>
                    <a:pt x="6833" y="12666"/>
                    <a:pt x="6935" y="12627"/>
                    <a:pt x="7013" y="12549"/>
                  </a:cubicBezTo>
                  <a:lnTo>
                    <a:pt x="7752" y="12037"/>
                  </a:lnTo>
                  <a:cubicBezTo>
                    <a:pt x="7828" y="11961"/>
                    <a:pt x="7934" y="11922"/>
                    <a:pt x="8041" y="11922"/>
                  </a:cubicBezTo>
                  <a:cubicBezTo>
                    <a:pt x="8068" y="11922"/>
                    <a:pt x="8094" y="11925"/>
                    <a:pt x="8121" y="11930"/>
                  </a:cubicBezTo>
                  <a:lnTo>
                    <a:pt x="9085" y="12132"/>
                  </a:lnTo>
                  <a:cubicBezTo>
                    <a:pt x="9115" y="12140"/>
                    <a:pt x="9146" y="12143"/>
                    <a:pt x="9177" y="12143"/>
                  </a:cubicBezTo>
                  <a:cubicBezTo>
                    <a:pt x="9337" y="12143"/>
                    <a:pt x="9489" y="12042"/>
                    <a:pt x="9549" y="11882"/>
                  </a:cubicBezTo>
                  <a:lnTo>
                    <a:pt x="9585" y="11799"/>
                  </a:lnTo>
                  <a:lnTo>
                    <a:pt x="9502" y="10727"/>
                  </a:lnTo>
                  <a:cubicBezTo>
                    <a:pt x="9516" y="10687"/>
                    <a:pt x="9576" y="10674"/>
                    <a:pt x="9656" y="10674"/>
                  </a:cubicBezTo>
                  <a:cubicBezTo>
                    <a:pt x="9819" y="10674"/>
                    <a:pt x="10065" y="10730"/>
                    <a:pt x="10181" y="10730"/>
                  </a:cubicBezTo>
                  <a:cubicBezTo>
                    <a:pt x="10195" y="10730"/>
                    <a:pt x="10206" y="10729"/>
                    <a:pt x="10216" y="10727"/>
                  </a:cubicBezTo>
                  <a:lnTo>
                    <a:pt x="11181" y="10513"/>
                  </a:lnTo>
                  <a:cubicBezTo>
                    <a:pt x="11371" y="10477"/>
                    <a:pt x="11514" y="10298"/>
                    <a:pt x="11502" y="10096"/>
                  </a:cubicBezTo>
                  <a:lnTo>
                    <a:pt x="11478" y="9120"/>
                  </a:lnTo>
                  <a:cubicBezTo>
                    <a:pt x="11466" y="8977"/>
                    <a:pt x="11538" y="8846"/>
                    <a:pt x="11645" y="8763"/>
                  </a:cubicBezTo>
                  <a:lnTo>
                    <a:pt x="12431" y="8191"/>
                  </a:lnTo>
                  <a:cubicBezTo>
                    <a:pt x="12597" y="8072"/>
                    <a:pt x="12657" y="7858"/>
                    <a:pt x="12562" y="7667"/>
                  </a:cubicBezTo>
                  <a:lnTo>
                    <a:pt x="12133" y="6786"/>
                  </a:lnTo>
                  <a:cubicBezTo>
                    <a:pt x="12073" y="6667"/>
                    <a:pt x="12085" y="6524"/>
                    <a:pt x="12157" y="6405"/>
                  </a:cubicBezTo>
                  <a:lnTo>
                    <a:pt x="12633" y="5560"/>
                  </a:lnTo>
                  <a:cubicBezTo>
                    <a:pt x="12728" y="5381"/>
                    <a:pt x="12693" y="5155"/>
                    <a:pt x="12538" y="5036"/>
                  </a:cubicBezTo>
                  <a:lnTo>
                    <a:pt x="11800" y="4393"/>
                  </a:lnTo>
                  <a:cubicBezTo>
                    <a:pt x="11692" y="4310"/>
                    <a:pt x="11633" y="4179"/>
                    <a:pt x="11645" y="4036"/>
                  </a:cubicBezTo>
                  <a:lnTo>
                    <a:pt x="11740" y="3059"/>
                  </a:lnTo>
                  <a:cubicBezTo>
                    <a:pt x="11764" y="2857"/>
                    <a:pt x="11645" y="2678"/>
                    <a:pt x="11442" y="2619"/>
                  </a:cubicBezTo>
                  <a:lnTo>
                    <a:pt x="10514" y="2345"/>
                  </a:lnTo>
                  <a:cubicBezTo>
                    <a:pt x="10383" y="2309"/>
                    <a:pt x="10276" y="2202"/>
                    <a:pt x="10228" y="2071"/>
                  </a:cubicBezTo>
                  <a:lnTo>
                    <a:pt x="9799" y="1333"/>
                  </a:lnTo>
                  <a:cubicBezTo>
                    <a:pt x="9745" y="1159"/>
                    <a:pt x="9581" y="1044"/>
                    <a:pt x="9407" y="1044"/>
                  </a:cubicBezTo>
                  <a:cubicBezTo>
                    <a:pt x="9391" y="1044"/>
                    <a:pt x="9375" y="1045"/>
                    <a:pt x="9359" y="1047"/>
                  </a:cubicBezTo>
                  <a:lnTo>
                    <a:pt x="8609" y="988"/>
                  </a:lnTo>
                  <a:cubicBezTo>
                    <a:pt x="8566" y="1000"/>
                    <a:pt x="8522" y="1006"/>
                    <a:pt x="8478" y="1006"/>
                  </a:cubicBezTo>
                  <a:cubicBezTo>
                    <a:pt x="8354" y="1006"/>
                    <a:pt x="8233" y="957"/>
                    <a:pt x="8144" y="869"/>
                  </a:cubicBezTo>
                  <a:lnTo>
                    <a:pt x="7490" y="142"/>
                  </a:lnTo>
                  <a:cubicBezTo>
                    <a:pt x="7411" y="50"/>
                    <a:pt x="7299" y="0"/>
                    <a:pt x="71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5"/>
            <p:cNvSpPr/>
            <p:nvPr/>
          </p:nvSpPr>
          <p:spPr>
            <a:xfrm>
              <a:off x="3177256" y="3430101"/>
              <a:ext cx="223660" cy="273822"/>
            </a:xfrm>
            <a:custGeom>
              <a:avLst/>
              <a:gdLst/>
              <a:ahLst/>
              <a:cxnLst/>
              <a:rect l="l" t="t" r="r" b="b"/>
              <a:pathLst>
                <a:path w="8062" h="9871" extrusionOk="0">
                  <a:moveTo>
                    <a:pt x="1793" y="0"/>
                  </a:moveTo>
                  <a:cubicBezTo>
                    <a:pt x="1791" y="0"/>
                    <a:pt x="1789" y="1"/>
                    <a:pt x="1787" y="2"/>
                  </a:cubicBezTo>
                  <a:lnTo>
                    <a:pt x="894" y="407"/>
                  </a:lnTo>
                  <a:cubicBezTo>
                    <a:pt x="703" y="490"/>
                    <a:pt x="608" y="693"/>
                    <a:pt x="656" y="883"/>
                  </a:cubicBezTo>
                  <a:lnTo>
                    <a:pt x="894" y="1836"/>
                  </a:lnTo>
                  <a:cubicBezTo>
                    <a:pt x="929" y="1967"/>
                    <a:pt x="894" y="2110"/>
                    <a:pt x="798" y="2205"/>
                  </a:cubicBezTo>
                  <a:lnTo>
                    <a:pt x="144" y="2943"/>
                  </a:lnTo>
                  <a:cubicBezTo>
                    <a:pt x="13" y="3086"/>
                    <a:pt x="1" y="3312"/>
                    <a:pt x="120" y="3479"/>
                  </a:cubicBezTo>
                  <a:lnTo>
                    <a:pt x="715" y="4253"/>
                  </a:lnTo>
                  <a:cubicBezTo>
                    <a:pt x="798" y="4360"/>
                    <a:pt x="834" y="4503"/>
                    <a:pt x="787" y="4634"/>
                  </a:cubicBezTo>
                  <a:lnTo>
                    <a:pt x="489" y="5562"/>
                  </a:lnTo>
                  <a:cubicBezTo>
                    <a:pt x="429" y="5753"/>
                    <a:pt x="513" y="5967"/>
                    <a:pt x="691" y="6062"/>
                  </a:cubicBezTo>
                  <a:lnTo>
                    <a:pt x="1549" y="6527"/>
                  </a:lnTo>
                  <a:cubicBezTo>
                    <a:pt x="1680" y="6586"/>
                    <a:pt x="1751" y="6705"/>
                    <a:pt x="1775" y="6848"/>
                  </a:cubicBezTo>
                  <a:lnTo>
                    <a:pt x="1870" y="7813"/>
                  </a:lnTo>
                  <a:cubicBezTo>
                    <a:pt x="1894" y="8015"/>
                    <a:pt x="2061" y="8170"/>
                    <a:pt x="2263" y="8194"/>
                  </a:cubicBezTo>
                  <a:lnTo>
                    <a:pt x="3239" y="8265"/>
                  </a:lnTo>
                  <a:cubicBezTo>
                    <a:pt x="3370" y="8277"/>
                    <a:pt x="3489" y="8348"/>
                    <a:pt x="3561" y="8467"/>
                  </a:cubicBezTo>
                  <a:lnTo>
                    <a:pt x="4061" y="9313"/>
                  </a:lnTo>
                  <a:cubicBezTo>
                    <a:pt x="4134" y="9450"/>
                    <a:pt x="4277" y="9524"/>
                    <a:pt x="4426" y="9524"/>
                  </a:cubicBezTo>
                  <a:cubicBezTo>
                    <a:pt x="4471" y="9524"/>
                    <a:pt x="4517" y="9517"/>
                    <a:pt x="4561" y="9503"/>
                  </a:cubicBezTo>
                  <a:lnTo>
                    <a:pt x="5478" y="9170"/>
                  </a:lnTo>
                  <a:cubicBezTo>
                    <a:pt x="5528" y="9152"/>
                    <a:pt x="5580" y="9142"/>
                    <a:pt x="5632" y="9142"/>
                  </a:cubicBezTo>
                  <a:cubicBezTo>
                    <a:pt x="5713" y="9142"/>
                    <a:pt x="5793" y="9166"/>
                    <a:pt x="5859" y="9218"/>
                  </a:cubicBezTo>
                  <a:lnTo>
                    <a:pt x="6656" y="9789"/>
                  </a:lnTo>
                  <a:cubicBezTo>
                    <a:pt x="6732" y="9843"/>
                    <a:pt x="6820" y="9870"/>
                    <a:pt x="6907" y="9870"/>
                  </a:cubicBezTo>
                  <a:cubicBezTo>
                    <a:pt x="7011" y="9870"/>
                    <a:pt x="7114" y="9831"/>
                    <a:pt x="7192" y="9753"/>
                  </a:cubicBezTo>
                  <a:lnTo>
                    <a:pt x="7895" y="9075"/>
                  </a:lnTo>
                  <a:cubicBezTo>
                    <a:pt x="7942" y="9039"/>
                    <a:pt x="8002" y="9003"/>
                    <a:pt x="8061" y="8979"/>
                  </a:cubicBezTo>
                  <a:lnTo>
                    <a:pt x="8061" y="8979"/>
                  </a:lnTo>
                  <a:cubicBezTo>
                    <a:pt x="7798" y="9013"/>
                    <a:pt x="7536" y="9029"/>
                    <a:pt x="7278" y="9029"/>
                  </a:cubicBezTo>
                  <a:cubicBezTo>
                    <a:pt x="4068" y="9029"/>
                    <a:pt x="1334" y="6499"/>
                    <a:pt x="1179" y="3193"/>
                  </a:cubicBezTo>
                  <a:cubicBezTo>
                    <a:pt x="1074" y="1442"/>
                    <a:pt x="1873" y="0"/>
                    <a:pt x="17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5"/>
            <p:cNvSpPr/>
            <p:nvPr/>
          </p:nvSpPr>
          <p:spPr>
            <a:xfrm>
              <a:off x="3240010" y="3406023"/>
              <a:ext cx="217390" cy="234625"/>
            </a:xfrm>
            <a:custGeom>
              <a:avLst/>
              <a:gdLst/>
              <a:ahLst/>
              <a:cxnLst/>
              <a:rect l="l" t="t" r="r" b="b"/>
              <a:pathLst>
                <a:path w="7836" h="8458" extrusionOk="0">
                  <a:moveTo>
                    <a:pt x="4180" y="1"/>
                  </a:moveTo>
                  <a:cubicBezTo>
                    <a:pt x="3275" y="1"/>
                    <a:pt x="2394" y="287"/>
                    <a:pt x="1656" y="811"/>
                  </a:cubicBezTo>
                  <a:cubicBezTo>
                    <a:pt x="1477" y="942"/>
                    <a:pt x="1311" y="1084"/>
                    <a:pt x="1156" y="1239"/>
                  </a:cubicBezTo>
                  <a:cubicBezTo>
                    <a:pt x="287" y="2096"/>
                    <a:pt x="1" y="3299"/>
                    <a:pt x="72" y="4525"/>
                  </a:cubicBezTo>
                  <a:cubicBezTo>
                    <a:pt x="180" y="6621"/>
                    <a:pt x="1739" y="8097"/>
                    <a:pt x="3787" y="8359"/>
                  </a:cubicBezTo>
                  <a:cubicBezTo>
                    <a:pt x="4179" y="8408"/>
                    <a:pt x="4547" y="8457"/>
                    <a:pt x="4904" y="8457"/>
                  </a:cubicBezTo>
                  <a:cubicBezTo>
                    <a:pt x="5327" y="8457"/>
                    <a:pt x="5737" y="8388"/>
                    <a:pt x="6156" y="8169"/>
                  </a:cubicBezTo>
                  <a:cubicBezTo>
                    <a:pt x="7550" y="7442"/>
                    <a:pt x="7835" y="6383"/>
                    <a:pt x="7835" y="4704"/>
                  </a:cubicBezTo>
                  <a:cubicBezTo>
                    <a:pt x="7835" y="2323"/>
                    <a:pt x="6561" y="1"/>
                    <a:pt x="41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5"/>
            <p:cNvSpPr/>
            <p:nvPr/>
          </p:nvSpPr>
          <p:spPr>
            <a:xfrm>
              <a:off x="3277351" y="3449907"/>
              <a:ext cx="159880" cy="153347"/>
            </a:xfrm>
            <a:custGeom>
              <a:avLst/>
              <a:gdLst/>
              <a:ahLst/>
              <a:cxnLst/>
              <a:rect l="l" t="t" r="r" b="b"/>
              <a:pathLst>
                <a:path w="5763" h="5528" extrusionOk="0">
                  <a:moveTo>
                    <a:pt x="1966" y="1"/>
                  </a:moveTo>
                  <a:cubicBezTo>
                    <a:pt x="1856" y="1"/>
                    <a:pt x="1751" y="17"/>
                    <a:pt x="1655" y="62"/>
                  </a:cubicBezTo>
                  <a:cubicBezTo>
                    <a:pt x="1048" y="324"/>
                    <a:pt x="560" y="776"/>
                    <a:pt x="250" y="1360"/>
                  </a:cubicBezTo>
                  <a:cubicBezTo>
                    <a:pt x="24" y="1777"/>
                    <a:pt x="24" y="2193"/>
                    <a:pt x="36" y="2693"/>
                  </a:cubicBezTo>
                  <a:cubicBezTo>
                    <a:pt x="1" y="4255"/>
                    <a:pt x="1252" y="5528"/>
                    <a:pt x="2805" y="5528"/>
                  </a:cubicBezTo>
                  <a:cubicBezTo>
                    <a:pt x="2827" y="5528"/>
                    <a:pt x="2848" y="5527"/>
                    <a:pt x="2870" y="5527"/>
                  </a:cubicBezTo>
                  <a:cubicBezTo>
                    <a:pt x="2878" y="5527"/>
                    <a:pt x="2886" y="5527"/>
                    <a:pt x="2894" y="5527"/>
                  </a:cubicBezTo>
                  <a:cubicBezTo>
                    <a:pt x="4478" y="5527"/>
                    <a:pt x="5763" y="4352"/>
                    <a:pt x="5763" y="2741"/>
                  </a:cubicBezTo>
                  <a:cubicBezTo>
                    <a:pt x="5751" y="1122"/>
                    <a:pt x="4525" y="122"/>
                    <a:pt x="2917" y="122"/>
                  </a:cubicBezTo>
                  <a:cubicBezTo>
                    <a:pt x="2604" y="122"/>
                    <a:pt x="2265" y="1"/>
                    <a:pt x="1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5"/>
            <p:cNvSpPr/>
            <p:nvPr/>
          </p:nvSpPr>
          <p:spPr>
            <a:xfrm>
              <a:off x="3274715" y="3444637"/>
              <a:ext cx="170117" cy="162501"/>
            </a:xfrm>
            <a:custGeom>
              <a:avLst/>
              <a:gdLst/>
              <a:ahLst/>
              <a:cxnLst/>
              <a:rect l="l" t="t" r="r" b="b"/>
              <a:pathLst>
                <a:path w="6132" h="5858" extrusionOk="0">
                  <a:moveTo>
                    <a:pt x="2927" y="0"/>
                  </a:moveTo>
                  <a:cubicBezTo>
                    <a:pt x="2530" y="0"/>
                    <a:pt x="2130" y="82"/>
                    <a:pt x="1750" y="252"/>
                  </a:cubicBezTo>
                  <a:cubicBezTo>
                    <a:pt x="1703" y="335"/>
                    <a:pt x="1667" y="419"/>
                    <a:pt x="1631" y="502"/>
                  </a:cubicBezTo>
                  <a:cubicBezTo>
                    <a:pt x="1322" y="1276"/>
                    <a:pt x="1179" y="2097"/>
                    <a:pt x="1191" y="2931"/>
                  </a:cubicBezTo>
                  <a:cubicBezTo>
                    <a:pt x="1191" y="3407"/>
                    <a:pt x="1250" y="3883"/>
                    <a:pt x="1357" y="4336"/>
                  </a:cubicBezTo>
                  <a:cubicBezTo>
                    <a:pt x="1382" y="4402"/>
                    <a:pt x="1333" y="4451"/>
                    <a:pt x="1280" y="4451"/>
                  </a:cubicBezTo>
                  <a:cubicBezTo>
                    <a:pt x="1257" y="4451"/>
                    <a:pt x="1233" y="4441"/>
                    <a:pt x="1215" y="4419"/>
                  </a:cubicBezTo>
                  <a:cubicBezTo>
                    <a:pt x="643" y="3872"/>
                    <a:pt x="322" y="3110"/>
                    <a:pt x="322" y="2312"/>
                  </a:cubicBezTo>
                  <a:cubicBezTo>
                    <a:pt x="322" y="1955"/>
                    <a:pt x="381" y="1609"/>
                    <a:pt x="512" y="1276"/>
                  </a:cubicBezTo>
                  <a:lnTo>
                    <a:pt x="512" y="1276"/>
                  </a:lnTo>
                  <a:cubicBezTo>
                    <a:pt x="179" y="1764"/>
                    <a:pt x="0" y="2336"/>
                    <a:pt x="0" y="2931"/>
                  </a:cubicBezTo>
                  <a:cubicBezTo>
                    <a:pt x="0" y="4157"/>
                    <a:pt x="762" y="5253"/>
                    <a:pt x="1905" y="5681"/>
                  </a:cubicBezTo>
                  <a:cubicBezTo>
                    <a:pt x="2236" y="5800"/>
                    <a:pt x="2577" y="5858"/>
                    <a:pt x="2916" y="5858"/>
                  </a:cubicBezTo>
                  <a:cubicBezTo>
                    <a:pt x="3697" y="5858"/>
                    <a:pt x="4459" y="5549"/>
                    <a:pt x="5025" y="4967"/>
                  </a:cubicBezTo>
                  <a:lnTo>
                    <a:pt x="5025" y="4979"/>
                  </a:lnTo>
                  <a:cubicBezTo>
                    <a:pt x="6001" y="3979"/>
                    <a:pt x="6132" y="2419"/>
                    <a:pt x="5334" y="1264"/>
                  </a:cubicBezTo>
                  <a:cubicBezTo>
                    <a:pt x="4774" y="453"/>
                    <a:pt x="3862" y="0"/>
                    <a:pt x="2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5"/>
            <p:cNvSpPr/>
            <p:nvPr/>
          </p:nvSpPr>
          <p:spPr>
            <a:xfrm>
              <a:off x="3223170" y="3406023"/>
              <a:ext cx="291047" cy="239951"/>
            </a:xfrm>
            <a:custGeom>
              <a:avLst/>
              <a:gdLst/>
              <a:ahLst/>
              <a:cxnLst/>
              <a:rect l="l" t="t" r="r" b="b"/>
              <a:pathLst>
                <a:path w="10491" h="8650" extrusionOk="0">
                  <a:moveTo>
                    <a:pt x="4870" y="1"/>
                  </a:moveTo>
                  <a:cubicBezTo>
                    <a:pt x="4335" y="453"/>
                    <a:pt x="3894" y="1013"/>
                    <a:pt x="3596" y="1644"/>
                  </a:cubicBezTo>
                  <a:cubicBezTo>
                    <a:pt x="3990" y="1470"/>
                    <a:pt x="4392" y="1390"/>
                    <a:pt x="4784" y="1390"/>
                  </a:cubicBezTo>
                  <a:cubicBezTo>
                    <a:pt x="6327" y="1390"/>
                    <a:pt x="7706" y="2633"/>
                    <a:pt x="7716" y="4323"/>
                  </a:cubicBezTo>
                  <a:cubicBezTo>
                    <a:pt x="7716" y="5999"/>
                    <a:pt x="6336" y="7255"/>
                    <a:pt x="4779" y="7255"/>
                  </a:cubicBezTo>
                  <a:cubicBezTo>
                    <a:pt x="4445" y="7255"/>
                    <a:pt x="4102" y="7197"/>
                    <a:pt x="3763" y="7073"/>
                  </a:cubicBezTo>
                  <a:lnTo>
                    <a:pt x="3763" y="7073"/>
                  </a:lnTo>
                  <a:cubicBezTo>
                    <a:pt x="3918" y="7335"/>
                    <a:pt x="4085" y="7573"/>
                    <a:pt x="4287" y="7811"/>
                  </a:cubicBezTo>
                  <a:cubicBezTo>
                    <a:pt x="4358" y="7862"/>
                    <a:pt x="4308" y="7965"/>
                    <a:pt x="4233" y="7965"/>
                  </a:cubicBezTo>
                  <a:cubicBezTo>
                    <a:pt x="4220" y="7965"/>
                    <a:pt x="4206" y="7961"/>
                    <a:pt x="4192" y="7954"/>
                  </a:cubicBezTo>
                  <a:cubicBezTo>
                    <a:pt x="1084" y="7073"/>
                    <a:pt x="1" y="3228"/>
                    <a:pt x="2203" y="858"/>
                  </a:cubicBezTo>
                  <a:lnTo>
                    <a:pt x="2203" y="858"/>
                  </a:lnTo>
                  <a:cubicBezTo>
                    <a:pt x="644" y="2013"/>
                    <a:pt x="48" y="4061"/>
                    <a:pt x="727" y="5859"/>
                  </a:cubicBezTo>
                  <a:cubicBezTo>
                    <a:pt x="1373" y="7551"/>
                    <a:pt x="2986" y="8649"/>
                    <a:pt x="4769" y="8649"/>
                  </a:cubicBezTo>
                  <a:cubicBezTo>
                    <a:pt x="4893" y="8649"/>
                    <a:pt x="5018" y="8644"/>
                    <a:pt x="5144" y="8633"/>
                  </a:cubicBezTo>
                  <a:cubicBezTo>
                    <a:pt x="5716" y="8585"/>
                    <a:pt x="6263" y="8431"/>
                    <a:pt x="6763" y="8169"/>
                  </a:cubicBezTo>
                  <a:cubicBezTo>
                    <a:pt x="7204" y="7942"/>
                    <a:pt x="7609" y="7633"/>
                    <a:pt x="7942" y="7276"/>
                  </a:cubicBezTo>
                  <a:lnTo>
                    <a:pt x="7954" y="7264"/>
                  </a:lnTo>
                  <a:cubicBezTo>
                    <a:pt x="10490" y="4525"/>
                    <a:pt x="8597" y="72"/>
                    <a:pt x="4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5"/>
            <p:cNvSpPr/>
            <p:nvPr/>
          </p:nvSpPr>
          <p:spPr>
            <a:xfrm>
              <a:off x="3358276" y="3371930"/>
              <a:ext cx="176415" cy="303309"/>
            </a:xfrm>
            <a:custGeom>
              <a:avLst/>
              <a:gdLst/>
              <a:ahLst/>
              <a:cxnLst/>
              <a:rect l="l" t="t" r="r" b="b"/>
              <a:pathLst>
                <a:path w="6359" h="10934" extrusionOk="0">
                  <a:moveTo>
                    <a:pt x="3161" y="0"/>
                  </a:moveTo>
                  <a:cubicBezTo>
                    <a:pt x="3143" y="0"/>
                    <a:pt x="3126" y="1"/>
                    <a:pt x="3108" y="4"/>
                  </a:cubicBezTo>
                  <a:lnTo>
                    <a:pt x="2203" y="123"/>
                  </a:lnTo>
                  <a:cubicBezTo>
                    <a:pt x="1441" y="313"/>
                    <a:pt x="739" y="658"/>
                    <a:pt x="119" y="1147"/>
                  </a:cubicBezTo>
                  <a:lnTo>
                    <a:pt x="0" y="1230"/>
                  </a:lnTo>
                  <a:cubicBezTo>
                    <a:pt x="1989" y="1266"/>
                    <a:pt x="3691" y="2647"/>
                    <a:pt x="4144" y="4576"/>
                  </a:cubicBezTo>
                  <a:cubicBezTo>
                    <a:pt x="4584" y="6504"/>
                    <a:pt x="3668" y="8493"/>
                    <a:pt x="1905" y="9398"/>
                  </a:cubicBezTo>
                  <a:cubicBezTo>
                    <a:pt x="1393" y="9660"/>
                    <a:pt x="846" y="9814"/>
                    <a:pt x="286" y="9862"/>
                  </a:cubicBezTo>
                  <a:cubicBezTo>
                    <a:pt x="1131" y="10493"/>
                    <a:pt x="2155" y="10862"/>
                    <a:pt x="3215" y="10934"/>
                  </a:cubicBezTo>
                  <a:lnTo>
                    <a:pt x="3548" y="10112"/>
                  </a:lnTo>
                  <a:cubicBezTo>
                    <a:pt x="3548" y="10112"/>
                    <a:pt x="3548" y="10100"/>
                    <a:pt x="3560" y="10100"/>
                  </a:cubicBezTo>
                  <a:cubicBezTo>
                    <a:pt x="3560" y="10088"/>
                    <a:pt x="3560" y="10076"/>
                    <a:pt x="3572" y="10076"/>
                  </a:cubicBezTo>
                  <a:lnTo>
                    <a:pt x="3584" y="10052"/>
                  </a:lnTo>
                  <a:cubicBezTo>
                    <a:pt x="3584" y="10041"/>
                    <a:pt x="3596" y="10041"/>
                    <a:pt x="3596" y="10029"/>
                  </a:cubicBezTo>
                  <a:lnTo>
                    <a:pt x="3608" y="10017"/>
                  </a:lnTo>
                  <a:lnTo>
                    <a:pt x="3632" y="9993"/>
                  </a:lnTo>
                  <a:lnTo>
                    <a:pt x="3644" y="9981"/>
                  </a:lnTo>
                  <a:cubicBezTo>
                    <a:pt x="3644" y="9969"/>
                    <a:pt x="3656" y="9969"/>
                    <a:pt x="3656" y="9957"/>
                  </a:cubicBezTo>
                  <a:lnTo>
                    <a:pt x="3679" y="9945"/>
                  </a:lnTo>
                  <a:lnTo>
                    <a:pt x="3703" y="9933"/>
                  </a:lnTo>
                  <a:lnTo>
                    <a:pt x="3715" y="9921"/>
                  </a:lnTo>
                  <a:lnTo>
                    <a:pt x="3739" y="9910"/>
                  </a:lnTo>
                  <a:lnTo>
                    <a:pt x="3763" y="9898"/>
                  </a:lnTo>
                  <a:lnTo>
                    <a:pt x="3787" y="9886"/>
                  </a:lnTo>
                  <a:lnTo>
                    <a:pt x="3798" y="9874"/>
                  </a:lnTo>
                  <a:cubicBezTo>
                    <a:pt x="3822" y="9874"/>
                    <a:pt x="3834" y="9862"/>
                    <a:pt x="3846" y="9862"/>
                  </a:cubicBezTo>
                  <a:lnTo>
                    <a:pt x="4811" y="9660"/>
                  </a:lnTo>
                  <a:cubicBezTo>
                    <a:pt x="5001" y="9612"/>
                    <a:pt x="5144" y="9433"/>
                    <a:pt x="5132" y="9243"/>
                  </a:cubicBezTo>
                  <a:lnTo>
                    <a:pt x="5108" y="8255"/>
                  </a:lnTo>
                  <a:cubicBezTo>
                    <a:pt x="5096" y="8124"/>
                    <a:pt x="5156" y="7993"/>
                    <a:pt x="5263" y="7921"/>
                  </a:cubicBezTo>
                  <a:lnTo>
                    <a:pt x="6061" y="7326"/>
                  </a:lnTo>
                  <a:cubicBezTo>
                    <a:pt x="6215" y="7207"/>
                    <a:pt x="6275" y="6993"/>
                    <a:pt x="6192" y="6814"/>
                  </a:cubicBezTo>
                  <a:lnTo>
                    <a:pt x="5763" y="5933"/>
                  </a:lnTo>
                  <a:cubicBezTo>
                    <a:pt x="5703" y="5802"/>
                    <a:pt x="5703" y="5659"/>
                    <a:pt x="5775" y="5540"/>
                  </a:cubicBezTo>
                  <a:lnTo>
                    <a:pt x="6251" y="4695"/>
                  </a:lnTo>
                  <a:cubicBezTo>
                    <a:pt x="6358" y="4516"/>
                    <a:pt x="6311" y="4302"/>
                    <a:pt x="6156" y="4171"/>
                  </a:cubicBezTo>
                  <a:lnTo>
                    <a:pt x="5418" y="3540"/>
                  </a:lnTo>
                  <a:cubicBezTo>
                    <a:pt x="5311" y="3456"/>
                    <a:pt x="5251" y="3314"/>
                    <a:pt x="5263" y="3183"/>
                  </a:cubicBezTo>
                  <a:lnTo>
                    <a:pt x="5370" y="2206"/>
                  </a:lnTo>
                  <a:cubicBezTo>
                    <a:pt x="5394" y="2004"/>
                    <a:pt x="5263" y="1813"/>
                    <a:pt x="5072" y="1754"/>
                  </a:cubicBezTo>
                  <a:lnTo>
                    <a:pt x="4132" y="1480"/>
                  </a:lnTo>
                  <a:cubicBezTo>
                    <a:pt x="4001" y="1444"/>
                    <a:pt x="3894" y="1337"/>
                    <a:pt x="3846" y="1218"/>
                  </a:cubicBezTo>
                  <a:lnTo>
                    <a:pt x="3548" y="277"/>
                  </a:lnTo>
                  <a:cubicBezTo>
                    <a:pt x="3494" y="105"/>
                    <a:pt x="3333" y="0"/>
                    <a:pt x="3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5"/>
            <p:cNvSpPr/>
            <p:nvPr/>
          </p:nvSpPr>
          <p:spPr>
            <a:xfrm>
              <a:off x="3335139" y="3398283"/>
              <a:ext cx="249100" cy="249882"/>
            </a:xfrm>
            <a:custGeom>
              <a:avLst/>
              <a:gdLst/>
              <a:ahLst/>
              <a:cxnLst/>
              <a:rect l="l" t="t" r="r" b="b"/>
              <a:pathLst>
                <a:path w="8979" h="9008" extrusionOk="0">
                  <a:moveTo>
                    <a:pt x="4362" y="0"/>
                  </a:moveTo>
                  <a:cubicBezTo>
                    <a:pt x="3405" y="0"/>
                    <a:pt x="2426" y="305"/>
                    <a:pt x="1561" y="982"/>
                  </a:cubicBezTo>
                  <a:cubicBezTo>
                    <a:pt x="477" y="1828"/>
                    <a:pt x="1" y="3126"/>
                    <a:pt x="1" y="4602"/>
                  </a:cubicBezTo>
                  <a:cubicBezTo>
                    <a:pt x="1" y="7138"/>
                    <a:pt x="1954" y="9007"/>
                    <a:pt x="4490" y="9007"/>
                  </a:cubicBezTo>
                  <a:cubicBezTo>
                    <a:pt x="5990" y="9007"/>
                    <a:pt x="7216" y="8471"/>
                    <a:pt x="8061" y="7364"/>
                  </a:cubicBezTo>
                  <a:cubicBezTo>
                    <a:pt x="8657" y="6566"/>
                    <a:pt x="8978" y="5590"/>
                    <a:pt x="8978" y="4602"/>
                  </a:cubicBezTo>
                  <a:cubicBezTo>
                    <a:pt x="8970" y="1878"/>
                    <a:pt x="6735" y="0"/>
                    <a:pt x="4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5"/>
            <p:cNvSpPr/>
            <p:nvPr/>
          </p:nvSpPr>
          <p:spPr>
            <a:xfrm>
              <a:off x="3309726" y="3419921"/>
              <a:ext cx="253372" cy="233377"/>
            </a:xfrm>
            <a:custGeom>
              <a:avLst/>
              <a:gdLst/>
              <a:ahLst/>
              <a:cxnLst/>
              <a:rect l="l" t="t" r="r" b="b"/>
              <a:pathLst>
                <a:path w="9133" h="8413" extrusionOk="0">
                  <a:moveTo>
                    <a:pt x="2762" y="0"/>
                  </a:moveTo>
                  <a:lnTo>
                    <a:pt x="2762" y="0"/>
                  </a:lnTo>
                  <a:cubicBezTo>
                    <a:pt x="345" y="1595"/>
                    <a:pt x="0" y="5013"/>
                    <a:pt x="2060" y="7072"/>
                  </a:cubicBezTo>
                  <a:cubicBezTo>
                    <a:pt x="2963" y="7975"/>
                    <a:pt x="4132" y="8413"/>
                    <a:pt x="5295" y="8413"/>
                  </a:cubicBezTo>
                  <a:cubicBezTo>
                    <a:pt x="6769" y="8413"/>
                    <a:pt x="8234" y="7709"/>
                    <a:pt x="9132" y="6358"/>
                  </a:cubicBezTo>
                  <a:lnTo>
                    <a:pt x="9132" y="6358"/>
                  </a:lnTo>
                  <a:cubicBezTo>
                    <a:pt x="8358" y="6874"/>
                    <a:pt x="7477" y="7126"/>
                    <a:pt x="6600" y="7126"/>
                  </a:cubicBezTo>
                  <a:cubicBezTo>
                    <a:pt x="5414" y="7126"/>
                    <a:pt x="4236" y="6665"/>
                    <a:pt x="3346" y="5775"/>
                  </a:cubicBezTo>
                  <a:cubicBezTo>
                    <a:pt x="1798" y="4239"/>
                    <a:pt x="1560" y="1810"/>
                    <a:pt x="2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5"/>
            <p:cNvSpPr/>
            <p:nvPr/>
          </p:nvSpPr>
          <p:spPr>
            <a:xfrm>
              <a:off x="3448439" y="3432792"/>
              <a:ext cx="23165" cy="22802"/>
            </a:xfrm>
            <a:custGeom>
              <a:avLst/>
              <a:gdLst/>
              <a:ahLst/>
              <a:cxnLst/>
              <a:rect l="l" t="t" r="r" b="b"/>
              <a:pathLst>
                <a:path w="835" h="822" extrusionOk="0">
                  <a:moveTo>
                    <a:pt x="418" y="0"/>
                  </a:moveTo>
                  <a:cubicBezTo>
                    <a:pt x="191" y="0"/>
                    <a:pt x="1" y="191"/>
                    <a:pt x="1" y="417"/>
                  </a:cubicBezTo>
                  <a:cubicBezTo>
                    <a:pt x="1" y="643"/>
                    <a:pt x="191" y="822"/>
                    <a:pt x="418" y="822"/>
                  </a:cubicBezTo>
                  <a:cubicBezTo>
                    <a:pt x="644" y="822"/>
                    <a:pt x="834" y="643"/>
                    <a:pt x="834" y="417"/>
                  </a:cubicBezTo>
                  <a:cubicBezTo>
                    <a:pt x="834" y="191"/>
                    <a:pt x="644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5"/>
            <p:cNvSpPr/>
            <p:nvPr/>
          </p:nvSpPr>
          <p:spPr>
            <a:xfrm>
              <a:off x="3511858" y="3555985"/>
              <a:ext cx="27437" cy="27435"/>
            </a:xfrm>
            <a:custGeom>
              <a:avLst/>
              <a:gdLst/>
              <a:ahLst/>
              <a:cxnLst/>
              <a:rect l="l" t="t" r="r" b="b"/>
              <a:pathLst>
                <a:path w="989" h="989" extrusionOk="0">
                  <a:moveTo>
                    <a:pt x="489" y="0"/>
                  </a:moveTo>
                  <a:cubicBezTo>
                    <a:pt x="215" y="0"/>
                    <a:pt x="1" y="227"/>
                    <a:pt x="1" y="489"/>
                  </a:cubicBezTo>
                  <a:cubicBezTo>
                    <a:pt x="1" y="762"/>
                    <a:pt x="215" y="989"/>
                    <a:pt x="489" y="989"/>
                  </a:cubicBezTo>
                  <a:cubicBezTo>
                    <a:pt x="763" y="989"/>
                    <a:pt x="989" y="762"/>
                    <a:pt x="989" y="489"/>
                  </a:cubicBezTo>
                  <a:cubicBezTo>
                    <a:pt x="989" y="227"/>
                    <a:pt x="763" y="0"/>
                    <a:pt x="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5"/>
            <p:cNvSpPr/>
            <p:nvPr/>
          </p:nvSpPr>
          <p:spPr>
            <a:xfrm>
              <a:off x="3476181" y="3498841"/>
              <a:ext cx="24802" cy="24800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53" y="1"/>
                  </a:moveTo>
                  <a:cubicBezTo>
                    <a:pt x="203" y="1"/>
                    <a:pt x="1" y="203"/>
                    <a:pt x="1" y="441"/>
                  </a:cubicBezTo>
                  <a:cubicBezTo>
                    <a:pt x="1" y="691"/>
                    <a:pt x="203" y="894"/>
                    <a:pt x="453" y="894"/>
                  </a:cubicBezTo>
                  <a:cubicBezTo>
                    <a:pt x="691" y="894"/>
                    <a:pt x="894" y="691"/>
                    <a:pt x="894" y="441"/>
                  </a:cubicBezTo>
                  <a:cubicBezTo>
                    <a:pt x="894" y="203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5"/>
            <p:cNvSpPr/>
            <p:nvPr/>
          </p:nvSpPr>
          <p:spPr>
            <a:xfrm>
              <a:off x="3382384" y="3489271"/>
              <a:ext cx="37674" cy="37671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679" y="0"/>
                  </a:moveTo>
                  <a:cubicBezTo>
                    <a:pt x="310" y="0"/>
                    <a:pt x="1" y="298"/>
                    <a:pt x="1" y="679"/>
                  </a:cubicBezTo>
                  <a:cubicBezTo>
                    <a:pt x="1" y="1048"/>
                    <a:pt x="310" y="1358"/>
                    <a:pt x="679" y="1358"/>
                  </a:cubicBezTo>
                  <a:cubicBezTo>
                    <a:pt x="1048" y="1358"/>
                    <a:pt x="1358" y="1048"/>
                    <a:pt x="1358" y="679"/>
                  </a:cubicBezTo>
                  <a:cubicBezTo>
                    <a:pt x="1358" y="298"/>
                    <a:pt x="1048" y="0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5"/>
            <p:cNvSpPr/>
            <p:nvPr/>
          </p:nvSpPr>
          <p:spPr>
            <a:xfrm>
              <a:off x="3412124" y="3575792"/>
              <a:ext cx="37341" cy="34758"/>
            </a:xfrm>
            <a:custGeom>
              <a:avLst/>
              <a:gdLst/>
              <a:ahLst/>
              <a:cxnLst/>
              <a:rect l="l" t="t" r="r" b="b"/>
              <a:pathLst>
                <a:path w="1346" h="1253" extrusionOk="0">
                  <a:moveTo>
                    <a:pt x="661" y="1"/>
                  </a:moveTo>
                  <a:cubicBezTo>
                    <a:pt x="387" y="1"/>
                    <a:pt x="113" y="156"/>
                    <a:pt x="12" y="489"/>
                  </a:cubicBezTo>
                  <a:cubicBezTo>
                    <a:pt x="0" y="548"/>
                    <a:pt x="36" y="608"/>
                    <a:pt x="36" y="679"/>
                  </a:cubicBezTo>
                  <a:cubicBezTo>
                    <a:pt x="36" y="1049"/>
                    <a:pt x="333" y="1251"/>
                    <a:pt x="714" y="1251"/>
                  </a:cubicBezTo>
                  <a:cubicBezTo>
                    <a:pt x="769" y="1251"/>
                    <a:pt x="817" y="1253"/>
                    <a:pt x="862" y="1253"/>
                  </a:cubicBezTo>
                  <a:cubicBezTo>
                    <a:pt x="973" y="1253"/>
                    <a:pt x="1058" y="1241"/>
                    <a:pt x="1143" y="1156"/>
                  </a:cubicBezTo>
                  <a:cubicBezTo>
                    <a:pt x="1274" y="1025"/>
                    <a:pt x="1346" y="858"/>
                    <a:pt x="1346" y="679"/>
                  </a:cubicBezTo>
                  <a:cubicBezTo>
                    <a:pt x="1346" y="243"/>
                    <a:pt x="1004" y="1"/>
                    <a:pt x="6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5"/>
            <p:cNvSpPr/>
            <p:nvPr/>
          </p:nvSpPr>
          <p:spPr>
            <a:xfrm>
              <a:off x="3411791" y="3589329"/>
              <a:ext cx="32070" cy="24162"/>
            </a:xfrm>
            <a:custGeom>
              <a:avLst/>
              <a:gdLst/>
              <a:ahLst/>
              <a:cxnLst/>
              <a:rect l="l" t="t" r="r" b="b"/>
              <a:pathLst>
                <a:path w="1156" h="871" extrusionOk="0">
                  <a:moveTo>
                    <a:pt x="24" y="1"/>
                  </a:moveTo>
                  <a:cubicBezTo>
                    <a:pt x="12" y="60"/>
                    <a:pt x="0" y="132"/>
                    <a:pt x="0" y="191"/>
                  </a:cubicBezTo>
                  <a:cubicBezTo>
                    <a:pt x="0" y="572"/>
                    <a:pt x="310" y="870"/>
                    <a:pt x="679" y="870"/>
                  </a:cubicBezTo>
                  <a:cubicBezTo>
                    <a:pt x="857" y="870"/>
                    <a:pt x="1024" y="799"/>
                    <a:pt x="1155" y="680"/>
                  </a:cubicBezTo>
                  <a:cubicBezTo>
                    <a:pt x="750" y="501"/>
                    <a:pt x="369" y="275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5"/>
            <p:cNvSpPr/>
            <p:nvPr/>
          </p:nvSpPr>
          <p:spPr>
            <a:xfrm>
              <a:off x="3536299" y="3499174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5"/>
            <p:cNvSpPr/>
            <p:nvPr/>
          </p:nvSpPr>
          <p:spPr>
            <a:xfrm>
              <a:off x="3395590" y="3456565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5"/>
            <p:cNvSpPr/>
            <p:nvPr/>
          </p:nvSpPr>
          <p:spPr>
            <a:xfrm>
              <a:off x="3368513" y="3557955"/>
              <a:ext cx="11929" cy="11928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5"/>
            <p:cNvSpPr/>
            <p:nvPr/>
          </p:nvSpPr>
          <p:spPr>
            <a:xfrm>
              <a:off x="3504257" y="3605529"/>
              <a:ext cx="11929" cy="11900"/>
            </a:xfrm>
            <a:custGeom>
              <a:avLst/>
              <a:gdLst/>
              <a:ahLst/>
              <a:cxnLst/>
              <a:rect l="l" t="t" r="r" b="b"/>
              <a:pathLst>
                <a:path w="430" h="429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29"/>
                    <a:pt x="215" y="429"/>
                  </a:cubicBezTo>
                  <a:cubicBezTo>
                    <a:pt x="334" y="429"/>
                    <a:pt x="430" y="334"/>
                    <a:pt x="430" y="215"/>
                  </a:cubicBezTo>
                  <a:cubicBezTo>
                    <a:pt x="430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5"/>
            <p:cNvSpPr/>
            <p:nvPr/>
          </p:nvSpPr>
          <p:spPr>
            <a:xfrm>
              <a:off x="3196759" y="3689720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5" y="0"/>
                  </a:moveTo>
                  <a:cubicBezTo>
                    <a:pt x="465" y="0"/>
                    <a:pt x="369" y="92"/>
                    <a:pt x="369" y="216"/>
                  </a:cubicBezTo>
                  <a:lnTo>
                    <a:pt x="369" y="335"/>
                  </a:lnTo>
                  <a:cubicBezTo>
                    <a:pt x="369" y="347"/>
                    <a:pt x="357" y="359"/>
                    <a:pt x="334" y="359"/>
                  </a:cubicBezTo>
                  <a:lnTo>
                    <a:pt x="238" y="359"/>
                  </a:lnTo>
                  <a:cubicBezTo>
                    <a:pt x="119" y="359"/>
                    <a:pt x="24" y="442"/>
                    <a:pt x="12" y="549"/>
                  </a:cubicBezTo>
                  <a:cubicBezTo>
                    <a:pt x="0" y="680"/>
                    <a:pt x="95" y="787"/>
                    <a:pt x="226" y="787"/>
                  </a:cubicBezTo>
                  <a:lnTo>
                    <a:pt x="334" y="787"/>
                  </a:lnTo>
                  <a:cubicBezTo>
                    <a:pt x="357" y="787"/>
                    <a:pt x="369" y="799"/>
                    <a:pt x="369" y="823"/>
                  </a:cubicBezTo>
                  <a:lnTo>
                    <a:pt x="369" y="930"/>
                  </a:lnTo>
                  <a:cubicBezTo>
                    <a:pt x="369" y="1037"/>
                    <a:pt x="441" y="1132"/>
                    <a:pt x="560" y="1144"/>
                  </a:cubicBezTo>
                  <a:cubicBezTo>
                    <a:pt x="572" y="1147"/>
                    <a:pt x="584" y="1148"/>
                    <a:pt x="596" y="1148"/>
                  </a:cubicBezTo>
                  <a:cubicBezTo>
                    <a:pt x="710" y="1148"/>
                    <a:pt x="798" y="1049"/>
                    <a:pt x="798" y="930"/>
                  </a:cubicBezTo>
                  <a:lnTo>
                    <a:pt x="798" y="823"/>
                  </a:lnTo>
                  <a:cubicBezTo>
                    <a:pt x="798" y="799"/>
                    <a:pt x="810" y="787"/>
                    <a:pt x="822" y="787"/>
                  </a:cubicBezTo>
                  <a:lnTo>
                    <a:pt x="941" y="787"/>
                  </a:lnTo>
                  <a:cubicBezTo>
                    <a:pt x="1072" y="787"/>
                    <a:pt x="1167" y="680"/>
                    <a:pt x="1155" y="549"/>
                  </a:cubicBezTo>
                  <a:cubicBezTo>
                    <a:pt x="1143" y="442"/>
                    <a:pt x="1048" y="359"/>
                    <a:pt x="929" y="359"/>
                  </a:cubicBezTo>
                  <a:lnTo>
                    <a:pt x="834" y="359"/>
                  </a:lnTo>
                  <a:cubicBezTo>
                    <a:pt x="810" y="359"/>
                    <a:pt x="798" y="347"/>
                    <a:pt x="798" y="335"/>
                  </a:cubicBezTo>
                  <a:lnTo>
                    <a:pt x="798" y="228"/>
                  </a:lnTo>
                  <a:cubicBezTo>
                    <a:pt x="798" y="109"/>
                    <a:pt x="715" y="13"/>
                    <a:pt x="607" y="1"/>
                  </a:cubicBezTo>
                  <a:cubicBezTo>
                    <a:pt x="600" y="1"/>
                    <a:pt x="593" y="0"/>
                    <a:pt x="5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5"/>
            <p:cNvSpPr/>
            <p:nvPr/>
          </p:nvSpPr>
          <p:spPr>
            <a:xfrm>
              <a:off x="3537631" y="3654656"/>
              <a:ext cx="32403" cy="31846"/>
            </a:xfrm>
            <a:custGeom>
              <a:avLst/>
              <a:gdLst/>
              <a:ahLst/>
              <a:cxnLst/>
              <a:rect l="l" t="t" r="r" b="b"/>
              <a:pathLst>
                <a:path w="1168" h="1148" extrusionOk="0">
                  <a:moveTo>
                    <a:pt x="583" y="0"/>
                  </a:moveTo>
                  <a:cubicBezTo>
                    <a:pt x="467" y="0"/>
                    <a:pt x="370" y="99"/>
                    <a:pt x="370" y="218"/>
                  </a:cubicBezTo>
                  <a:lnTo>
                    <a:pt x="370" y="325"/>
                  </a:lnTo>
                  <a:cubicBezTo>
                    <a:pt x="370" y="349"/>
                    <a:pt x="358" y="361"/>
                    <a:pt x="346" y="361"/>
                  </a:cubicBezTo>
                  <a:lnTo>
                    <a:pt x="239" y="361"/>
                  </a:lnTo>
                  <a:cubicBezTo>
                    <a:pt x="131" y="361"/>
                    <a:pt x="36" y="432"/>
                    <a:pt x="12" y="551"/>
                  </a:cubicBezTo>
                  <a:cubicBezTo>
                    <a:pt x="0" y="682"/>
                    <a:pt x="96" y="789"/>
                    <a:pt x="227" y="789"/>
                  </a:cubicBezTo>
                  <a:lnTo>
                    <a:pt x="346" y="789"/>
                  </a:lnTo>
                  <a:cubicBezTo>
                    <a:pt x="358" y="789"/>
                    <a:pt x="370" y="801"/>
                    <a:pt x="370" y="813"/>
                  </a:cubicBezTo>
                  <a:lnTo>
                    <a:pt x="370" y="920"/>
                  </a:lnTo>
                  <a:cubicBezTo>
                    <a:pt x="370" y="1039"/>
                    <a:pt x="453" y="1134"/>
                    <a:pt x="560" y="1146"/>
                  </a:cubicBezTo>
                  <a:cubicBezTo>
                    <a:pt x="567" y="1147"/>
                    <a:pt x="575" y="1147"/>
                    <a:pt x="582" y="1147"/>
                  </a:cubicBezTo>
                  <a:cubicBezTo>
                    <a:pt x="704" y="1147"/>
                    <a:pt x="810" y="1056"/>
                    <a:pt x="810" y="932"/>
                  </a:cubicBezTo>
                  <a:lnTo>
                    <a:pt x="810" y="813"/>
                  </a:lnTo>
                  <a:cubicBezTo>
                    <a:pt x="810" y="801"/>
                    <a:pt x="822" y="789"/>
                    <a:pt x="834" y="789"/>
                  </a:cubicBezTo>
                  <a:lnTo>
                    <a:pt x="953" y="789"/>
                  </a:lnTo>
                  <a:cubicBezTo>
                    <a:pt x="1072" y="789"/>
                    <a:pt x="1167" y="694"/>
                    <a:pt x="1167" y="563"/>
                  </a:cubicBezTo>
                  <a:cubicBezTo>
                    <a:pt x="1155" y="444"/>
                    <a:pt x="1060" y="361"/>
                    <a:pt x="941" y="361"/>
                  </a:cubicBezTo>
                  <a:lnTo>
                    <a:pt x="834" y="361"/>
                  </a:lnTo>
                  <a:cubicBezTo>
                    <a:pt x="822" y="361"/>
                    <a:pt x="798" y="349"/>
                    <a:pt x="810" y="325"/>
                  </a:cubicBezTo>
                  <a:lnTo>
                    <a:pt x="810" y="230"/>
                  </a:lnTo>
                  <a:cubicBezTo>
                    <a:pt x="810" y="110"/>
                    <a:pt x="727" y="15"/>
                    <a:pt x="620" y="3"/>
                  </a:cubicBezTo>
                  <a:cubicBezTo>
                    <a:pt x="607" y="1"/>
                    <a:pt x="595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5"/>
            <p:cNvSpPr/>
            <p:nvPr/>
          </p:nvSpPr>
          <p:spPr>
            <a:xfrm>
              <a:off x="3517823" y="3349516"/>
              <a:ext cx="32708" cy="31790"/>
            </a:xfrm>
            <a:custGeom>
              <a:avLst/>
              <a:gdLst/>
              <a:ahLst/>
              <a:cxnLst/>
              <a:rect l="l" t="t" r="r" b="b"/>
              <a:pathLst>
                <a:path w="1179" h="1146" extrusionOk="0">
                  <a:moveTo>
                    <a:pt x="587" y="1"/>
                  </a:moveTo>
                  <a:cubicBezTo>
                    <a:pt x="475" y="1"/>
                    <a:pt x="369" y="93"/>
                    <a:pt x="369" y="216"/>
                  </a:cubicBezTo>
                  <a:lnTo>
                    <a:pt x="369" y="323"/>
                  </a:lnTo>
                  <a:cubicBezTo>
                    <a:pt x="369" y="347"/>
                    <a:pt x="357" y="359"/>
                    <a:pt x="345" y="359"/>
                  </a:cubicBezTo>
                  <a:lnTo>
                    <a:pt x="238" y="359"/>
                  </a:lnTo>
                  <a:cubicBezTo>
                    <a:pt x="119" y="359"/>
                    <a:pt x="24" y="443"/>
                    <a:pt x="12" y="550"/>
                  </a:cubicBezTo>
                  <a:cubicBezTo>
                    <a:pt x="0" y="681"/>
                    <a:pt x="95" y="788"/>
                    <a:pt x="226" y="788"/>
                  </a:cubicBezTo>
                  <a:lnTo>
                    <a:pt x="345" y="788"/>
                  </a:lnTo>
                  <a:cubicBezTo>
                    <a:pt x="357" y="788"/>
                    <a:pt x="369" y="800"/>
                    <a:pt x="369" y="824"/>
                  </a:cubicBezTo>
                  <a:lnTo>
                    <a:pt x="369" y="931"/>
                  </a:lnTo>
                  <a:cubicBezTo>
                    <a:pt x="369" y="1044"/>
                    <a:pt x="455" y="1146"/>
                    <a:pt x="576" y="1146"/>
                  </a:cubicBezTo>
                  <a:cubicBezTo>
                    <a:pt x="582" y="1146"/>
                    <a:pt x="589" y="1146"/>
                    <a:pt x="595" y="1145"/>
                  </a:cubicBezTo>
                  <a:cubicBezTo>
                    <a:pt x="714" y="1145"/>
                    <a:pt x="798" y="1038"/>
                    <a:pt x="798" y="919"/>
                  </a:cubicBezTo>
                  <a:lnTo>
                    <a:pt x="798" y="824"/>
                  </a:lnTo>
                  <a:cubicBezTo>
                    <a:pt x="798" y="800"/>
                    <a:pt x="810" y="788"/>
                    <a:pt x="834" y="788"/>
                  </a:cubicBezTo>
                  <a:lnTo>
                    <a:pt x="941" y="788"/>
                  </a:lnTo>
                  <a:cubicBezTo>
                    <a:pt x="1048" y="788"/>
                    <a:pt x="1143" y="704"/>
                    <a:pt x="1155" y="597"/>
                  </a:cubicBezTo>
                  <a:cubicBezTo>
                    <a:pt x="1179" y="466"/>
                    <a:pt x="1072" y="359"/>
                    <a:pt x="941" y="359"/>
                  </a:cubicBezTo>
                  <a:lnTo>
                    <a:pt x="834" y="359"/>
                  </a:lnTo>
                  <a:cubicBezTo>
                    <a:pt x="810" y="359"/>
                    <a:pt x="798" y="347"/>
                    <a:pt x="798" y="323"/>
                  </a:cubicBezTo>
                  <a:lnTo>
                    <a:pt x="798" y="228"/>
                  </a:lnTo>
                  <a:cubicBezTo>
                    <a:pt x="798" y="109"/>
                    <a:pt x="726" y="14"/>
                    <a:pt x="607" y="2"/>
                  </a:cubicBezTo>
                  <a:cubicBezTo>
                    <a:pt x="601" y="1"/>
                    <a:pt x="594" y="1"/>
                    <a:pt x="5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5"/>
            <p:cNvSpPr/>
            <p:nvPr/>
          </p:nvSpPr>
          <p:spPr>
            <a:xfrm>
              <a:off x="3191127" y="3314453"/>
              <a:ext cx="32736" cy="31846"/>
            </a:xfrm>
            <a:custGeom>
              <a:avLst/>
              <a:gdLst/>
              <a:ahLst/>
              <a:cxnLst/>
              <a:rect l="l" t="t" r="r" b="b"/>
              <a:pathLst>
                <a:path w="1180" h="1148" extrusionOk="0">
                  <a:moveTo>
                    <a:pt x="574" y="1"/>
                  </a:moveTo>
                  <a:cubicBezTo>
                    <a:pt x="468" y="1"/>
                    <a:pt x="370" y="100"/>
                    <a:pt x="370" y="218"/>
                  </a:cubicBezTo>
                  <a:lnTo>
                    <a:pt x="370" y="325"/>
                  </a:lnTo>
                  <a:cubicBezTo>
                    <a:pt x="370" y="349"/>
                    <a:pt x="358" y="361"/>
                    <a:pt x="346" y="361"/>
                  </a:cubicBezTo>
                  <a:lnTo>
                    <a:pt x="239" y="361"/>
                  </a:lnTo>
                  <a:cubicBezTo>
                    <a:pt x="120" y="361"/>
                    <a:pt x="25" y="433"/>
                    <a:pt x="13" y="552"/>
                  </a:cubicBezTo>
                  <a:cubicBezTo>
                    <a:pt x="1" y="671"/>
                    <a:pt x="96" y="790"/>
                    <a:pt x="227" y="790"/>
                  </a:cubicBezTo>
                  <a:lnTo>
                    <a:pt x="346" y="790"/>
                  </a:lnTo>
                  <a:cubicBezTo>
                    <a:pt x="358" y="790"/>
                    <a:pt x="370" y="802"/>
                    <a:pt x="370" y="814"/>
                  </a:cubicBezTo>
                  <a:lnTo>
                    <a:pt x="370" y="921"/>
                  </a:lnTo>
                  <a:cubicBezTo>
                    <a:pt x="370" y="1040"/>
                    <a:pt x="453" y="1135"/>
                    <a:pt x="560" y="1147"/>
                  </a:cubicBezTo>
                  <a:cubicBezTo>
                    <a:pt x="568" y="1148"/>
                    <a:pt x="575" y="1148"/>
                    <a:pt x="582" y="1148"/>
                  </a:cubicBezTo>
                  <a:cubicBezTo>
                    <a:pt x="703" y="1148"/>
                    <a:pt x="799" y="1056"/>
                    <a:pt x="799" y="933"/>
                  </a:cubicBezTo>
                  <a:lnTo>
                    <a:pt x="799" y="814"/>
                  </a:lnTo>
                  <a:cubicBezTo>
                    <a:pt x="799" y="802"/>
                    <a:pt x="810" y="790"/>
                    <a:pt x="834" y="790"/>
                  </a:cubicBezTo>
                  <a:lnTo>
                    <a:pt x="941" y="790"/>
                  </a:lnTo>
                  <a:cubicBezTo>
                    <a:pt x="1049" y="790"/>
                    <a:pt x="1144" y="706"/>
                    <a:pt x="1156" y="599"/>
                  </a:cubicBezTo>
                  <a:cubicBezTo>
                    <a:pt x="1180" y="468"/>
                    <a:pt x="1072" y="361"/>
                    <a:pt x="941" y="361"/>
                  </a:cubicBezTo>
                  <a:lnTo>
                    <a:pt x="834" y="361"/>
                  </a:lnTo>
                  <a:cubicBezTo>
                    <a:pt x="810" y="361"/>
                    <a:pt x="799" y="349"/>
                    <a:pt x="799" y="325"/>
                  </a:cubicBezTo>
                  <a:lnTo>
                    <a:pt x="799" y="218"/>
                  </a:lnTo>
                  <a:cubicBezTo>
                    <a:pt x="799" y="111"/>
                    <a:pt x="727" y="16"/>
                    <a:pt x="608" y="4"/>
                  </a:cubicBezTo>
                  <a:cubicBezTo>
                    <a:pt x="597" y="2"/>
                    <a:pt x="586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4" name="Google Shape;4414;p45"/>
          <p:cNvGrpSpPr/>
          <p:nvPr/>
        </p:nvGrpSpPr>
        <p:grpSpPr>
          <a:xfrm>
            <a:off x="6393472" y="3329544"/>
            <a:ext cx="391780" cy="407445"/>
            <a:chOff x="6393472" y="3329544"/>
            <a:chExt cx="391780" cy="407445"/>
          </a:xfrm>
        </p:grpSpPr>
        <p:sp>
          <p:nvSpPr>
            <p:cNvPr id="4415" name="Google Shape;4415;p45"/>
            <p:cNvSpPr/>
            <p:nvPr/>
          </p:nvSpPr>
          <p:spPr>
            <a:xfrm>
              <a:off x="6494565" y="3565888"/>
              <a:ext cx="204851" cy="167494"/>
            </a:xfrm>
            <a:custGeom>
              <a:avLst/>
              <a:gdLst/>
              <a:ahLst/>
              <a:cxnLst/>
              <a:rect l="l" t="t" r="r" b="b"/>
              <a:pathLst>
                <a:path w="7384" h="6038" extrusionOk="0">
                  <a:moveTo>
                    <a:pt x="3644" y="1"/>
                  </a:moveTo>
                  <a:cubicBezTo>
                    <a:pt x="3489" y="1"/>
                    <a:pt x="3346" y="84"/>
                    <a:pt x="3263" y="215"/>
                  </a:cubicBezTo>
                  <a:lnTo>
                    <a:pt x="1965" y="2810"/>
                  </a:lnTo>
                  <a:lnTo>
                    <a:pt x="131" y="5358"/>
                  </a:lnTo>
                  <a:cubicBezTo>
                    <a:pt x="0" y="5573"/>
                    <a:pt x="72" y="5835"/>
                    <a:pt x="274" y="5966"/>
                  </a:cubicBezTo>
                  <a:cubicBezTo>
                    <a:pt x="346" y="6013"/>
                    <a:pt x="429" y="6037"/>
                    <a:pt x="500" y="6037"/>
                  </a:cubicBezTo>
                  <a:cubicBezTo>
                    <a:pt x="655" y="6037"/>
                    <a:pt x="798" y="5954"/>
                    <a:pt x="881" y="5823"/>
                  </a:cubicBezTo>
                  <a:lnTo>
                    <a:pt x="3644" y="1286"/>
                  </a:lnTo>
                  <a:lnTo>
                    <a:pt x="5120" y="3263"/>
                  </a:lnTo>
                  <a:lnTo>
                    <a:pt x="6465" y="5823"/>
                  </a:lnTo>
                  <a:cubicBezTo>
                    <a:pt x="6560" y="5949"/>
                    <a:pt x="6684" y="6002"/>
                    <a:pt x="6806" y="6002"/>
                  </a:cubicBezTo>
                  <a:cubicBezTo>
                    <a:pt x="7100" y="6002"/>
                    <a:pt x="7384" y="5695"/>
                    <a:pt x="7215" y="5358"/>
                  </a:cubicBezTo>
                  <a:lnTo>
                    <a:pt x="4013" y="203"/>
                  </a:lnTo>
                  <a:cubicBezTo>
                    <a:pt x="3941" y="72"/>
                    <a:pt x="3798" y="1"/>
                    <a:pt x="364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5"/>
            <p:cNvSpPr/>
            <p:nvPr/>
          </p:nvSpPr>
          <p:spPr>
            <a:xfrm>
              <a:off x="6494565" y="3565556"/>
              <a:ext cx="107031" cy="167494"/>
            </a:xfrm>
            <a:custGeom>
              <a:avLst/>
              <a:gdLst/>
              <a:ahLst/>
              <a:cxnLst/>
              <a:rect l="l" t="t" r="r" b="b"/>
              <a:pathLst>
                <a:path w="3858" h="6038" extrusionOk="0">
                  <a:moveTo>
                    <a:pt x="3655" y="1"/>
                  </a:moveTo>
                  <a:cubicBezTo>
                    <a:pt x="3489" y="1"/>
                    <a:pt x="3346" y="84"/>
                    <a:pt x="3263" y="215"/>
                  </a:cubicBezTo>
                  <a:lnTo>
                    <a:pt x="3251" y="275"/>
                  </a:lnTo>
                  <a:lnTo>
                    <a:pt x="3013" y="632"/>
                  </a:lnTo>
                  <a:lnTo>
                    <a:pt x="131" y="5358"/>
                  </a:lnTo>
                  <a:cubicBezTo>
                    <a:pt x="0" y="5573"/>
                    <a:pt x="72" y="5847"/>
                    <a:pt x="274" y="5978"/>
                  </a:cubicBezTo>
                  <a:cubicBezTo>
                    <a:pt x="346" y="6013"/>
                    <a:pt x="429" y="6037"/>
                    <a:pt x="500" y="6037"/>
                  </a:cubicBezTo>
                  <a:cubicBezTo>
                    <a:pt x="584" y="6037"/>
                    <a:pt x="655" y="6013"/>
                    <a:pt x="727" y="5978"/>
                  </a:cubicBezTo>
                  <a:lnTo>
                    <a:pt x="715" y="5978"/>
                  </a:lnTo>
                  <a:cubicBezTo>
                    <a:pt x="512" y="5847"/>
                    <a:pt x="441" y="5573"/>
                    <a:pt x="572" y="5370"/>
                  </a:cubicBezTo>
                  <a:lnTo>
                    <a:pt x="2703" y="1870"/>
                  </a:lnTo>
                  <a:cubicBezTo>
                    <a:pt x="2727" y="1829"/>
                    <a:pt x="2768" y="1806"/>
                    <a:pt x="2810" y="1806"/>
                  </a:cubicBezTo>
                  <a:cubicBezTo>
                    <a:pt x="2830" y="1806"/>
                    <a:pt x="2851" y="1811"/>
                    <a:pt x="2870" y="1822"/>
                  </a:cubicBezTo>
                  <a:cubicBezTo>
                    <a:pt x="2977" y="1894"/>
                    <a:pt x="3096" y="1941"/>
                    <a:pt x="3227" y="1977"/>
                  </a:cubicBezTo>
                  <a:lnTo>
                    <a:pt x="3358" y="1608"/>
                  </a:lnTo>
                  <a:lnTo>
                    <a:pt x="3286" y="906"/>
                  </a:lnTo>
                  <a:lnTo>
                    <a:pt x="3703" y="215"/>
                  </a:lnTo>
                  <a:cubicBezTo>
                    <a:pt x="3739" y="155"/>
                    <a:pt x="3798" y="108"/>
                    <a:pt x="3858" y="72"/>
                  </a:cubicBezTo>
                  <a:cubicBezTo>
                    <a:pt x="3786" y="24"/>
                    <a:pt x="3715" y="13"/>
                    <a:pt x="3632" y="13"/>
                  </a:cubicBezTo>
                  <a:lnTo>
                    <a:pt x="3655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5"/>
            <p:cNvSpPr/>
            <p:nvPr/>
          </p:nvSpPr>
          <p:spPr>
            <a:xfrm>
              <a:off x="6601568" y="3575792"/>
              <a:ext cx="88221" cy="156953"/>
            </a:xfrm>
            <a:custGeom>
              <a:avLst/>
              <a:gdLst/>
              <a:ahLst/>
              <a:cxnLst/>
              <a:rect l="l" t="t" r="r" b="b"/>
              <a:pathLst>
                <a:path w="3180" h="5658" extrusionOk="0">
                  <a:moveTo>
                    <a:pt x="239" y="1"/>
                  </a:moveTo>
                  <a:lnTo>
                    <a:pt x="239" y="965"/>
                  </a:lnTo>
                  <a:lnTo>
                    <a:pt x="215" y="929"/>
                  </a:lnTo>
                  <a:lnTo>
                    <a:pt x="1" y="1287"/>
                  </a:lnTo>
                  <a:lnTo>
                    <a:pt x="2585" y="5454"/>
                  </a:lnTo>
                  <a:cubicBezTo>
                    <a:pt x="2670" y="5586"/>
                    <a:pt x="2812" y="5658"/>
                    <a:pt x="2957" y="5658"/>
                  </a:cubicBezTo>
                  <a:cubicBezTo>
                    <a:pt x="3033" y="5658"/>
                    <a:pt x="3110" y="5638"/>
                    <a:pt x="3180" y="5597"/>
                  </a:cubicBezTo>
                  <a:cubicBezTo>
                    <a:pt x="3120" y="5561"/>
                    <a:pt x="3073" y="5513"/>
                    <a:pt x="3037" y="5454"/>
                  </a:cubicBezTo>
                  <a:lnTo>
                    <a:pt x="632" y="1572"/>
                  </a:lnTo>
                  <a:cubicBezTo>
                    <a:pt x="596" y="1525"/>
                    <a:pt x="608" y="1453"/>
                    <a:pt x="668" y="1418"/>
                  </a:cubicBezTo>
                  <a:cubicBezTo>
                    <a:pt x="775" y="1346"/>
                    <a:pt x="882" y="1251"/>
                    <a:pt x="965" y="1156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5"/>
            <p:cNvSpPr/>
            <p:nvPr/>
          </p:nvSpPr>
          <p:spPr>
            <a:xfrm>
              <a:off x="6583758" y="3463056"/>
              <a:ext cx="25107" cy="267774"/>
            </a:xfrm>
            <a:custGeom>
              <a:avLst/>
              <a:gdLst/>
              <a:ahLst/>
              <a:cxnLst/>
              <a:rect l="l" t="t" r="r" b="b"/>
              <a:pathLst>
                <a:path w="905" h="9653" extrusionOk="0">
                  <a:moveTo>
                    <a:pt x="452" y="1"/>
                  </a:moveTo>
                  <a:cubicBezTo>
                    <a:pt x="206" y="1"/>
                    <a:pt x="12" y="203"/>
                    <a:pt x="12" y="445"/>
                  </a:cubicBezTo>
                  <a:lnTo>
                    <a:pt x="143" y="5970"/>
                  </a:lnTo>
                  <a:lnTo>
                    <a:pt x="12" y="9208"/>
                  </a:lnTo>
                  <a:cubicBezTo>
                    <a:pt x="1" y="9451"/>
                    <a:pt x="204" y="9653"/>
                    <a:pt x="443" y="9653"/>
                  </a:cubicBezTo>
                  <a:cubicBezTo>
                    <a:pt x="462" y="9653"/>
                    <a:pt x="481" y="9651"/>
                    <a:pt x="500" y="9649"/>
                  </a:cubicBezTo>
                  <a:cubicBezTo>
                    <a:pt x="726" y="9625"/>
                    <a:pt x="893" y="9434"/>
                    <a:pt x="893" y="9208"/>
                  </a:cubicBezTo>
                  <a:lnTo>
                    <a:pt x="905" y="5660"/>
                  </a:lnTo>
                  <a:lnTo>
                    <a:pt x="738" y="5243"/>
                  </a:lnTo>
                  <a:lnTo>
                    <a:pt x="905" y="4351"/>
                  </a:lnTo>
                  <a:lnTo>
                    <a:pt x="905" y="445"/>
                  </a:lnTo>
                  <a:cubicBezTo>
                    <a:pt x="905" y="219"/>
                    <a:pt x="726" y="29"/>
                    <a:pt x="512" y="5"/>
                  </a:cubicBezTo>
                  <a:cubicBezTo>
                    <a:pt x="492" y="2"/>
                    <a:pt x="472" y="1"/>
                    <a:pt x="45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6584396" y="3463167"/>
              <a:ext cx="24136" cy="268218"/>
            </a:xfrm>
            <a:custGeom>
              <a:avLst/>
              <a:gdLst/>
              <a:ahLst/>
              <a:cxnLst/>
              <a:rect l="l" t="t" r="r" b="b"/>
              <a:pathLst>
                <a:path w="870" h="9669" extrusionOk="0">
                  <a:moveTo>
                    <a:pt x="441" y="1"/>
                  </a:moveTo>
                  <a:cubicBezTo>
                    <a:pt x="191" y="1"/>
                    <a:pt x="1" y="203"/>
                    <a:pt x="13" y="453"/>
                  </a:cubicBezTo>
                  <a:lnTo>
                    <a:pt x="13" y="9216"/>
                  </a:lnTo>
                  <a:cubicBezTo>
                    <a:pt x="1" y="9466"/>
                    <a:pt x="191" y="9657"/>
                    <a:pt x="441" y="9669"/>
                  </a:cubicBezTo>
                  <a:cubicBezTo>
                    <a:pt x="525" y="9669"/>
                    <a:pt x="596" y="9645"/>
                    <a:pt x="667" y="9597"/>
                  </a:cubicBezTo>
                  <a:cubicBezTo>
                    <a:pt x="548" y="9514"/>
                    <a:pt x="465" y="9371"/>
                    <a:pt x="465" y="9216"/>
                  </a:cubicBezTo>
                  <a:lnTo>
                    <a:pt x="465" y="5823"/>
                  </a:lnTo>
                  <a:cubicBezTo>
                    <a:pt x="465" y="5751"/>
                    <a:pt x="513" y="5704"/>
                    <a:pt x="572" y="5704"/>
                  </a:cubicBezTo>
                  <a:cubicBezTo>
                    <a:pt x="667" y="5692"/>
                    <a:pt x="751" y="5680"/>
                    <a:pt x="834" y="5656"/>
                  </a:cubicBezTo>
                  <a:lnTo>
                    <a:pt x="870" y="5644"/>
                  </a:lnTo>
                  <a:lnTo>
                    <a:pt x="870" y="4085"/>
                  </a:lnTo>
                  <a:lnTo>
                    <a:pt x="775" y="3930"/>
                  </a:lnTo>
                  <a:cubicBezTo>
                    <a:pt x="703" y="3823"/>
                    <a:pt x="596" y="3739"/>
                    <a:pt x="465" y="3727"/>
                  </a:cubicBezTo>
                  <a:lnTo>
                    <a:pt x="465" y="441"/>
                  </a:lnTo>
                  <a:cubicBezTo>
                    <a:pt x="465" y="298"/>
                    <a:pt x="548" y="156"/>
                    <a:pt x="667" y="72"/>
                  </a:cubicBezTo>
                  <a:cubicBezTo>
                    <a:pt x="596" y="25"/>
                    <a:pt x="525" y="1"/>
                    <a:pt x="441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6403404" y="3337339"/>
              <a:ext cx="119598" cy="113318"/>
            </a:xfrm>
            <a:custGeom>
              <a:avLst/>
              <a:gdLst/>
              <a:ahLst/>
              <a:cxnLst/>
              <a:rect l="l" t="t" r="r" b="b"/>
              <a:pathLst>
                <a:path w="4311" h="4085" extrusionOk="0">
                  <a:moveTo>
                    <a:pt x="1834" y="0"/>
                  </a:moveTo>
                  <a:cubicBezTo>
                    <a:pt x="1628" y="0"/>
                    <a:pt x="1423" y="36"/>
                    <a:pt x="1226" y="108"/>
                  </a:cubicBezTo>
                  <a:cubicBezTo>
                    <a:pt x="762" y="286"/>
                    <a:pt x="536" y="667"/>
                    <a:pt x="357" y="1167"/>
                  </a:cubicBezTo>
                  <a:lnTo>
                    <a:pt x="333" y="1203"/>
                  </a:lnTo>
                  <a:cubicBezTo>
                    <a:pt x="0" y="2120"/>
                    <a:pt x="464" y="2917"/>
                    <a:pt x="1381" y="3251"/>
                  </a:cubicBezTo>
                  <a:lnTo>
                    <a:pt x="3108" y="4084"/>
                  </a:lnTo>
                  <a:lnTo>
                    <a:pt x="4310" y="786"/>
                  </a:lnTo>
                  <a:lnTo>
                    <a:pt x="2441" y="108"/>
                  </a:lnTo>
                  <a:cubicBezTo>
                    <a:pt x="2244" y="36"/>
                    <a:pt x="2039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6393472" y="3338975"/>
              <a:ext cx="100789" cy="111348"/>
            </a:xfrm>
            <a:custGeom>
              <a:avLst/>
              <a:gdLst/>
              <a:ahLst/>
              <a:cxnLst/>
              <a:rect l="l" t="t" r="r" b="b"/>
              <a:pathLst>
                <a:path w="3633" h="4014" extrusionOk="0">
                  <a:moveTo>
                    <a:pt x="1727" y="1"/>
                  </a:moveTo>
                  <a:cubicBezTo>
                    <a:pt x="84" y="465"/>
                    <a:pt x="1" y="2763"/>
                    <a:pt x="1596" y="3347"/>
                  </a:cubicBezTo>
                  <a:lnTo>
                    <a:pt x="3466" y="4013"/>
                  </a:lnTo>
                  <a:lnTo>
                    <a:pt x="3632" y="3573"/>
                  </a:lnTo>
                  <a:lnTo>
                    <a:pt x="2192" y="3049"/>
                  </a:lnTo>
                  <a:cubicBezTo>
                    <a:pt x="894" y="2573"/>
                    <a:pt x="620" y="846"/>
                    <a:pt x="1727" y="1"/>
                  </a:cubicBezTo>
                  <a:close/>
                </a:path>
              </a:pathLst>
            </a:custGeom>
            <a:solidFill>
              <a:srgbClr val="75CF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6429149" y="3329544"/>
              <a:ext cx="65112" cy="116480"/>
            </a:xfrm>
            <a:custGeom>
              <a:avLst/>
              <a:gdLst/>
              <a:ahLst/>
              <a:cxnLst/>
              <a:rect l="l" t="t" r="r" b="b"/>
              <a:pathLst>
                <a:path w="2347" h="4199" extrusionOk="0">
                  <a:moveTo>
                    <a:pt x="1434" y="0"/>
                  </a:moveTo>
                  <a:cubicBezTo>
                    <a:pt x="1314" y="0"/>
                    <a:pt x="1205" y="77"/>
                    <a:pt x="1168" y="198"/>
                  </a:cubicBezTo>
                  <a:lnTo>
                    <a:pt x="1" y="3377"/>
                  </a:lnTo>
                  <a:lnTo>
                    <a:pt x="167" y="3520"/>
                  </a:lnTo>
                  <a:cubicBezTo>
                    <a:pt x="108" y="3675"/>
                    <a:pt x="191" y="3841"/>
                    <a:pt x="334" y="3901"/>
                  </a:cubicBezTo>
                  <a:lnTo>
                    <a:pt x="1239" y="4199"/>
                  </a:lnTo>
                  <a:lnTo>
                    <a:pt x="2287" y="2484"/>
                  </a:lnTo>
                  <a:lnTo>
                    <a:pt x="2346" y="686"/>
                  </a:lnTo>
                  <a:lnTo>
                    <a:pt x="1906" y="150"/>
                  </a:lnTo>
                  <a:lnTo>
                    <a:pt x="1537" y="20"/>
                  </a:lnTo>
                  <a:cubicBezTo>
                    <a:pt x="1503" y="6"/>
                    <a:pt x="1468" y="0"/>
                    <a:pt x="1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5"/>
            <p:cNvSpPr/>
            <p:nvPr/>
          </p:nvSpPr>
          <p:spPr>
            <a:xfrm>
              <a:off x="6425514" y="3333705"/>
              <a:ext cx="70383" cy="114955"/>
            </a:xfrm>
            <a:custGeom>
              <a:avLst/>
              <a:gdLst/>
              <a:ahLst/>
              <a:cxnLst/>
              <a:rect l="l" t="t" r="r" b="b"/>
              <a:pathLst>
                <a:path w="2537" h="4144" extrusionOk="0">
                  <a:moveTo>
                    <a:pt x="2037" y="0"/>
                  </a:moveTo>
                  <a:lnTo>
                    <a:pt x="810" y="3382"/>
                  </a:lnTo>
                  <a:cubicBezTo>
                    <a:pt x="793" y="3417"/>
                    <a:pt x="763" y="3439"/>
                    <a:pt x="729" y="3439"/>
                  </a:cubicBezTo>
                  <a:cubicBezTo>
                    <a:pt x="717" y="3439"/>
                    <a:pt x="704" y="3436"/>
                    <a:pt x="691" y="3429"/>
                  </a:cubicBezTo>
                  <a:lnTo>
                    <a:pt x="132" y="3227"/>
                  </a:lnTo>
                  <a:lnTo>
                    <a:pt x="48" y="3453"/>
                  </a:lnTo>
                  <a:cubicBezTo>
                    <a:pt x="1" y="3608"/>
                    <a:pt x="72" y="3775"/>
                    <a:pt x="227" y="3834"/>
                  </a:cubicBezTo>
                  <a:lnTo>
                    <a:pt x="1096" y="4144"/>
                  </a:lnTo>
                  <a:lnTo>
                    <a:pt x="2180" y="2489"/>
                  </a:lnTo>
                  <a:lnTo>
                    <a:pt x="2537" y="191"/>
                  </a:lnTo>
                  <a:lnTo>
                    <a:pt x="2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5"/>
            <p:cNvSpPr/>
            <p:nvPr/>
          </p:nvSpPr>
          <p:spPr>
            <a:xfrm>
              <a:off x="6573826" y="3552767"/>
              <a:ext cx="47939" cy="48600"/>
            </a:xfrm>
            <a:custGeom>
              <a:avLst/>
              <a:gdLst/>
              <a:ahLst/>
              <a:cxnLst/>
              <a:rect l="l" t="t" r="r" b="b"/>
              <a:pathLst>
                <a:path w="1728" h="1752" extrusionOk="0">
                  <a:moveTo>
                    <a:pt x="812" y="1"/>
                  </a:moveTo>
                  <a:cubicBezTo>
                    <a:pt x="637" y="1"/>
                    <a:pt x="459" y="51"/>
                    <a:pt x="298" y="164"/>
                  </a:cubicBezTo>
                  <a:cubicBezTo>
                    <a:pt x="60" y="331"/>
                    <a:pt x="1" y="605"/>
                    <a:pt x="1" y="902"/>
                  </a:cubicBezTo>
                  <a:cubicBezTo>
                    <a:pt x="1" y="1402"/>
                    <a:pt x="310" y="1748"/>
                    <a:pt x="810" y="1748"/>
                  </a:cubicBezTo>
                  <a:cubicBezTo>
                    <a:pt x="838" y="1750"/>
                    <a:pt x="866" y="1752"/>
                    <a:pt x="894" y="1752"/>
                  </a:cubicBezTo>
                  <a:cubicBezTo>
                    <a:pt x="1116" y="1752"/>
                    <a:pt x="1332" y="1668"/>
                    <a:pt x="1501" y="1509"/>
                  </a:cubicBezTo>
                  <a:cubicBezTo>
                    <a:pt x="1644" y="1343"/>
                    <a:pt x="1727" y="1128"/>
                    <a:pt x="1727" y="914"/>
                  </a:cubicBezTo>
                  <a:lnTo>
                    <a:pt x="1727" y="902"/>
                  </a:lnTo>
                  <a:cubicBezTo>
                    <a:pt x="1727" y="372"/>
                    <a:pt x="1283" y="1"/>
                    <a:pt x="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5"/>
            <p:cNvSpPr/>
            <p:nvPr/>
          </p:nvSpPr>
          <p:spPr>
            <a:xfrm>
              <a:off x="6567223" y="3556318"/>
              <a:ext cx="49243" cy="46853"/>
            </a:xfrm>
            <a:custGeom>
              <a:avLst/>
              <a:gdLst/>
              <a:ahLst/>
              <a:cxnLst/>
              <a:rect l="l" t="t" r="r" b="b"/>
              <a:pathLst>
                <a:path w="1775" h="1689" extrusionOk="0">
                  <a:moveTo>
                    <a:pt x="596" y="0"/>
                  </a:moveTo>
                  <a:lnTo>
                    <a:pt x="596" y="0"/>
                  </a:lnTo>
                  <a:cubicBezTo>
                    <a:pt x="108" y="286"/>
                    <a:pt x="1" y="965"/>
                    <a:pt x="382" y="1381"/>
                  </a:cubicBezTo>
                  <a:cubicBezTo>
                    <a:pt x="564" y="1587"/>
                    <a:pt x="813" y="1689"/>
                    <a:pt x="1060" y="1689"/>
                  </a:cubicBezTo>
                  <a:cubicBezTo>
                    <a:pt x="1328" y="1689"/>
                    <a:pt x="1595" y="1569"/>
                    <a:pt x="1775" y="1334"/>
                  </a:cubicBezTo>
                  <a:lnTo>
                    <a:pt x="1775" y="1334"/>
                  </a:lnTo>
                  <a:cubicBezTo>
                    <a:pt x="1644" y="1405"/>
                    <a:pt x="1477" y="1453"/>
                    <a:pt x="1322" y="1453"/>
                  </a:cubicBezTo>
                  <a:cubicBezTo>
                    <a:pt x="572" y="1453"/>
                    <a:pt x="143" y="596"/>
                    <a:pt x="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5"/>
            <p:cNvSpPr/>
            <p:nvPr/>
          </p:nvSpPr>
          <p:spPr>
            <a:xfrm>
              <a:off x="6657081" y="3712522"/>
              <a:ext cx="48577" cy="23829"/>
            </a:xfrm>
            <a:custGeom>
              <a:avLst/>
              <a:gdLst/>
              <a:ahLst/>
              <a:cxnLst/>
              <a:rect l="l" t="t" r="r" b="b"/>
              <a:pathLst>
                <a:path w="1751" h="859" extrusionOk="0">
                  <a:moveTo>
                    <a:pt x="357" y="1"/>
                  </a:moveTo>
                  <a:cubicBezTo>
                    <a:pt x="131" y="1"/>
                    <a:pt x="48" y="180"/>
                    <a:pt x="48" y="406"/>
                  </a:cubicBezTo>
                  <a:lnTo>
                    <a:pt x="0" y="501"/>
                  </a:lnTo>
                  <a:cubicBezTo>
                    <a:pt x="0" y="691"/>
                    <a:pt x="262" y="775"/>
                    <a:pt x="345" y="822"/>
                  </a:cubicBezTo>
                  <a:cubicBezTo>
                    <a:pt x="393" y="822"/>
                    <a:pt x="441" y="822"/>
                    <a:pt x="488" y="811"/>
                  </a:cubicBezTo>
                  <a:lnTo>
                    <a:pt x="1332" y="858"/>
                  </a:lnTo>
                  <a:lnTo>
                    <a:pt x="1332" y="858"/>
                  </a:lnTo>
                  <a:cubicBezTo>
                    <a:pt x="1554" y="854"/>
                    <a:pt x="1739" y="736"/>
                    <a:pt x="1750" y="525"/>
                  </a:cubicBezTo>
                  <a:cubicBezTo>
                    <a:pt x="1750" y="513"/>
                    <a:pt x="1750" y="513"/>
                    <a:pt x="1750" y="501"/>
                  </a:cubicBezTo>
                  <a:lnTo>
                    <a:pt x="1750" y="406"/>
                  </a:lnTo>
                  <a:cubicBezTo>
                    <a:pt x="1750" y="180"/>
                    <a:pt x="1560" y="1"/>
                    <a:pt x="1334" y="1"/>
                  </a:cubicBezTo>
                  <a:close/>
                  <a:moveTo>
                    <a:pt x="1332" y="858"/>
                  </a:moveTo>
                  <a:cubicBezTo>
                    <a:pt x="1329" y="858"/>
                    <a:pt x="1325" y="858"/>
                    <a:pt x="1322" y="858"/>
                  </a:cubicBezTo>
                  <a:lnTo>
                    <a:pt x="1334" y="858"/>
                  </a:lnTo>
                  <a:lnTo>
                    <a:pt x="1332" y="8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5"/>
            <p:cNvSpPr/>
            <p:nvPr/>
          </p:nvSpPr>
          <p:spPr>
            <a:xfrm>
              <a:off x="6573826" y="3712522"/>
              <a:ext cx="47606" cy="23829"/>
            </a:xfrm>
            <a:custGeom>
              <a:avLst/>
              <a:gdLst/>
              <a:ahLst/>
              <a:cxnLst/>
              <a:rect l="l" t="t" r="r" b="b"/>
              <a:pathLst>
                <a:path w="1716" h="859" extrusionOk="0">
                  <a:moveTo>
                    <a:pt x="322" y="1"/>
                  </a:moveTo>
                  <a:cubicBezTo>
                    <a:pt x="96" y="1"/>
                    <a:pt x="84" y="227"/>
                    <a:pt x="84" y="453"/>
                  </a:cubicBezTo>
                  <a:lnTo>
                    <a:pt x="1" y="501"/>
                  </a:lnTo>
                  <a:cubicBezTo>
                    <a:pt x="1" y="727"/>
                    <a:pt x="215" y="858"/>
                    <a:pt x="441" y="858"/>
                  </a:cubicBezTo>
                  <a:lnTo>
                    <a:pt x="1251" y="834"/>
                  </a:lnTo>
                  <a:cubicBezTo>
                    <a:pt x="1477" y="834"/>
                    <a:pt x="1691" y="739"/>
                    <a:pt x="1703" y="525"/>
                  </a:cubicBezTo>
                  <a:cubicBezTo>
                    <a:pt x="1715" y="513"/>
                    <a:pt x="1715" y="513"/>
                    <a:pt x="1703" y="501"/>
                  </a:cubicBezTo>
                  <a:lnTo>
                    <a:pt x="1703" y="406"/>
                  </a:lnTo>
                  <a:cubicBezTo>
                    <a:pt x="1715" y="180"/>
                    <a:pt x="1525" y="1"/>
                    <a:pt x="1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5"/>
            <p:cNvSpPr/>
            <p:nvPr/>
          </p:nvSpPr>
          <p:spPr>
            <a:xfrm>
              <a:off x="6485660" y="3712522"/>
              <a:ext cx="47911" cy="24217"/>
            </a:xfrm>
            <a:custGeom>
              <a:avLst/>
              <a:gdLst/>
              <a:ahLst/>
              <a:cxnLst/>
              <a:rect l="l" t="t" r="r" b="b"/>
              <a:pathLst>
                <a:path w="1727" h="873" extrusionOk="0">
                  <a:moveTo>
                    <a:pt x="1341" y="0"/>
                  </a:moveTo>
                  <a:cubicBezTo>
                    <a:pt x="1335" y="0"/>
                    <a:pt x="1328" y="1"/>
                    <a:pt x="1321" y="1"/>
                  </a:cubicBezTo>
                  <a:lnTo>
                    <a:pt x="428" y="1"/>
                  </a:lnTo>
                  <a:cubicBezTo>
                    <a:pt x="190" y="1"/>
                    <a:pt x="12" y="180"/>
                    <a:pt x="12" y="406"/>
                  </a:cubicBezTo>
                  <a:lnTo>
                    <a:pt x="12" y="501"/>
                  </a:lnTo>
                  <a:cubicBezTo>
                    <a:pt x="0" y="702"/>
                    <a:pt x="157" y="872"/>
                    <a:pt x="354" y="872"/>
                  </a:cubicBezTo>
                  <a:cubicBezTo>
                    <a:pt x="367" y="872"/>
                    <a:pt x="380" y="872"/>
                    <a:pt x="393" y="870"/>
                  </a:cubicBezTo>
                  <a:lnTo>
                    <a:pt x="1286" y="846"/>
                  </a:lnTo>
                  <a:cubicBezTo>
                    <a:pt x="1500" y="846"/>
                    <a:pt x="1714" y="739"/>
                    <a:pt x="1726" y="525"/>
                  </a:cubicBezTo>
                  <a:lnTo>
                    <a:pt x="1726" y="406"/>
                  </a:lnTo>
                  <a:cubicBezTo>
                    <a:pt x="1726" y="186"/>
                    <a:pt x="1558" y="0"/>
                    <a:pt x="1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5"/>
            <p:cNvSpPr/>
            <p:nvPr/>
          </p:nvSpPr>
          <p:spPr>
            <a:xfrm>
              <a:off x="6656415" y="3712522"/>
              <a:ext cx="48577" cy="24467"/>
            </a:xfrm>
            <a:custGeom>
              <a:avLst/>
              <a:gdLst/>
              <a:ahLst/>
              <a:cxnLst/>
              <a:rect l="l" t="t" r="r" b="b"/>
              <a:pathLst>
                <a:path w="1751" h="882" extrusionOk="0">
                  <a:moveTo>
                    <a:pt x="405" y="1"/>
                  </a:moveTo>
                  <a:cubicBezTo>
                    <a:pt x="179" y="1"/>
                    <a:pt x="0" y="180"/>
                    <a:pt x="0" y="406"/>
                  </a:cubicBezTo>
                  <a:lnTo>
                    <a:pt x="0" y="489"/>
                  </a:lnTo>
                  <a:cubicBezTo>
                    <a:pt x="0" y="703"/>
                    <a:pt x="179" y="882"/>
                    <a:pt x="405" y="882"/>
                  </a:cubicBezTo>
                  <a:lnTo>
                    <a:pt x="1346" y="882"/>
                  </a:lnTo>
                  <a:cubicBezTo>
                    <a:pt x="1560" y="882"/>
                    <a:pt x="1739" y="727"/>
                    <a:pt x="1751" y="513"/>
                  </a:cubicBezTo>
                  <a:lnTo>
                    <a:pt x="822" y="513"/>
                  </a:lnTo>
                  <a:cubicBezTo>
                    <a:pt x="584" y="513"/>
                    <a:pt x="405" y="334"/>
                    <a:pt x="405" y="108"/>
                  </a:cubicBezTo>
                  <a:lnTo>
                    <a:pt x="405" y="2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5"/>
            <p:cNvSpPr/>
            <p:nvPr/>
          </p:nvSpPr>
          <p:spPr>
            <a:xfrm>
              <a:off x="6571856" y="3712522"/>
              <a:ext cx="48577" cy="24467"/>
            </a:xfrm>
            <a:custGeom>
              <a:avLst/>
              <a:gdLst/>
              <a:ahLst/>
              <a:cxnLst/>
              <a:rect l="l" t="t" r="r" b="b"/>
              <a:pathLst>
                <a:path w="1751" h="882" extrusionOk="0">
                  <a:moveTo>
                    <a:pt x="405" y="1"/>
                  </a:moveTo>
                  <a:cubicBezTo>
                    <a:pt x="179" y="1"/>
                    <a:pt x="0" y="180"/>
                    <a:pt x="0" y="406"/>
                  </a:cubicBezTo>
                  <a:lnTo>
                    <a:pt x="0" y="489"/>
                  </a:lnTo>
                  <a:cubicBezTo>
                    <a:pt x="0" y="703"/>
                    <a:pt x="179" y="882"/>
                    <a:pt x="405" y="882"/>
                  </a:cubicBezTo>
                  <a:lnTo>
                    <a:pt x="1358" y="882"/>
                  </a:lnTo>
                  <a:cubicBezTo>
                    <a:pt x="1560" y="882"/>
                    <a:pt x="1739" y="727"/>
                    <a:pt x="1751" y="513"/>
                  </a:cubicBezTo>
                  <a:lnTo>
                    <a:pt x="822" y="513"/>
                  </a:lnTo>
                  <a:cubicBezTo>
                    <a:pt x="596" y="513"/>
                    <a:pt x="405" y="334"/>
                    <a:pt x="405" y="108"/>
                  </a:cubicBezTo>
                  <a:lnTo>
                    <a:pt x="405" y="25"/>
                  </a:lnTo>
                  <a:cubicBezTo>
                    <a:pt x="405" y="13"/>
                    <a:pt x="405" y="1"/>
                    <a:pt x="4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5"/>
            <p:cNvSpPr/>
            <p:nvPr/>
          </p:nvSpPr>
          <p:spPr>
            <a:xfrm>
              <a:off x="6483330" y="3712522"/>
              <a:ext cx="48577" cy="24467"/>
            </a:xfrm>
            <a:custGeom>
              <a:avLst/>
              <a:gdLst/>
              <a:ahLst/>
              <a:cxnLst/>
              <a:rect l="l" t="t" r="r" b="b"/>
              <a:pathLst>
                <a:path w="1751" h="882" extrusionOk="0">
                  <a:moveTo>
                    <a:pt x="405" y="1"/>
                  </a:moveTo>
                  <a:cubicBezTo>
                    <a:pt x="179" y="1"/>
                    <a:pt x="0" y="180"/>
                    <a:pt x="0" y="406"/>
                  </a:cubicBezTo>
                  <a:lnTo>
                    <a:pt x="0" y="489"/>
                  </a:lnTo>
                  <a:cubicBezTo>
                    <a:pt x="0" y="703"/>
                    <a:pt x="179" y="882"/>
                    <a:pt x="405" y="882"/>
                  </a:cubicBezTo>
                  <a:lnTo>
                    <a:pt x="1358" y="882"/>
                  </a:lnTo>
                  <a:cubicBezTo>
                    <a:pt x="1560" y="882"/>
                    <a:pt x="1739" y="727"/>
                    <a:pt x="1751" y="513"/>
                  </a:cubicBezTo>
                  <a:lnTo>
                    <a:pt x="822" y="513"/>
                  </a:lnTo>
                  <a:cubicBezTo>
                    <a:pt x="596" y="513"/>
                    <a:pt x="405" y="334"/>
                    <a:pt x="405" y="108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5"/>
            <p:cNvSpPr/>
            <p:nvPr/>
          </p:nvSpPr>
          <p:spPr>
            <a:xfrm>
              <a:off x="6654751" y="3394483"/>
              <a:ext cx="32736" cy="40306"/>
            </a:xfrm>
            <a:custGeom>
              <a:avLst/>
              <a:gdLst/>
              <a:ahLst/>
              <a:cxnLst/>
              <a:rect l="l" t="t" r="r" b="b"/>
              <a:pathLst>
                <a:path w="1180" h="1453" extrusionOk="0">
                  <a:moveTo>
                    <a:pt x="429" y="0"/>
                  </a:moveTo>
                  <a:lnTo>
                    <a:pt x="1" y="1179"/>
                  </a:lnTo>
                  <a:lnTo>
                    <a:pt x="751" y="1453"/>
                  </a:lnTo>
                  <a:lnTo>
                    <a:pt x="1179" y="274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5"/>
            <p:cNvSpPr/>
            <p:nvPr/>
          </p:nvSpPr>
          <p:spPr>
            <a:xfrm>
              <a:off x="6653447" y="3375980"/>
              <a:ext cx="53848" cy="32067"/>
            </a:xfrm>
            <a:custGeom>
              <a:avLst/>
              <a:gdLst/>
              <a:ahLst/>
              <a:cxnLst/>
              <a:rect l="l" t="t" r="r" b="b"/>
              <a:pathLst>
                <a:path w="1941" h="1156" extrusionOk="0">
                  <a:moveTo>
                    <a:pt x="500" y="0"/>
                  </a:moveTo>
                  <a:lnTo>
                    <a:pt x="369" y="24"/>
                  </a:lnTo>
                  <a:cubicBezTo>
                    <a:pt x="344" y="13"/>
                    <a:pt x="318" y="8"/>
                    <a:pt x="292" y="8"/>
                  </a:cubicBezTo>
                  <a:cubicBezTo>
                    <a:pt x="209" y="8"/>
                    <a:pt x="132" y="62"/>
                    <a:pt x="95" y="143"/>
                  </a:cubicBezTo>
                  <a:lnTo>
                    <a:pt x="36" y="381"/>
                  </a:lnTo>
                  <a:cubicBezTo>
                    <a:pt x="0" y="489"/>
                    <a:pt x="48" y="608"/>
                    <a:pt x="167" y="655"/>
                  </a:cubicBezTo>
                  <a:lnTo>
                    <a:pt x="1465" y="1143"/>
                  </a:lnTo>
                  <a:cubicBezTo>
                    <a:pt x="1488" y="1151"/>
                    <a:pt x="1513" y="1155"/>
                    <a:pt x="1537" y="1155"/>
                  </a:cubicBezTo>
                  <a:cubicBezTo>
                    <a:pt x="1621" y="1155"/>
                    <a:pt x="1701" y="1108"/>
                    <a:pt x="1738" y="1024"/>
                  </a:cubicBezTo>
                  <a:lnTo>
                    <a:pt x="1822" y="941"/>
                  </a:lnTo>
                  <a:lnTo>
                    <a:pt x="1905" y="727"/>
                  </a:lnTo>
                  <a:cubicBezTo>
                    <a:pt x="1941" y="620"/>
                    <a:pt x="1881" y="501"/>
                    <a:pt x="1774" y="465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5"/>
            <p:cNvSpPr/>
            <p:nvPr/>
          </p:nvSpPr>
          <p:spPr>
            <a:xfrm>
              <a:off x="6651116" y="3374039"/>
              <a:ext cx="52877" cy="35951"/>
            </a:xfrm>
            <a:custGeom>
              <a:avLst/>
              <a:gdLst/>
              <a:ahLst/>
              <a:cxnLst/>
              <a:rect l="l" t="t" r="r" b="b"/>
              <a:pathLst>
                <a:path w="1906" h="1296" extrusionOk="0">
                  <a:moveTo>
                    <a:pt x="377" y="1"/>
                  </a:moveTo>
                  <a:cubicBezTo>
                    <a:pt x="290" y="1"/>
                    <a:pt x="208" y="56"/>
                    <a:pt x="179" y="142"/>
                  </a:cubicBezTo>
                  <a:lnTo>
                    <a:pt x="48" y="499"/>
                  </a:lnTo>
                  <a:cubicBezTo>
                    <a:pt x="1" y="606"/>
                    <a:pt x="60" y="725"/>
                    <a:pt x="167" y="761"/>
                  </a:cubicBezTo>
                  <a:lnTo>
                    <a:pt x="1584" y="1285"/>
                  </a:lnTo>
                  <a:cubicBezTo>
                    <a:pt x="1605" y="1292"/>
                    <a:pt x="1627" y="1295"/>
                    <a:pt x="1648" y="1295"/>
                  </a:cubicBezTo>
                  <a:cubicBezTo>
                    <a:pt x="1735" y="1295"/>
                    <a:pt x="1818" y="1240"/>
                    <a:pt x="1846" y="1154"/>
                  </a:cubicBezTo>
                  <a:lnTo>
                    <a:pt x="1906" y="1011"/>
                  </a:lnTo>
                  <a:lnTo>
                    <a:pt x="537" y="511"/>
                  </a:lnTo>
                  <a:cubicBezTo>
                    <a:pt x="477" y="487"/>
                    <a:pt x="453" y="428"/>
                    <a:pt x="465" y="368"/>
                  </a:cubicBezTo>
                  <a:lnTo>
                    <a:pt x="584" y="70"/>
                  </a:lnTo>
                  <a:lnTo>
                    <a:pt x="441" y="11"/>
                  </a:lnTo>
                  <a:cubicBezTo>
                    <a:pt x="420" y="4"/>
                    <a:pt x="399" y="1"/>
                    <a:pt x="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5"/>
            <p:cNvSpPr/>
            <p:nvPr/>
          </p:nvSpPr>
          <p:spPr>
            <a:xfrm>
              <a:off x="6664350" y="3443361"/>
              <a:ext cx="91828" cy="72679"/>
            </a:xfrm>
            <a:custGeom>
              <a:avLst/>
              <a:gdLst/>
              <a:ahLst/>
              <a:cxnLst/>
              <a:rect l="l" t="t" r="r" b="b"/>
              <a:pathLst>
                <a:path w="3310" h="2620" extrusionOk="0">
                  <a:moveTo>
                    <a:pt x="572" y="0"/>
                  </a:moveTo>
                  <a:lnTo>
                    <a:pt x="0" y="1572"/>
                  </a:lnTo>
                  <a:lnTo>
                    <a:pt x="1465" y="1893"/>
                  </a:lnTo>
                  <a:lnTo>
                    <a:pt x="2858" y="2620"/>
                  </a:lnTo>
                  <a:lnTo>
                    <a:pt x="3310" y="1310"/>
                  </a:lnTo>
                  <a:lnTo>
                    <a:pt x="2441" y="679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5"/>
            <p:cNvSpPr/>
            <p:nvPr/>
          </p:nvSpPr>
          <p:spPr>
            <a:xfrm>
              <a:off x="6587031" y="3405496"/>
              <a:ext cx="106725" cy="92929"/>
            </a:xfrm>
            <a:custGeom>
              <a:avLst/>
              <a:gdLst/>
              <a:ahLst/>
              <a:cxnLst/>
              <a:rect l="l" t="t" r="r" b="b"/>
              <a:pathLst>
                <a:path w="3847" h="3350" extrusionOk="0">
                  <a:moveTo>
                    <a:pt x="1053" y="1"/>
                  </a:moveTo>
                  <a:cubicBezTo>
                    <a:pt x="933" y="1"/>
                    <a:pt x="821" y="78"/>
                    <a:pt x="775" y="199"/>
                  </a:cubicBezTo>
                  <a:lnTo>
                    <a:pt x="49" y="2175"/>
                  </a:lnTo>
                  <a:cubicBezTo>
                    <a:pt x="1" y="2330"/>
                    <a:pt x="72" y="2496"/>
                    <a:pt x="227" y="2556"/>
                  </a:cubicBezTo>
                  <a:lnTo>
                    <a:pt x="2787" y="3330"/>
                  </a:lnTo>
                  <a:cubicBezTo>
                    <a:pt x="2822" y="3343"/>
                    <a:pt x="2857" y="3349"/>
                    <a:pt x="2891" y="3349"/>
                  </a:cubicBezTo>
                  <a:cubicBezTo>
                    <a:pt x="3011" y="3349"/>
                    <a:pt x="3122" y="3274"/>
                    <a:pt x="3168" y="3163"/>
                  </a:cubicBezTo>
                  <a:lnTo>
                    <a:pt x="3763" y="1365"/>
                  </a:lnTo>
                  <a:cubicBezTo>
                    <a:pt x="3823" y="1211"/>
                    <a:pt x="3847" y="1103"/>
                    <a:pt x="3704" y="1056"/>
                  </a:cubicBezTo>
                  <a:lnTo>
                    <a:pt x="3525" y="877"/>
                  </a:lnTo>
                  <a:lnTo>
                    <a:pt x="1156" y="20"/>
                  </a:lnTo>
                  <a:cubicBezTo>
                    <a:pt x="1122" y="7"/>
                    <a:pt x="1087" y="1"/>
                    <a:pt x="1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5"/>
            <p:cNvSpPr/>
            <p:nvPr/>
          </p:nvSpPr>
          <p:spPr>
            <a:xfrm>
              <a:off x="6509741" y="3366410"/>
              <a:ext cx="118294" cy="117229"/>
            </a:xfrm>
            <a:custGeom>
              <a:avLst/>
              <a:gdLst/>
              <a:ahLst/>
              <a:cxnLst/>
              <a:rect l="l" t="t" r="r" b="b"/>
              <a:pathLst>
                <a:path w="4264" h="4226" extrusionOk="0">
                  <a:moveTo>
                    <a:pt x="1203" y="0"/>
                  </a:moveTo>
                  <a:lnTo>
                    <a:pt x="1" y="3298"/>
                  </a:lnTo>
                  <a:lnTo>
                    <a:pt x="2251" y="3703"/>
                  </a:lnTo>
                  <a:cubicBezTo>
                    <a:pt x="2389" y="3756"/>
                    <a:pt x="3104" y="4226"/>
                    <a:pt x="3292" y="4226"/>
                  </a:cubicBezTo>
                  <a:cubicBezTo>
                    <a:pt x="3315" y="4226"/>
                    <a:pt x="3329" y="4219"/>
                    <a:pt x="3335" y="4203"/>
                  </a:cubicBezTo>
                  <a:lnTo>
                    <a:pt x="4216" y="1536"/>
                  </a:lnTo>
                  <a:cubicBezTo>
                    <a:pt x="4263" y="1381"/>
                    <a:pt x="4192" y="1215"/>
                    <a:pt x="4037" y="1155"/>
                  </a:cubicBezTo>
                  <a:lnTo>
                    <a:pt x="3942" y="1000"/>
                  </a:lnTo>
                  <a:lnTo>
                    <a:pt x="1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5"/>
            <p:cNvSpPr/>
            <p:nvPr/>
          </p:nvSpPr>
          <p:spPr>
            <a:xfrm>
              <a:off x="6458889" y="3338670"/>
              <a:ext cx="98458" cy="126051"/>
            </a:xfrm>
            <a:custGeom>
              <a:avLst/>
              <a:gdLst/>
              <a:ahLst/>
              <a:cxnLst/>
              <a:rect l="l" t="t" r="r" b="b"/>
              <a:pathLst>
                <a:path w="3549" h="4544" extrusionOk="0">
                  <a:moveTo>
                    <a:pt x="1346" y="0"/>
                  </a:moveTo>
                  <a:lnTo>
                    <a:pt x="84" y="3453"/>
                  </a:lnTo>
                  <a:lnTo>
                    <a:pt x="227" y="3762"/>
                  </a:lnTo>
                  <a:lnTo>
                    <a:pt x="0" y="3929"/>
                  </a:lnTo>
                  <a:lnTo>
                    <a:pt x="1965" y="4524"/>
                  </a:lnTo>
                  <a:cubicBezTo>
                    <a:pt x="1999" y="4538"/>
                    <a:pt x="2034" y="4544"/>
                    <a:pt x="2069" y="4544"/>
                  </a:cubicBezTo>
                  <a:cubicBezTo>
                    <a:pt x="2189" y="4544"/>
                    <a:pt x="2300" y="4469"/>
                    <a:pt x="2346" y="4358"/>
                  </a:cubicBezTo>
                  <a:lnTo>
                    <a:pt x="3477" y="1274"/>
                  </a:lnTo>
                  <a:cubicBezTo>
                    <a:pt x="3537" y="1119"/>
                    <a:pt x="3548" y="953"/>
                    <a:pt x="3394" y="893"/>
                  </a:cubicBezTo>
                  <a:lnTo>
                    <a:pt x="3203" y="679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5"/>
            <p:cNvSpPr/>
            <p:nvPr/>
          </p:nvSpPr>
          <p:spPr>
            <a:xfrm>
              <a:off x="6525276" y="3368712"/>
              <a:ext cx="34040" cy="94482"/>
            </a:xfrm>
            <a:custGeom>
              <a:avLst/>
              <a:gdLst/>
              <a:ahLst/>
              <a:cxnLst/>
              <a:rect l="l" t="t" r="r" b="b"/>
              <a:pathLst>
                <a:path w="1227" h="3406" extrusionOk="0">
                  <a:moveTo>
                    <a:pt x="1227" y="1"/>
                  </a:moveTo>
                  <a:lnTo>
                    <a:pt x="1" y="3406"/>
                  </a:lnTo>
                  <a:lnTo>
                    <a:pt x="1215" y="60"/>
                  </a:lnTo>
                  <a:cubicBezTo>
                    <a:pt x="1215" y="48"/>
                    <a:pt x="1227" y="24"/>
                    <a:pt x="1227" y="1"/>
                  </a:cubicBez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5"/>
            <p:cNvSpPr/>
            <p:nvPr/>
          </p:nvSpPr>
          <p:spPr>
            <a:xfrm>
              <a:off x="6677888" y="3462196"/>
              <a:ext cx="81924" cy="53510"/>
            </a:xfrm>
            <a:custGeom>
              <a:avLst/>
              <a:gdLst/>
              <a:ahLst/>
              <a:cxnLst/>
              <a:rect l="l" t="t" r="r" b="b"/>
              <a:pathLst>
                <a:path w="2953" h="1929" extrusionOk="0">
                  <a:moveTo>
                    <a:pt x="1953" y="0"/>
                  </a:moveTo>
                  <a:lnTo>
                    <a:pt x="1596" y="964"/>
                  </a:lnTo>
                  <a:cubicBezTo>
                    <a:pt x="1577" y="1011"/>
                    <a:pt x="1536" y="1043"/>
                    <a:pt x="1491" y="1043"/>
                  </a:cubicBezTo>
                  <a:cubicBezTo>
                    <a:pt x="1478" y="1043"/>
                    <a:pt x="1465" y="1041"/>
                    <a:pt x="1453" y="1036"/>
                  </a:cubicBezTo>
                  <a:lnTo>
                    <a:pt x="179" y="572"/>
                  </a:lnTo>
                  <a:lnTo>
                    <a:pt x="0" y="1072"/>
                  </a:lnTo>
                  <a:lnTo>
                    <a:pt x="1381" y="1572"/>
                  </a:lnTo>
                  <a:lnTo>
                    <a:pt x="1453" y="1607"/>
                  </a:lnTo>
                  <a:lnTo>
                    <a:pt x="1881" y="1750"/>
                  </a:lnTo>
                  <a:lnTo>
                    <a:pt x="2381" y="1929"/>
                  </a:lnTo>
                  <a:lnTo>
                    <a:pt x="2953" y="357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5"/>
            <p:cNvSpPr/>
            <p:nvPr/>
          </p:nvSpPr>
          <p:spPr>
            <a:xfrm>
              <a:off x="6603566" y="3430157"/>
              <a:ext cx="93492" cy="73206"/>
            </a:xfrm>
            <a:custGeom>
              <a:avLst/>
              <a:gdLst/>
              <a:ahLst/>
              <a:cxnLst/>
              <a:rect l="l" t="t" r="r" b="b"/>
              <a:pathLst>
                <a:path w="3370" h="2639" extrusionOk="0">
                  <a:moveTo>
                    <a:pt x="2929" y="0"/>
                  </a:moveTo>
                  <a:lnTo>
                    <a:pt x="2358" y="1560"/>
                  </a:lnTo>
                  <a:lnTo>
                    <a:pt x="2227" y="1929"/>
                  </a:lnTo>
                  <a:cubicBezTo>
                    <a:pt x="2208" y="1976"/>
                    <a:pt x="2160" y="2008"/>
                    <a:pt x="2111" y="2008"/>
                  </a:cubicBezTo>
                  <a:cubicBezTo>
                    <a:pt x="2098" y="2008"/>
                    <a:pt x="2085" y="2005"/>
                    <a:pt x="2072" y="2000"/>
                  </a:cubicBezTo>
                  <a:lnTo>
                    <a:pt x="179" y="1310"/>
                  </a:lnTo>
                  <a:lnTo>
                    <a:pt x="0" y="1810"/>
                  </a:lnTo>
                  <a:lnTo>
                    <a:pt x="2227" y="2619"/>
                  </a:lnTo>
                  <a:cubicBezTo>
                    <a:pt x="2261" y="2633"/>
                    <a:pt x="2296" y="2639"/>
                    <a:pt x="2330" y="2639"/>
                  </a:cubicBezTo>
                  <a:cubicBezTo>
                    <a:pt x="2450" y="2639"/>
                    <a:pt x="2561" y="2562"/>
                    <a:pt x="2608" y="2441"/>
                  </a:cubicBezTo>
                  <a:lnTo>
                    <a:pt x="3322" y="464"/>
                  </a:lnTo>
                  <a:cubicBezTo>
                    <a:pt x="3370" y="310"/>
                    <a:pt x="3286" y="131"/>
                    <a:pt x="3144" y="83"/>
                  </a:cubicBezTo>
                  <a:lnTo>
                    <a:pt x="2929" y="0"/>
                  </a:ln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5"/>
            <p:cNvSpPr/>
            <p:nvPr/>
          </p:nvSpPr>
          <p:spPr>
            <a:xfrm>
              <a:off x="6524944" y="3394150"/>
              <a:ext cx="106725" cy="94039"/>
            </a:xfrm>
            <a:custGeom>
              <a:avLst/>
              <a:gdLst/>
              <a:ahLst/>
              <a:cxnLst/>
              <a:rect l="l" t="t" r="r" b="b"/>
              <a:pathLst>
                <a:path w="3847" h="3390" extrusionOk="0">
                  <a:moveTo>
                    <a:pt x="3394" y="0"/>
                  </a:moveTo>
                  <a:lnTo>
                    <a:pt x="2513" y="2417"/>
                  </a:lnTo>
                  <a:lnTo>
                    <a:pt x="2370" y="2798"/>
                  </a:lnTo>
                  <a:lnTo>
                    <a:pt x="2287" y="2763"/>
                  </a:lnTo>
                  <a:lnTo>
                    <a:pt x="179" y="2001"/>
                  </a:lnTo>
                  <a:lnTo>
                    <a:pt x="1" y="2501"/>
                  </a:lnTo>
                  <a:lnTo>
                    <a:pt x="2406" y="3370"/>
                  </a:lnTo>
                  <a:cubicBezTo>
                    <a:pt x="2440" y="3383"/>
                    <a:pt x="2475" y="3389"/>
                    <a:pt x="2510" y="3389"/>
                  </a:cubicBezTo>
                  <a:cubicBezTo>
                    <a:pt x="2629" y="3389"/>
                    <a:pt x="2740" y="3314"/>
                    <a:pt x="2787" y="3203"/>
                  </a:cubicBezTo>
                  <a:lnTo>
                    <a:pt x="3787" y="453"/>
                  </a:lnTo>
                  <a:cubicBezTo>
                    <a:pt x="3846" y="298"/>
                    <a:pt x="3763" y="131"/>
                    <a:pt x="3608" y="72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5"/>
            <p:cNvSpPr/>
            <p:nvPr/>
          </p:nvSpPr>
          <p:spPr>
            <a:xfrm>
              <a:off x="6455920" y="3357811"/>
              <a:ext cx="104062" cy="112541"/>
            </a:xfrm>
            <a:custGeom>
              <a:avLst/>
              <a:gdLst/>
              <a:ahLst/>
              <a:cxnLst/>
              <a:rect l="l" t="t" r="r" b="b"/>
              <a:pathLst>
                <a:path w="3751" h="4057" extrusionOk="0">
                  <a:moveTo>
                    <a:pt x="3310" y="1"/>
                  </a:moveTo>
                  <a:lnTo>
                    <a:pt x="2096" y="3346"/>
                  </a:lnTo>
                  <a:cubicBezTo>
                    <a:pt x="2077" y="3393"/>
                    <a:pt x="2029" y="3425"/>
                    <a:pt x="1980" y="3425"/>
                  </a:cubicBezTo>
                  <a:cubicBezTo>
                    <a:pt x="1967" y="3425"/>
                    <a:pt x="1954" y="3423"/>
                    <a:pt x="1941" y="3418"/>
                  </a:cubicBezTo>
                  <a:lnTo>
                    <a:pt x="191" y="2775"/>
                  </a:lnTo>
                  <a:lnTo>
                    <a:pt x="0" y="3275"/>
                  </a:lnTo>
                  <a:lnTo>
                    <a:pt x="2096" y="4037"/>
                  </a:lnTo>
                  <a:cubicBezTo>
                    <a:pt x="2130" y="4050"/>
                    <a:pt x="2165" y="4056"/>
                    <a:pt x="2199" y="4056"/>
                  </a:cubicBezTo>
                  <a:cubicBezTo>
                    <a:pt x="2319" y="4056"/>
                    <a:pt x="2430" y="3979"/>
                    <a:pt x="2477" y="3858"/>
                  </a:cubicBezTo>
                  <a:lnTo>
                    <a:pt x="2501" y="3811"/>
                  </a:lnTo>
                  <a:lnTo>
                    <a:pt x="2501" y="3799"/>
                  </a:lnTo>
                  <a:lnTo>
                    <a:pt x="3727" y="394"/>
                  </a:lnTo>
                  <a:cubicBezTo>
                    <a:pt x="3751" y="263"/>
                    <a:pt x="3667" y="132"/>
                    <a:pt x="3536" y="72"/>
                  </a:cubicBezTo>
                  <a:lnTo>
                    <a:pt x="33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5"/>
            <p:cNvSpPr/>
            <p:nvPr/>
          </p:nvSpPr>
          <p:spPr>
            <a:xfrm>
              <a:off x="6422879" y="3649108"/>
              <a:ext cx="29102" cy="28794"/>
            </a:xfrm>
            <a:custGeom>
              <a:avLst/>
              <a:gdLst/>
              <a:ahLst/>
              <a:cxnLst/>
              <a:rect l="l" t="t" r="r" b="b"/>
              <a:pathLst>
                <a:path w="1049" h="1038" extrusionOk="0">
                  <a:moveTo>
                    <a:pt x="540" y="0"/>
                  </a:moveTo>
                  <a:cubicBezTo>
                    <a:pt x="419" y="0"/>
                    <a:pt x="322" y="102"/>
                    <a:pt x="322" y="215"/>
                  </a:cubicBezTo>
                  <a:lnTo>
                    <a:pt x="322" y="275"/>
                  </a:lnTo>
                  <a:cubicBezTo>
                    <a:pt x="322" y="287"/>
                    <a:pt x="298" y="299"/>
                    <a:pt x="286" y="310"/>
                  </a:cubicBezTo>
                  <a:lnTo>
                    <a:pt x="239" y="310"/>
                  </a:lnTo>
                  <a:cubicBezTo>
                    <a:pt x="232" y="310"/>
                    <a:pt x="225" y="309"/>
                    <a:pt x="218" y="309"/>
                  </a:cubicBezTo>
                  <a:cubicBezTo>
                    <a:pt x="120" y="309"/>
                    <a:pt x="36" y="389"/>
                    <a:pt x="24" y="489"/>
                  </a:cubicBezTo>
                  <a:cubicBezTo>
                    <a:pt x="1" y="620"/>
                    <a:pt x="96" y="739"/>
                    <a:pt x="227" y="739"/>
                  </a:cubicBezTo>
                  <a:lnTo>
                    <a:pt x="286" y="739"/>
                  </a:lnTo>
                  <a:cubicBezTo>
                    <a:pt x="298" y="739"/>
                    <a:pt x="322" y="751"/>
                    <a:pt x="322" y="763"/>
                  </a:cubicBezTo>
                  <a:lnTo>
                    <a:pt x="322" y="811"/>
                  </a:lnTo>
                  <a:cubicBezTo>
                    <a:pt x="310" y="918"/>
                    <a:pt x="393" y="1013"/>
                    <a:pt x="501" y="1037"/>
                  </a:cubicBezTo>
                  <a:cubicBezTo>
                    <a:pt x="508" y="1037"/>
                    <a:pt x="515" y="1038"/>
                    <a:pt x="523" y="1038"/>
                  </a:cubicBezTo>
                  <a:cubicBezTo>
                    <a:pt x="645" y="1038"/>
                    <a:pt x="751" y="946"/>
                    <a:pt x="751" y="822"/>
                  </a:cubicBezTo>
                  <a:lnTo>
                    <a:pt x="751" y="763"/>
                  </a:lnTo>
                  <a:cubicBezTo>
                    <a:pt x="751" y="751"/>
                    <a:pt x="763" y="739"/>
                    <a:pt x="774" y="739"/>
                  </a:cubicBezTo>
                  <a:lnTo>
                    <a:pt x="834" y="739"/>
                  </a:lnTo>
                  <a:cubicBezTo>
                    <a:pt x="953" y="739"/>
                    <a:pt x="1048" y="632"/>
                    <a:pt x="1048" y="513"/>
                  </a:cubicBezTo>
                  <a:cubicBezTo>
                    <a:pt x="1037" y="401"/>
                    <a:pt x="952" y="309"/>
                    <a:pt x="842" y="309"/>
                  </a:cubicBezTo>
                  <a:cubicBezTo>
                    <a:pt x="836" y="309"/>
                    <a:pt x="829" y="310"/>
                    <a:pt x="822" y="310"/>
                  </a:cubicBezTo>
                  <a:lnTo>
                    <a:pt x="774" y="310"/>
                  </a:lnTo>
                  <a:cubicBezTo>
                    <a:pt x="763" y="310"/>
                    <a:pt x="751" y="287"/>
                    <a:pt x="751" y="275"/>
                  </a:cubicBezTo>
                  <a:lnTo>
                    <a:pt x="751" y="227"/>
                  </a:lnTo>
                  <a:cubicBezTo>
                    <a:pt x="751" y="120"/>
                    <a:pt x="667" y="25"/>
                    <a:pt x="560" y="1"/>
                  </a:cubicBezTo>
                  <a:cubicBezTo>
                    <a:pt x="553" y="0"/>
                    <a:pt x="547" y="0"/>
                    <a:pt x="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5"/>
            <p:cNvSpPr/>
            <p:nvPr/>
          </p:nvSpPr>
          <p:spPr>
            <a:xfrm>
              <a:off x="6742611" y="3352762"/>
              <a:ext cx="29435" cy="28628"/>
            </a:xfrm>
            <a:custGeom>
              <a:avLst/>
              <a:gdLst/>
              <a:ahLst/>
              <a:cxnLst/>
              <a:rect l="l" t="t" r="r" b="b"/>
              <a:pathLst>
                <a:path w="1061" h="1032" extrusionOk="0">
                  <a:moveTo>
                    <a:pt x="512" y="1"/>
                  </a:moveTo>
                  <a:cubicBezTo>
                    <a:pt x="398" y="1"/>
                    <a:pt x="310" y="100"/>
                    <a:pt x="310" y="218"/>
                  </a:cubicBezTo>
                  <a:lnTo>
                    <a:pt x="310" y="278"/>
                  </a:lnTo>
                  <a:cubicBezTo>
                    <a:pt x="310" y="290"/>
                    <a:pt x="298" y="302"/>
                    <a:pt x="275" y="302"/>
                  </a:cubicBezTo>
                  <a:lnTo>
                    <a:pt x="239" y="302"/>
                  </a:lnTo>
                  <a:cubicBezTo>
                    <a:pt x="132" y="302"/>
                    <a:pt x="37" y="385"/>
                    <a:pt x="13" y="492"/>
                  </a:cubicBezTo>
                  <a:cubicBezTo>
                    <a:pt x="1" y="623"/>
                    <a:pt x="108" y="730"/>
                    <a:pt x="227" y="730"/>
                  </a:cubicBezTo>
                  <a:lnTo>
                    <a:pt x="287" y="730"/>
                  </a:lnTo>
                  <a:cubicBezTo>
                    <a:pt x="298" y="730"/>
                    <a:pt x="322" y="742"/>
                    <a:pt x="322" y="766"/>
                  </a:cubicBezTo>
                  <a:lnTo>
                    <a:pt x="322" y="814"/>
                  </a:lnTo>
                  <a:cubicBezTo>
                    <a:pt x="310" y="921"/>
                    <a:pt x="394" y="1016"/>
                    <a:pt x="501" y="1028"/>
                  </a:cubicBezTo>
                  <a:cubicBezTo>
                    <a:pt x="513" y="1030"/>
                    <a:pt x="526" y="1031"/>
                    <a:pt x="538" y="1031"/>
                  </a:cubicBezTo>
                  <a:cubicBezTo>
                    <a:pt x="653" y="1031"/>
                    <a:pt x="751" y="932"/>
                    <a:pt x="751" y="814"/>
                  </a:cubicBezTo>
                  <a:lnTo>
                    <a:pt x="751" y="766"/>
                  </a:lnTo>
                  <a:cubicBezTo>
                    <a:pt x="751" y="742"/>
                    <a:pt x="763" y="730"/>
                    <a:pt x="775" y="730"/>
                  </a:cubicBezTo>
                  <a:lnTo>
                    <a:pt x="834" y="730"/>
                  </a:lnTo>
                  <a:cubicBezTo>
                    <a:pt x="965" y="730"/>
                    <a:pt x="1060" y="623"/>
                    <a:pt x="1049" y="492"/>
                  </a:cubicBezTo>
                  <a:cubicBezTo>
                    <a:pt x="1025" y="385"/>
                    <a:pt x="930" y="302"/>
                    <a:pt x="822" y="302"/>
                  </a:cubicBezTo>
                  <a:lnTo>
                    <a:pt x="775" y="302"/>
                  </a:lnTo>
                  <a:cubicBezTo>
                    <a:pt x="751" y="302"/>
                    <a:pt x="739" y="290"/>
                    <a:pt x="739" y="266"/>
                  </a:cubicBezTo>
                  <a:lnTo>
                    <a:pt x="739" y="218"/>
                  </a:lnTo>
                  <a:cubicBezTo>
                    <a:pt x="739" y="111"/>
                    <a:pt x="656" y="16"/>
                    <a:pt x="549" y="4"/>
                  </a:cubicBezTo>
                  <a:cubicBezTo>
                    <a:pt x="536" y="2"/>
                    <a:pt x="524" y="1"/>
                    <a:pt x="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5"/>
            <p:cNvSpPr/>
            <p:nvPr/>
          </p:nvSpPr>
          <p:spPr>
            <a:xfrm>
              <a:off x="6404042" y="3502974"/>
              <a:ext cx="46607" cy="46603"/>
            </a:xfrm>
            <a:custGeom>
              <a:avLst/>
              <a:gdLst/>
              <a:ahLst/>
              <a:cxnLst/>
              <a:rect l="l" t="t" r="r" b="b"/>
              <a:pathLst>
                <a:path w="1680" h="1680" extrusionOk="0">
                  <a:moveTo>
                    <a:pt x="840" y="0"/>
                  </a:moveTo>
                  <a:cubicBezTo>
                    <a:pt x="828" y="0"/>
                    <a:pt x="816" y="6"/>
                    <a:pt x="811" y="18"/>
                  </a:cubicBezTo>
                  <a:lnTo>
                    <a:pt x="561" y="542"/>
                  </a:lnTo>
                  <a:cubicBezTo>
                    <a:pt x="549" y="542"/>
                    <a:pt x="549" y="554"/>
                    <a:pt x="549" y="554"/>
                  </a:cubicBezTo>
                  <a:lnTo>
                    <a:pt x="25" y="816"/>
                  </a:lnTo>
                  <a:cubicBezTo>
                    <a:pt x="1" y="828"/>
                    <a:pt x="1" y="852"/>
                    <a:pt x="25" y="864"/>
                  </a:cubicBezTo>
                  <a:lnTo>
                    <a:pt x="549" y="1126"/>
                  </a:lnTo>
                  <a:cubicBezTo>
                    <a:pt x="549" y="1126"/>
                    <a:pt x="549" y="1137"/>
                    <a:pt x="561" y="1137"/>
                  </a:cubicBezTo>
                  <a:lnTo>
                    <a:pt x="811" y="1661"/>
                  </a:lnTo>
                  <a:cubicBezTo>
                    <a:pt x="816" y="1673"/>
                    <a:pt x="828" y="1679"/>
                    <a:pt x="840" y="1679"/>
                  </a:cubicBezTo>
                  <a:cubicBezTo>
                    <a:pt x="852" y="1679"/>
                    <a:pt x="864" y="1673"/>
                    <a:pt x="870" y="1661"/>
                  </a:cubicBezTo>
                  <a:lnTo>
                    <a:pt x="1132" y="1137"/>
                  </a:lnTo>
                  <a:cubicBezTo>
                    <a:pt x="1132" y="1137"/>
                    <a:pt x="1132" y="1126"/>
                    <a:pt x="1144" y="1126"/>
                  </a:cubicBezTo>
                  <a:lnTo>
                    <a:pt x="1656" y="864"/>
                  </a:lnTo>
                  <a:cubicBezTo>
                    <a:pt x="1680" y="852"/>
                    <a:pt x="1680" y="828"/>
                    <a:pt x="1656" y="816"/>
                  </a:cubicBezTo>
                  <a:lnTo>
                    <a:pt x="1144" y="554"/>
                  </a:lnTo>
                  <a:cubicBezTo>
                    <a:pt x="1132" y="554"/>
                    <a:pt x="1132" y="542"/>
                    <a:pt x="1132" y="542"/>
                  </a:cubicBezTo>
                  <a:lnTo>
                    <a:pt x="870" y="18"/>
                  </a:lnTo>
                  <a:cubicBezTo>
                    <a:pt x="864" y="6"/>
                    <a:pt x="852" y="0"/>
                    <a:pt x="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5"/>
            <p:cNvSpPr/>
            <p:nvPr/>
          </p:nvSpPr>
          <p:spPr>
            <a:xfrm>
              <a:off x="6725771" y="3595792"/>
              <a:ext cx="46940" cy="46326"/>
            </a:xfrm>
            <a:custGeom>
              <a:avLst/>
              <a:gdLst/>
              <a:ahLst/>
              <a:cxnLst/>
              <a:rect l="l" t="t" r="r" b="b"/>
              <a:pathLst>
                <a:path w="1692" h="1670" extrusionOk="0">
                  <a:moveTo>
                    <a:pt x="841" y="0"/>
                  </a:moveTo>
                  <a:cubicBezTo>
                    <a:pt x="831" y="0"/>
                    <a:pt x="822" y="6"/>
                    <a:pt x="822" y="18"/>
                  </a:cubicBezTo>
                  <a:lnTo>
                    <a:pt x="560" y="542"/>
                  </a:lnTo>
                  <a:cubicBezTo>
                    <a:pt x="560" y="542"/>
                    <a:pt x="548" y="554"/>
                    <a:pt x="548" y="554"/>
                  </a:cubicBezTo>
                  <a:lnTo>
                    <a:pt x="24" y="816"/>
                  </a:lnTo>
                  <a:cubicBezTo>
                    <a:pt x="1" y="828"/>
                    <a:pt x="1" y="851"/>
                    <a:pt x="24" y="863"/>
                  </a:cubicBezTo>
                  <a:lnTo>
                    <a:pt x="548" y="1125"/>
                  </a:lnTo>
                  <a:cubicBezTo>
                    <a:pt x="548" y="1125"/>
                    <a:pt x="560" y="1137"/>
                    <a:pt x="560" y="1137"/>
                  </a:cubicBezTo>
                  <a:lnTo>
                    <a:pt x="822" y="1661"/>
                  </a:lnTo>
                  <a:cubicBezTo>
                    <a:pt x="828" y="1667"/>
                    <a:pt x="837" y="1670"/>
                    <a:pt x="846" y="1670"/>
                  </a:cubicBezTo>
                  <a:cubicBezTo>
                    <a:pt x="855" y="1670"/>
                    <a:pt x="864" y="1667"/>
                    <a:pt x="870" y="1661"/>
                  </a:cubicBezTo>
                  <a:lnTo>
                    <a:pt x="1132" y="1137"/>
                  </a:lnTo>
                  <a:cubicBezTo>
                    <a:pt x="1132" y="1137"/>
                    <a:pt x="1144" y="1125"/>
                    <a:pt x="1144" y="1125"/>
                  </a:cubicBezTo>
                  <a:lnTo>
                    <a:pt x="1667" y="863"/>
                  </a:lnTo>
                  <a:cubicBezTo>
                    <a:pt x="1691" y="851"/>
                    <a:pt x="1691" y="828"/>
                    <a:pt x="1667" y="816"/>
                  </a:cubicBezTo>
                  <a:lnTo>
                    <a:pt x="1144" y="554"/>
                  </a:lnTo>
                  <a:cubicBezTo>
                    <a:pt x="1144" y="554"/>
                    <a:pt x="1132" y="542"/>
                    <a:pt x="1132" y="542"/>
                  </a:cubicBezTo>
                  <a:lnTo>
                    <a:pt x="870" y="18"/>
                  </a:lnTo>
                  <a:cubicBezTo>
                    <a:pt x="864" y="6"/>
                    <a:pt x="852" y="0"/>
                    <a:pt x="8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5"/>
            <p:cNvSpPr/>
            <p:nvPr/>
          </p:nvSpPr>
          <p:spPr>
            <a:xfrm>
              <a:off x="6555016" y="3448631"/>
              <a:ext cx="87555" cy="45605"/>
            </a:xfrm>
            <a:custGeom>
              <a:avLst/>
              <a:gdLst/>
              <a:ahLst/>
              <a:cxnLst/>
              <a:rect l="l" t="t" r="r" b="b"/>
              <a:pathLst>
                <a:path w="3156" h="1644" extrusionOk="0">
                  <a:moveTo>
                    <a:pt x="1429" y="1"/>
                  </a:moveTo>
                  <a:cubicBezTo>
                    <a:pt x="822" y="25"/>
                    <a:pt x="274" y="382"/>
                    <a:pt x="0" y="930"/>
                  </a:cubicBezTo>
                  <a:lnTo>
                    <a:pt x="1322" y="1406"/>
                  </a:lnTo>
                  <a:cubicBezTo>
                    <a:pt x="1356" y="1419"/>
                    <a:pt x="1391" y="1425"/>
                    <a:pt x="1426" y="1425"/>
                  </a:cubicBezTo>
                  <a:cubicBezTo>
                    <a:pt x="1545" y="1425"/>
                    <a:pt x="1656" y="1350"/>
                    <a:pt x="1703" y="1239"/>
                  </a:cubicBezTo>
                  <a:lnTo>
                    <a:pt x="1738" y="1132"/>
                  </a:lnTo>
                  <a:lnTo>
                    <a:pt x="3155" y="1644"/>
                  </a:lnTo>
                  <a:cubicBezTo>
                    <a:pt x="3143" y="977"/>
                    <a:pt x="2739" y="370"/>
                    <a:pt x="2107" y="120"/>
                  </a:cubicBezTo>
                  <a:cubicBezTo>
                    <a:pt x="1917" y="37"/>
                    <a:pt x="1703" y="1"/>
                    <a:pt x="1488" y="1"/>
                  </a:cubicBez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5"/>
            <p:cNvSpPr/>
            <p:nvPr/>
          </p:nvSpPr>
          <p:spPr>
            <a:xfrm>
              <a:off x="6571190" y="3464970"/>
              <a:ext cx="54847" cy="55036"/>
            </a:xfrm>
            <a:custGeom>
              <a:avLst/>
              <a:gdLst/>
              <a:ahLst/>
              <a:cxnLst/>
              <a:rect l="l" t="t" r="r" b="b"/>
              <a:pathLst>
                <a:path w="1977" h="1984" extrusionOk="0">
                  <a:moveTo>
                    <a:pt x="906" y="1"/>
                  </a:moveTo>
                  <a:cubicBezTo>
                    <a:pt x="687" y="1"/>
                    <a:pt x="462" y="69"/>
                    <a:pt x="262" y="221"/>
                  </a:cubicBezTo>
                  <a:cubicBezTo>
                    <a:pt x="0" y="424"/>
                    <a:pt x="0" y="710"/>
                    <a:pt x="0" y="1055"/>
                  </a:cubicBezTo>
                  <a:cubicBezTo>
                    <a:pt x="0" y="1638"/>
                    <a:pt x="310" y="1984"/>
                    <a:pt x="905" y="1984"/>
                  </a:cubicBezTo>
                  <a:cubicBezTo>
                    <a:pt x="1298" y="1984"/>
                    <a:pt x="1632" y="1924"/>
                    <a:pt x="1822" y="1626"/>
                  </a:cubicBezTo>
                  <a:cubicBezTo>
                    <a:pt x="1917" y="1460"/>
                    <a:pt x="1977" y="1269"/>
                    <a:pt x="1977" y="1067"/>
                  </a:cubicBezTo>
                  <a:cubicBezTo>
                    <a:pt x="1977" y="436"/>
                    <a:pt x="1458" y="1"/>
                    <a:pt x="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5"/>
            <p:cNvSpPr/>
            <p:nvPr/>
          </p:nvSpPr>
          <p:spPr>
            <a:xfrm>
              <a:off x="6561619" y="3469131"/>
              <a:ext cx="61450" cy="55203"/>
            </a:xfrm>
            <a:custGeom>
              <a:avLst/>
              <a:gdLst/>
              <a:ahLst/>
              <a:cxnLst/>
              <a:rect l="l" t="t" r="r" b="b"/>
              <a:pathLst>
                <a:path w="2215" h="1990" extrusionOk="0">
                  <a:moveTo>
                    <a:pt x="726" y="0"/>
                  </a:moveTo>
                  <a:lnTo>
                    <a:pt x="726" y="0"/>
                  </a:lnTo>
                  <a:cubicBezTo>
                    <a:pt x="95" y="357"/>
                    <a:pt x="0" y="1214"/>
                    <a:pt x="524" y="1703"/>
                  </a:cubicBezTo>
                  <a:cubicBezTo>
                    <a:pt x="733" y="1897"/>
                    <a:pt x="993" y="1990"/>
                    <a:pt x="1251" y="1990"/>
                  </a:cubicBezTo>
                  <a:cubicBezTo>
                    <a:pt x="1639" y="1990"/>
                    <a:pt x="2021" y="1780"/>
                    <a:pt x="2215" y="1393"/>
                  </a:cubicBezTo>
                  <a:lnTo>
                    <a:pt x="2215" y="1393"/>
                  </a:lnTo>
                  <a:cubicBezTo>
                    <a:pt x="2037" y="1495"/>
                    <a:pt x="1855" y="1540"/>
                    <a:pt x="1680" y="1540"/>
                  </a:cubicBezTo>
                  <a:cubicBezTo>
                    <a:pt x="953" y="1540"/>
                    <a:pt x="352" y="758"/>
                    <a:pt x="72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5"/>
            <p:cNvSpPr/>
            <p:nvPr/>
          </p:nvSpPr>
          <p:spPr>
            <a:xfrm>
              <a:off x="6731070" y="3459200"/>
              <a:ext cx="51546" cy="68240"/>
            </a:xfrm>
            <a:custGeom>
              <a:avLst/>
              <a:gdLst/>
              <a:ahLst/>
              <a:cxnLst/>
              <a:rect l="l" t="t" r="r" b="b"/>
              <a:pathLst>
                <a:path w="1858" h="2460" extrusionOk="0">
                  <a:moveTo>
                    <a:pt x="882" y="1"/>
                  </a:moveTo>
                  <a:cubicBezTo>
                    <a:pt x="736" y="1"/>
                    <a:pt x="603" y="89"/>
                    <a:pt x="548" y="227"/>
                  </a:cubicBezTo>
                  <a:lnTo>
                    <a:pt x="0" y="1751"/>
                  </a:lnTo>
                  <a:lnTo>
                    <a:pt x="72" y="1882"/>
                  </a:lnTo>
                  <a:cubicBezTo>
                    <a:pt x="0" y="2073"/>
                    <a:pt x="95" y="2275"/>
                    <a:pt x="274" y="2346"/>
                  </a:cubicBezTo>
                  <a:lnTo>
                    <a:pt x="726" y="2442"/>
                  </a:lnTo>
                  <a:cubicBezTo>
                    <a:pt x="762" y="2454"/>
                    <a:pt x="799" y="2459"/>
                    <a:pt x="836" y="2459"/>
                  </a:cubicBezTo>
                  <a:cubicBezTo>
                    <a:pt x="981" y="2459"/>
                    <a:pt x="1122" y="2370"/>
                    <a:pt x="1179" y="2227"/>
                  </a:cubicBezTo>
                  <a:lnTo>
                    <a:pt x="1798" y="858"/>
                  </a:lnTo>
                  <a:cubicBezTo>
                    <a:pt x="1857" y="668"/>
                    <a:pt x="1774" y="465"/>
                    <a:pt x="1584" y="406"/>
                  </a:cubicBezTo>
                  <a:lnTo>
                    <a:pt x="1500" y="203"/>
                  </a:lnTo>
                  <a:lnTo>
                    <a:pt x="1012" y="25"/>
                  </a:lnTo>
                  <a:cubicBezTo>
                    <a:pt x="969" y="8"/>
                    <a:pt x="925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5"/>
            <p:cNvSpPr/>
            <p:nvPr/>
          </p:nvSpPr>
          <p:spPr>
            <a:xfrm>
              <a:off x="6727436" y="3464832"/>
              <a:ext cx="57815" cy="67547"/>
            </a:xfrm>
            <a:custGeom>
              <a:avLst/>
              <a:gdLst/>
              <a:ahLst/>
              <a:cxnLst/>
              <a:rect l="l" t="t" r="r" b="b"/>
              <a:pathLst>
                <a:path w="2084" h="2435" extrusionOk="0">
                  <a:moveTo>
                    <a:pt x="1631" y="0"/>
                  </a:moveTo>
                  <a:lnTo>
                    <a:pt x="1000" y="1750"/>
                  </a:lnTo>
                  <a:cubicBezTo>
                    <a:pt x="982" y="1797"/>
                    <a:pt x="933" y="1829"/>
                    <a:pt x="885" y="1829"/>
                  </a:cubicBezTo>
                  <a:cubicBezTo>
                    <a:pt x="871" y="1829"/>
                    <a:pt x="858" y="1827"/>
                    <a:pt x="845" y="1822"/>
                  </a:cubicBezTo>
                  <a:lnTo>
                    <a:pt x="131" y="1560"/>
                  </a:lnTo>
                  <a:lnTo>
                    <a:pt x="72" y="1727"/>
                  </a:lnTo>
                  <a:cubicBezTo>
                    <a:pt x="0" y="1905"/>
                    <a:pt x="95" y="2108"/>
                    <a:pt x="286" y="2167"/>
                  </a:cubicBezTo>
                  <a:lnTo>
                    <a:pt x="941" y="2417"/>
                  </a:lnTo>
                  <a:cubicBezTo>
                    <a:pt x="979" y="2429"/>
                    <a:pt x="1018" y="2435"/>
                    <a:pt x="1056" y="2435"/>
                  </a:cubicBezTo>
                  <a:cubicBezTo>
                    <a:pt x="1208" y="2435"/>
                    <a:pt x="1348" y="2345"/>
                    <a:pt x="1405" y="2203"/>
                  </a:cubicBezTo>
                  <a:lnTo>
                    <a:pt x="2012" y="512"/>
                  </a:lnTo>
                  <a:lnTo>
                    <a:pt x="2012" y="524"/>
                  </a:lnTo>
                  <a:cubicBezTo>
                    <a:pt x="2084" y="334"/>
                    <a:pt x="1988" y="131"/>
                    <a:pt x="1798" y="60"/>
                  </a:cubicBezTo>
                  <a:lnTo>
                    <a:pt x="1631" y="0"/>
                  </a:lnTo>
                  <a:close/>
                </a:path>
              </a:pathLst>
            </a:custGeom>
            <a:solidFill>
              <a:srgbClr val="264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5"/>
            <p:cNvSpPr/>
            <p:nvPr/>
          </p:nvSpPr>
          <p:spPr>
            <a:xfrm>
              <a:off x="6590360" y="3571825"/>
              <a:ext cx="12234" cy="12261"/>
            </a:xfrm>
            <a:custGeom>
              <a:avLst/>
              <a:gdLst/>
              <a:ahLst/>
              <a:cxnLst/>
              <a:rect l="l" t="t" r="r" b="b"/>
              <a:pathLst>
                <a:path w="441" h="442" extrusionOk="0">
                  <a:moveTo>
                    <a:pt x="214" y="1"/>
                  </a:moveTo>
                  <a:cubicBezTo>
                    <a:pt x="95" y="1"/>
                    <a:pt x="0" y="108"/>
                    <a:pt x="0" y="227"/>
                  </a:cubicBezTo>
                  <a:cubicBezTo>
                    <a:pt x="0" y="346"/>
                    <a:pt x="95" y="441"/>
                    <a:pt x="214" y="441"/>
                  </a:cubicBezTo>
                  <a:cubicBezTo>
                    <a:pt x="333" y="441"/>
                    <a:pt x="441" y="346"/>
                    <a:pt x="441" y="227"/>
                  </a:cubicBezTo>
                  <a:cubicBezTo>
                    <a:pt x="441" y="108"/>
                    <a:pt x="333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4" name="Google Shape;4454;p45"/>
          <p:cNvGrpSpPr/>
          <p:nvPr/>
        </p:nvGrpSpPr>
        <p:grpSpPr>
          <a:xfrm>
            <a:off x="2373611" y="3314536"/>
            <a:ext cx="409285" cy="396627"/>
            <a:chOff x="2373611" y="3314536"/>
            <a:chExt cx="409285" cy="396627"/>
          </a:xfrm>
        </p:grpSpPr>
        <p:sp>
          <p:nvSpPr>
            <p:cNvPr id="4455" name="Google Shape;4455;p45"/>
            <p:cNvSpPr/>
            <p:nvPr/>
          </p:nvSpPr>
          <p:spPr>
            <a:xfrm>
              <a:off x="2425823" y="3408020"/>
              <a:ext cx="309190" cy="134789"/>
            </a:xfrm>
            <a:custGeom>
              <a:avLst/>
              <a:gdLst/>
              <a:ahLst/>
              <a:cxnLst/>
              <a:rect l="l" t="t" r="r" b="b"/>
              <a:pathLst>
                <a:path w="11145" h="4859" extrusionOk="0">
                  <a:moveTo>
                    <a:pt x="5191" y="0"/>
                  </a:moveTo>
                  <a:cubicBezTo>
                    <a:pt x="3715" y="0"/>
                    <a:pt x="0" y="3668"/>
                    <a:pt x="0" y="3668"/>
                  </a:cubicBezTo>
                  <a:lnTo>
                    <a:pt x="1774" y="4858"/>
                  </a:lnTo>
                  <a:lnTo>
                    <a:pt x="9335" y="4858"/>
                  </a:lnTo>
                  <a:lnTo>
                    <a:pt x="11144" y="3858"/>
                  </a:lnTo>
                  <a:cubicBezTo>
                    <a:pt x="11144" y="2215"/>
                    <a:pt x="6679" y="0"/>
                    <a:pt x="5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5"/>
            <p:cNvSpPr/>
            <p:nvPr/>
          </p:nvSpPr>
          <p:spPr>
            <a:xfrm>
              <a:off x="2475038" y="3542781"/>
              <a:ext cx="209761" cy="83581"/>
            </a:xfrm>
            <a:custGeom>
              <a:avLst/>
              <a:gdLst/>
              <a:ahLst/>
              <a:cxnLst/>
              <a:rect l="l" t="t" r="r" b="b"/>
              <a:pathLst>
                <a:path w="7561" h="3013" extrusionOk="0">
                  <a:moveTo>
                    <a:pt x="0" y="0"/>
                  </a:moveTo>
                  <a:cubicBezTo>
                    <a:pt x="393" y="1762"/>
                    <a:pt x="1965" y="3012"/>
                    <a:pt x="3774" y="3012"/>
                  </a:cubicBezTo>
                  <a:cubicBezTo>
                    <a:pt x="5584" y="3012"/>
                    <a:pt x="7156" y="1762"/>
                    <a:pt x="75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5"/>
            <p:cNvSpPr/>
            <p:nvPr/>
          </p:nvSpPr>
          <p:spPr>
            <a:xfrm>
              <a:off x="2467547" y="3536623"/>
              <a:ext cx="224742" cy="96341"/>
            </a:xfrm>
            <a:custGeom>
              <a:avLst/>
              <a:gdLst/>
              <a:ahLst/>
              <a:cxnLst/>
              <a:rect l="l" t="t" r="r" b="b"/>
              <a:pathLst>
                <a:path w="8101" h="3473" extrusionOk="0">
                  <a:moveTo>
                    <a:pt x="267" y="0"/>
                  </a:moveTo>
                  <a:cubicBezTo>
                    <a:pt x="134" y="0"/>
                    <a:pt x="0" y="109"/>
                    <a:pt x="56" y="282"/>
                  </a:cubicBezTo>
                  <a:cubicBezTo>
                    <a:pt x="472" y="2139"/>
                    <a:pt x="2139" y="3461"/>
                    <a:pt x="4044" y="3473"/>
                  </a:cubicBezTo>
                  <a:cubicBezTo>
                    <a:pt x="5961" y="3473"/>
                    <a:pt x="7616" y="2139"/>
                    <a:pt x="8045" y="282"/>
                  </a:cubicBezTo>
                  <a:cubicBezTo>
                    <a:pt x="8100" y="109"/>
                    <a:pt x="7967" y="0"/>
                    <a:pt x="7836" y="0"/>
                  </a:cubicBezTo>
                  <a:cubicBezTo>
                    <a:pt x="7741" y="0"/>
                    <a:pt x="7648" y="57"/>
                    <a:pt x="7628" y="186"/>
                  </a:cubicBezTo>
                  <a:cubicBezTo>
                    <a:pt x="7247" y="1853"/>
                    <a:pt x="5759" y="3044"/>
                    <a:pt x="4056" y="3044"/>
                  </a:cubicBezTo>
                  <a:cubicBezTo>
                    <a:pt x="2342" y="3044"/>
                    <a:pt x="853" y="1853"/>
                    <a:pt x="484" y="186"/>
                  </a:cubicBezTo>
                  <a:cubicBezTo>
                    <a:pt x="459" y="57"/>
                    <a:pt x="363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5"/>
            <p:cNvSpPr/>
            <p:nvPr/>
          </p:nvSpPr>
          <p:spPr>
            <a:xfrm>
              <a:off x="2481308" y="3542781"/>
              <a:ext cx="120902" cy="77644"/>
            </a:xfrm>
            <a:custGeom>
              <a:avLst/>
              <a:gdLst/>
              <a:ahLst/>
              <a:cxnLst/>
              <a:rect l="l" t="t" r="r" b="b"/>
              <a:pathLst>
                <a:path w="4358" h="2799" extrusionOk="0">
                  <a:moveTo>
                    <a:pt x="0" y="0"/>
                  </a:moveTo>
                  <a:cubicBezTo>
                    <a:pt x="405" y="1631"/>
                    <a:pt x="1870" y="2786"/>
                    <a:pt x="3548" y="2798"/>
                  </a:cubicBezTo>
                  <a:cubicBezTo>
                    <a:pt x="3822" y="2798"/>
                    <a:pt x="4084" y="2762"/>
                    <a:pt x="4358" y="2703"/>
                  </a:cubicBezTo>
                  <a:cubicBezTo>
                    <a:pt x="3739" y="2119"/>
                    <a:pt x="3298" y="1381"/>
                    <a:pt x="3048" y="560"/>
                  </a:cubicBezTo>
                  <a:lnTo>
                    <a:pt x="29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5"/>
            <p:cNvSpPr/>
            <p:nvPr/>
          </p:nvSpPr>
          <p:spPr>
            <a:xfrm>
              <a:off x="2468740" y="3539480"/>
              <a:ext cx="144372" cy="93151"/>
            </a:xfrm>
            <a:custGeom>
              <a:avLst/>
              <a:gdLst/>
              <a:ahLst/>
              <a:cxnLst/>
              <a:rect l="l" t="t" r="r" b="b"/>
              <a:pathLst>
                <a:path w="5204" h="3358" extrusionOk="0">
                  <a:moveTo>
                    <a:pt x="37" y="0"/>
                  </a:moveTo>
                  <a:cubicBezTo>
                    <a:pt x="13" y="48"/>
                    <a:pt x="1" y="107"/>
                    <a:pt x="13" y="167"/>
                  </a:cubicBezTo>
                  <a:cubicBezTo>
                    <a:pt x="445" y="2082"/>
                    <a:pt x="2149" y="3357"/>
                    <a:pt x="4009" y="3357"/>
                  </a:cubicBezTo>
                  <a:cubicBezTo>
                    <a:pt x="4404" y="3357"/>
                    <a:pt x="4806" y="3300"/>
                    <a:pt x="5204" y="3179"/>
                  </a:cubicBezTo>
                  <a:cubicBezTo>
                    <a:pt x="5132" y="3120"/>
                    <a:pt x="5073" y="3060"/>
                    <a:pt x="5001" y="3012"/>
                  </a:cubicBezTo>
                  <a:cubicBezTo>
                    <a:pt x="4930" y="2953"/>
                    <a:pt x="4871" y="2893"/>
                    <a:pt x="4811" y="2822"/>
                  </a:cubicBezTo>
                  <a:cubicBezTo>
                    <a:pt x="4537" y="2881"/>
                    <a:pt x="4275" y="2917"/>
                    <a:pt x="4001" y="2917"/>
                  </a:cubicBezTo>
                  <a:cubicBezTo>
                    <a:pt x="2323" y="2905"/>
                    <a:pt x="858" y="1750"/>
                    <a:pt x="453" y="119"/>
                  </a:cubicBezTo>
                  <a:lnTo>
                    <a:pt x="227" y="1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5"/>
            <p:cNvSpPr/>
            <p:nvPr/>
          </p:nvSpPr>
          <p:spPr>
            <a:xfrm>
              <a:off x="2425823" y="3408020"/>
              <a:ext cx="180687" cy="134789"/>
            </a:xfrm>
            <a:custGeom>
              <a:avLst/>
              <a:gdLst/>
              <a:ahLst/>
              <a:cxnLst/>
              <a:rect l="l" t="t" r="r" b="b"/>
              <a:pathLst>
                <a:path w="6513" h="4859" extrusionOk="0">
                  <a:moveTo>
                    <a:pt x="5191" y="0"/>
                  </a:moveTo>
                  <a:cubicBezTo>
                    <a:pt x="3715" y="0"/>
                    <a:pt x="0" y="3656"/>
                    <a:pt x="0" y="3656"/>
                  </a:cubicBezTo>
                  <a:lnTo>
                    <a:pt x="1584" y="4739"/>
                  </a:lnTo>
                  <a:lnTo>
                    <a:pt x="1774" y="4858"/>
                  </a:lnTo>
                  <a:lnTo>
                    <a:pt x="4965" y="4858"/>
                  </a:lnTo>
                  <a:lnTo>
                    <a:pt x="4834" y="3977"/>
                  </a:lnTo>
                  <a:cubicBezTo>
                    <a:pt x="4846" y="2560"/>
                    <a:pt x="5453" y="1215"/>
                    <a:pt x="6513" y="286"/>
                  </a:cubicBezTo>
                  <a:cubicBezTo>
                    <a:pt x="6084" y="119"/>
                    <a:pt x="5644" y="24"/>
                    <a:pt x="5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5"/>
            <p:cNvSpPr/>
            <p:nvPr/>
          </p:nvSpPr>
          <p:spPr>
            <a:xfrm>
              <a:off x="2514654" y="3454596"/>
              <a:ext cx="130501" cy="129490"/>
            </a:xfrm>
            <a:custGeom>
              <a:avLst/>
              <a:gdLst/>
              <a:ahLst/>
              <a:cxnLst/>
              <a:rect l="l" t="t" r="r" b="b"/>
              <a:pathLst>
                <a:path w="4704" h="4668" extrusionOk="0">
                  <a:moveTo>
                    <a:pt x="2346" y="369"/>
                  </a:moveTo>
                  <a:cubicBezTo>
                    <a:pt x="3406" y="369"/>
                    <a:pt x="4263" y="1227"/>
                    <a:pt x="4263" y="2274"/>
                  </a:cubicBezTo>
                  <a:lnTo>
                    <a:pt x="4085" y="3120"/>
                  </a:lnTo>
                  <a:cubicBezTo>
                    <a:pt x="3745" y="3864"/>
                    <a:pt x="3049" y="4236"/>
                    <a:pt x="2351" y="4236"/>
                  </a:cubicBezTo>
                  <a:cubicBezTo>
                    <a:pt x="1653" y="4236"/>
                    <a:pt x="953" y="3864"/>
                    <a:pt x="608" y="3120"/>
                  </a:cubicBezTo>
                  <a:lnTo>
                    <a:pt x="441" y="2274"/>
                  </a:lnTo>
                  <a:cubicBezTo>
                    <a:pt x="441" y="1227"/>
                    <a:pt x="1299" y="369"/>
                    <a:pt x="2346" y="369"/>
                  </a:cubicBezTo>
                  <a:close/>
                  <a:moveTo>
                    <a:pt x="2358" y="0"/>
                  </a:moveTo>
                  <a:cubicBezTo>
                    <a:pt x="1084" y="0"/>
                    <a:pt x="37" y="1012"/>
                    <a:pt x="13" y="2286"/>
                  </a:cubicBezTo>
                  <a:cubicBezTo>
                    <a:pt x="1" y="2298"/>
                    <a:pt x="1" y="2322"/>
                    <a:pt x="13" y="2334"/>
                  </a:cubicBezTo>
                  <a:lnTo>
                    <a:pt x="191" y="3227"/>
                  </a:lnTo>
                  <a:cubicBezTo>
                    <a:pt x="191" y="3239"/>
                    <a:pt x="191" y="3251"/>
                    <a:pt x="203" y="3274"/>
                  </a:cubicBezTo>
                  <a:cubicBezTo>
                    <a:pt x="584" y="4120"/>
                    <a:pt x="1418" y="4667"/>
                    <a:pt x="2346" y="4667"/>
                  </a:cubicBezTo>
                  <a:lnTo>
                    <a:pt x="2358" y="4656"/>
                  </a:lnTo>
                  <a:cubicBezTo>
                    <a:pt x="3287" y="4656"/>
                    <a:pt x="4132" y="4108"/>
                    <a:pt x="4513" y="3262"/>
                  </a:cubicBezTo>
                  <a:cubicBezTo>
                    <a:pt x="4513" y="3251"/>
                    <a:pt x="4513" y="3227"/>
                    <a:pt x="4525" y="3215"/>
                  </a:cubicBezTo>
                  <a:lnTo>
                    <a:pt x="4704" y="2334"/>
                  </a:lnTo>
                  <a:cubicBezTo>
                    <a:pt x="4704" y="2322"/>
                    <a:pt x="4704" y="2298"/>
                    <a:pt x="4704" y="2286"/>
                  </a:cubicBezTo>
                  <a:cubicBezTo>
                    <a:pt x="4668" y="1012"/>
                    <a:pt x="3632" y="0"/>
                    <a:pt x="2358" y="0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5"/>
            <p:cNvSpPr/>
            <p:nvPr/>
          </p:nvSpPr>
          <p:spPr>
            <a:xfrm>
              <a:off x="2526889" y="3508078"/>
              <a:ext cx="1026" cy="13593"/>
            </a:xfrm>
            <a:custGeom>
              <a:avLst/>
              <a:gdLst/>
              <a:ahLst/>
              <a:cxnLst/>
              <a:rect l="l" t="t" r="r" b="b"/>
              <a:pathLst>
                <a:path w="37" h="490" extrusionOk="0">
                  <a:moveTo>
                    <a:pt x="36" y="1"/>
                  </a:moveTo>
                  <a:lnTo>
                    <a:pt x="36" y="1"/>
                  </a:lnTo>
                  <a:cubicBezTo>
                    <a:pt x="12" y="120"/>
                    <a:pt x="0" y="227"/>
                    <a:pt x="0" y="346"/>
                  </a:cubicBezTo>
                  <a:lnTo>
                    <a:pt x="36" y="489"/>
                  </a:lnTo>
                  <a:lnTo>
                    <a:pt x="12" y="382"/>
                  </a:lnTo>
                  <a:cubicBezTo>
                    <a:pt x="12" y="251"/>
                    <a:pt x="24" y="132"/>
                    <a:pt x="36" y="1"/>
                  </a:cubicBez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5"/>
            <p:cNvSpPr/>
            <p:nvPr/>
          </p:nvSpPr>
          <p:spPr>
            <a:xfrm>
              <a:off x="2718451" y="3591576"/>
              <a:ext cx="44638" cy="44107"/>
            </a:xfrm>
            <a:custGeom>
              <a:avLst/>
              <a:gdLst/>
              <a:ahLst/>
              <a:cxnLst/>
              <a:rect l="l" t="t" r="r" b="b"/>
              <a:pathLst>
                <a:path w="1609" h="1590" extrusionOk="0">
                  <a:moveTo>
                    <a:pt x="805" y="0"/>
                  </a:moveTo>
                  <a:cubicBezTo>
                    <a:pt x="784" y="0"/>
                    <a:pt x="763" y="9"/>
                    <a:pt x="751" y="27"/>
                  </a:cubicBezTo>
                  <a:lnTo>
                    <a:pt x="525" y="491"/>
                  </a:lnTo>
                  <a:cubicBezTo>
                    <a:pt x="525" y="503"/>
                    <a:pt x="513" y="515"/>
                    <a:pt x="501" y="515"/>
                  </a:cubicBezTo>
                  <a:lnTo>
                    <a:pt x="49" y="741"/>
                  </a:lnTo>
                  <a:cubicBezTo>
                    <a:pt x="1" y="765"/>
                    <a:pt x="1" y="825"/>
                    <a:pt x="49" y="849"/>
                  </a:cubicBezTo>
                  <a:lnTo>
                    <a:pt x="501" y="1075"/>
                  </a:lnTo>
                  <a:cubicBezTo>
                    <a:pt x="513" y="1075"/>
                    <a:pt x="525" y="1087"/>
                    <a:pt x="525" y="1099"/>
                  </a:cubicBezTo>
                  <a:lnTo>
                    <a:pt x="751" y="1563"/>
                  </a:lnTo>
                  <a:cubicBezTo>
                    <a:pt x="763" y="1581"/>
                    <a:pt x="784" y="1590"/>
                    <a:pt x="805" y="1590"/>
                  </a:cubicBezTo>
                  <a:cubicBezTo>
                    <a:pt x="825" y="1590"/>
                    <a:pt x="846" y="1581"/>
                    <a:pt x="858" y="1563"/>
                  </a:cubicBezTo>
                  <a:lnTo>
                    <a:pt x="1084" y="1099"/>
                  </a:lnTo>
                  <a:cubicBezTo>
                    <a:pt x="1096" y="1087"/>
                    <a:pt x="1108" y="1075"/>
                    <a:pt x="1120" y="1075"/>
                  </a:cubicBezTo>
                  <a:lnTo>
                    <a:pt x="1573" y="849"/>
                  </a:lnTo>
                  <a:cubicBezTo>
                    <a:pt x="1608" y="825"/>
                    <a:pt x="1608" y="765"/>
                    <a:pt x="1573" y="741"/>
                  </a:cubicBezTo>
                  <a:lnTo>
                    <a:pt x="1120" y="515"/>
                  </a:lnTo>
                  <a:cubicBezTo>
                    <a:pt x="1108" y="515"/>
                    <a:pt x="1096" y="503"/>
                    <a:pt x="1084" y="491"/>
                  </a:cubicBezTo>
                  <a:lnTo>
                    <a:pt x="858" y="27"/>
                  </a:lnTo>
                  <a:cubicBezTo>
                    <a:pt x="846" y="9"/>
                    <a:pt x="825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5"/>
            <p:cNvSpPr/>
            <p:nvPr/>
          </p:nvSpPr>
          <p:spPr>
            <a:xfrm>
              <a:off x="2511353" y="3666862"/>
              <a:ext cx="44943" cy="44301"/>
            </a:xfrm>
            <a:custGeom>
              <a:avLst/>
              <a:gdLst/>
              <a:ahLst/>
              <a:cxnLst/>
              <a:rect l="l" t="t" r="r" b="b"/>
              <a:pathLst>
                <a:path w="1620" h="1597" extrusionOk="0">
                  <a:moveTo>
                    <a:pt x="816" y="1"/>
                  </a:moveTo>
                  <a:cubicBezTo>
                    <a:pt x="795" y="1"/>
                    <a:pt x="775" y="10"/>
                    <a:pt x="763" y="28"/>
                  </a:cubicBezTo>
                  <a:lnTo>
                    <a:pt x="537" y="492"/>
                  </a:lnTo>
                  <a:cubicBezTo>
                    <a:pt x="525" y="492"/>
                    <a:pt x="513" y="504"/>
                    <a:pt x="513" y="516"/>
                  </a:cubicBezTo>
                  <a:lnTo>
                    <a:pt x="48" y="742"/>
                  </a:lnTo>
                  <a:cubicBezTo>
                    <a:pt x="1" y="766"/>
                    <a:pt x="1" y="825"/>
                    <a:pt x="48" y="849"/>
                  </a:cubicBezTo>
                  <a:lnTo>
                    <a:pt x="501" y="1075"/>
                  </a:lnTo>
                  <a:cubicBezTo>
                    <a:pt x="513" y="1075"/>
                    <a:pt x="525" y="1087"/>
                    <a:pt x="525" y="1099"/>
                  </a:cubicBezTo>
                  <a:lnTo>
                    <a:pt x="751" y="1552"/>
                  </a:lnTo>
                  <a:cubicBezTo>
                    <a:pt x="763" y="1581"/>
                    <a:pt x="787" y="1596"/>
                    <a:pt x="810" y="1596"/>
                  </a:cubicBezTo>
                  <a:cubicBezTo>
                    <a:pt x="834" y="1596"/>
                    <a:pt x="858" y="1581"/>
                    <a:pt x="870" y="1552"/>
                  </a:cubicBezTo>
                  <a:lnTo>
                    <a:pt x="1096" y="1099"/>
                  </a:lnTo>
                  <a:cubicBezTo>
                    <a:pt x="1096" y="1087"/>
                    <a:pt x="1108" y="1075"/>
                    <a:pt x="1120" y="1075"/>
                  </a:cubicBezTo>
                  <a:lnTo>
                    <a:pt x="1572" y="849"/>
                  </a:lnTo>
                  <a:cubicBezTo>
                    <a:pt x="1620" y="825"/>
                    <a:pt x="1620" y="766"/>
                    <a:pt x="1572" y="742"/>
                  </a:cubicBezTo>
                  <a:lnTo>
                    <a:pt x="1120" y="516"/>
                  </a:lnTo>
                  <a:cubicBezTo>
                    <a:pt x="1108" y="504"/>
                    <a:pt x="1096" y="492"/>
                    <a:pt x="1096" y="492"/>
                  </a:cubicBezTo>
                  <a:lnTo>
                    <a:pt x="870" y="28"/>
                  </a:lnTo>
                  <a:cubicBezTo>
                    <a:pt x="858" y="10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5"/>
            <p:cNvSpPr/>
            <p:nvPr/>
          </p:nvSpPr>
          <p:spPr>
            <a:xfrm>
              <a:off x="2637526" y="3318836"/>
              <a:ext cx="44971" cy="44301"/>
            </a:xfrm>
            <a:custGeom>
              <a:avLst/>
              <a:gdLst/>
              <a:ahLst/>
              <a:cxnLst/>
              <a:rect l="l" t="t" r="r" b="b"/>
              <a:pathLst>
                <a:path w="1621" h="1597" extrusionOk="0">
                  <a:moveTo>
                    <a:pt x="805" y="1"/>
                  </a:moveTo>
                  <a:cubicBezTo>
                    <a:pt x="784" y="1"/>
                    <a:pt x="763" y="13"/>
                    <a:pt x="751" y="36"/>
                  </a:cubicBezTo>
                  <a:lnTo>
                    <a:pt x="525" y="489"/>
                  </a:lnTo>
                  <a:cubicBezTo>
                    <a:pt x="525" y="501"/>
                    <a:pt x="513" y="513"/>
                    <a:pt x="501" y="525"/>
                  </a:cubicBezTo>
                  <a:lnTo>
                    <a:pt x="49" y="751"/>
                  </a:lnTo>
                  <a:cubicBezTo>
                    <a:pt x="1" y="775"/>
                    <a:pt x="1" y="834"/>
                    <a:pt x="49" y="858"/>
                  </a:cubicBezTo>
                  <a:lnTo>
                    <a:pt x="501" y="1084"/>
                  </a:lnTo>
                  <a:cubicBezTo>
                    <a:pt x="513" y="1084"/>
                    <a:pt x="525" y="1096"/>
                    <a:pt x="525" y="1108"/>
                  </a:cubicBezTo>
                  <a:lnTo>
                    <a:pt x="751" y="1560"/>
                  </a:lnTo>
                  <a:cubicBezTo>
                    <a:pt x="763" y="1584"/>
                    <a:pt x="784" y="1596"/>
                    <a:pt x="805" y="1596"/>
                  </a:cubicBezTo>
                  <a:cubicBezTo>
                    <a:pt x="825" y="1596"/>
                    <a:pt x="846" y="1584"/>
                    <a:pt x="858" y="1560"/>
                  </a:cubicBezTo>
                  <a:lnTo>
                    <a:pt x="1084" y="1108"/>
                  </a:lnTo>
                  <a:cubicBezTo>
                    <a:pt x="1096" y="1096"/>
                    <a:pt x="1108" y="1084"/>
                    <a:pt x="1120" y="1084"/>
                  </a:cubicBezTo>
                  <a:lnTo>
                    <a:pt x="1573" y="858"/>
                  </a:lnTo>
                  <a:cubicBezTo>
                    <a:pt x="1620" y="834"/>
                    <a:pt x="1620" y="775"/>
                    <a:pt x="1573" y="751"/>
                  </a:cubicBezTo>
                  <a:lnTo>
                    <a:pt x="1120" y="525"/>
                  </a:lnTo>
                  <a:cubicBezTo>
                    <a:pt x="1108" y="513"/>
                    <a:pt x="1096" y="501"/>
                    <a:pt x="1084" y="489"/>
                  </a:cubicBezTo>
                  <a:lnTo>
                    <a:pt x="858" y="36"/>
                  </a:lnTo>
                  <a:cubicBezTo>
                    <a:pt x="846" y="13"/>
                    <a:pt x="825" y="1"/>
                    <a:pt x="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5"/>
            <p:cNvSpPr/>
            <p:nvPr/>
          </p:nvSpPr>
          <p:spPr>
            <a:xfrm>
              <a:off x="2391450" y="3372346"/>
              <a:ext cx="44971" cy="44273"/>
            </a:xfrm>
            <a:custGeom>
              <a:avLst/>
              <a:gdLst/>
              <a:ahLst/>
              <a:cxnLst/>
              <a:rect l="l" t="t" r="r" b="b"/>
              <a:pathLst>
                <a:path w="1621" h="1596" extrusionOk="0">
                  <a:moveTo>
                    <a:pt x="816" y="1"/>
                  </a:moveTo>
                  <a:cubicBezTo>
                    <a:pt x="796" y="1"/>
                    <a:pt x="775" y="12"/>
                    <a:pt x="763" y="36"/>
                  </a:cubicBezTo>
                  <a:lnTo>
                    <a:pt x="537" y="489"/>
                  </a:lnTo>
                  <a:cubicBezTo>
                    <a:pt x="525" y="501"/>
                    <a:pt x="513" y="512"/>
                    <a:pt x="513" y="512"/>
                  </a:cubicBezTo>
                  <a:lnTo>
                    <a:pt x="48" y="739"/>
                  </a:lnTo>
                  <a:cubicBezTo>
                    <a:pt x="1" y="763"/>
                    <a:pt x="1" y="822"/>
                    <a:pt x="48" y="846"/>
                  </a:cubicBezTo>
                  <a:lnTo>
                    <a:pt x="513" y="1072"/>
                  </a:lnTo>
                  <a:cubicBezTo>
                    <a:pt x="513" y="1084"/>
                    <a:pt x="525" y="1096"/>
                    <a:pt x="537" y="1096"/>
                  </a:cubicBezTo>
                  <a:lnTo>
                    <a:pt x="763" y="1560"/>
                  </a:lnTo>
                  <a:cubicBezTo>
                    <a:pt x="775" y="1584"/>
                    <a:pt x="796" y="1596"/>
                    <a:pt x="816" y="1596"/>
                  </a:cubicBezTo>
                  <a:cubicBezTo>
                    <a:pt x="837" y="1596"/>
                    <a:pt x="858" y="1584"/>
                    <a:pt x="870" y="1560"/>
                  </a:cubicBezTo>
                  <a:lnTo>
                    <a:pt x="1096" y="1096"/>
                  </a:lnTo>
                  <a:cubicBezTo>
                    <a:pt x="1096" y="1096"/>
                    <a:pt x="1108" y="1084"/>
                    <a:pt x="1120" y="1072"/>
                  </a:cubicBezTo>
                  <a:lnTo>
                    <a:pt x="1572" y="846"/>
                  </a:lnTo>
                  <a:cubicBezTo>
                    <a:pt x="1620" y="822"/>
                    <a:pt x="1620" y="763"/>
                    <a:pt x="1572" y="739"/>
                  </a:cubicBezTo>
                  <a:lnTo>
                    <a:pt x="1120" y="512"/>
                  </a:lnTo>
                  <a:cubicBezTo>
                    <a:pt x="1108" y="512"/>
                    <a:pt x="1096" y="501"/>
                    <a:pt x="1096" y="489"/>
                  </a:cubicBezTo>
                  <a:lnTo>
                    <a:pt x="870" y="36"/>
                  </a:lnTo>
                  <a:cubicBezTo>
                    <a:pt x="858" y="12"/>
                    <a:pt x="837" y="1"/>
                    <a:pt x="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5"/>
            <p:cNvSpPr/>
            <p:nvPr/>
          </p:nvSpPr>
          <p:spPr>
            <a:xfrm>
              <a:off x="2373611" y="3576457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53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" y="465"/>
                    <a:pt x="1" y="584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58" y="798"/>
                  </a:lnTo>
                  <a:lnTo>
                    <a:pt x="358" y="929"/>
                  </a:lnTo>
                  <a:cubicBezTo>
                    <a:pt x="358" y="1048"/>
                    <a:pt x="453" y="1155"/>
                    <a:pt x="572" y="1155"/>
                  </a:cubicBezTo>
                  <a:cubicBezTo>
                    <a:pt x="691" y="1155"/>
                    <a:pt x="799" y="1060"/>
                    <a:pt x="799" y="941"/>
                  </a:cubicBezTo>
                  <a:lnTo>
                    <a:pt x="799" y="798"/>
                  </a:lnTo>
                  <a:lnTo>
                    <a:pt x="941" y="798"/>
                  </a:lnTo>
                  <a:cubicBezTo>
                    <a:pt x="1061" y="798"/>
                    <a:pt x="1156" y="691"/>
                    <a:pt x="1156" y="572"/>
                  </a:cubicBezTo>
                  <a:cubicBezTo>
                    <a:pt x="1144" y="453"/>
                    <a:pt x="1049" y="358"/>
                    <a:pt x="918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691" y="12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5"/>
            <p:cNvSpPr/>
            <p:nvPr/>
          </p:nvSpPr>
          <p:spPr>
            <a:xfrm>
              <a:off x="2462138" y="3632270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108" y="370"/>
                    <a:pt x="13" y="453"/>
                    <a:pt x="1" y="572"/>
                  </a:cubicBezTo>
                  <a:cubicBezTo>
                    <a:pt x="1" y="703"/>
                    <a:pt x="96" y="798"/>
                    <a:pt x="215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53" y="1156"/>
                    <a:pt x="572" y="1156"/>
                  </a:cubicBezTo>
                  <a:cubicBezTo>
                    <a:pt x="703" y="1156"/>
                    <a:pt x="798" y="1060"/>
                    <a:pt x="798" y="941"/>
                  </a:cubicBezTo>
                  <a:lnTo>
                    <a:pt x="798" y="798"/>
                  </a:lnTo>
                  <a:lnTo>
                    <a:pt x="941" y="798"/>
                  </a:lnTo>
                  <a:cubicBezTo>
                    <a:pt x="1072" y="798"/>
                    <a:pt x="1168" y="691"/>
                    <a:pt x="1168" y="572"/>
                  </a:cubicBezTo>
                  <a:cubicBezTo>
                    <a:pt x="1156" y="449"/>
                    <a:pt x="1060" y="357"/>
                    <a:pt x="940" y="357"/>
                  </a:cubicBezTo>
                  <a:cubicBezTo>
                    <a:pt x="932" y="357"/>
                    <a:pt x="925" y="357"/>
                    <a:pt x="918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5"/>
            <p:cNvSpPr/>
            <p:nvPr/>
          </p:nvSpPr>
          <p:spPr>
            <a:xfrm>
              <a:off x="2743225" y="3411959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0"/>
                  </a:moveTo>
                  <a:cubicBezTo>
                    <a:pt x="455" y="0"/>
                    <a:pt x="370" y="92"/>
                    <a:pt x="370" y="216"/>
                  </a:cubicBezTo>
                  <a:lnTo>
                    <a:pt x="370" y="358"/>
                  </a:lnTo>
                  <a:lnTo>
                    <a:pt x="227" y="358"/>
                  </a:lnTo>
                  <a:cubicBezTo>
                    <a:pt x="108" y="358"/>
                    <a:pt x="13" y="454"/>
                    <a:pt x="13" y="573"/>
                  </a:cubicBezTo>
                  <a:cubicBezTo>
                    <a:pt x="1" y="692"/>
                    <a:pt x="96" y="787"/>
                    <a:pt x="227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65" y="1144"/>
                    <a:pt x="584" y="1156"/>
                  </a:cubicBezTo>
                  <a:cubicBezTo>
                    <a:pt x="703" y="1156"/>
                    <a:pt x="799" y="1061"/>
                    <a:pt x="799" y="930"/>
                  </a:cubicBezTo>
                  <a:lnTo>
                    <a:pt x="799" y="787"/>
                  </a:lnTo>
                  <a:lnTo>
                    <a:pt x="953" y="787"/>
                  </a:lnTo>
                  <a:cubicBezTo>
                    <a:pt x="1073" y="787"/>
                    <a:pt x="1168" y="680"/>
                    <a:pt x="1168" y="561"/>
                  </a:cubicBezTo>
                  <a:cubicBezTo>
                    <a:pt x="1168" y="448"/>
                    <a:pt x="1071" y="346"/>
                    <a:pt x="950" y="346"/>
                  </a:cubicBezTo>
                  <a:cubicBezTo>
                    <a:pt x="943" y="346"/>
                    <a:pt x="936" y="346"/>
                    <a:pt x="930" y="347"/>
                  </a:cubicBezTo>
                  <a:lnTo>
                    <a:pt x="799" y="347"/>
                  </a:lnTo>
                  <a:lnTo>
                    <a:pt x="799" y="227"/>
                  </a:lnTo>
                  <a:cubicBezTo>
                    <a:pt x="799" y="97"/>
                    <a:pt x="703" y="1"/>
                    <a:pt x="584" y="1"/>
                  </a:cubicBezTo>
                  <a:cubicBezTo>
                    <a:pt x="578" y="1"/>
                    <a:pt x="571" y="0"/>
                    <a:pt x="5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5"/>
            <p:cNvSpPr/>
            <p:nvPr/>
          </p:nvSpPr>
          <p:spPr>
            <a:xfrm>
              <a:off x="2696007" y="3368685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1"/>
                  </a:moveTo>
                  <a:cubicBezTo>
                    <a:pt x="455" y="1"/>
                    <a:pt x="369" y="103"/>
                    <a:pt x="369" y="216"/>
                  </a:cubicBezTo>
                  <a:lnTo>
                    <a:pt x="369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0" y="573"/>
                  </a:cubicBezTo>
                  <a:cubicBezTo>
                    <a:pt x="0" y="692"/>
                    <a:pt x="96" y="799"/>
                    <a:pt x="215" y="799"/>
                  </a:cubicBezTo>
                  <a:lnTo>
                    <a:pt x="369" y="799"/>
                  </a:lnTo>
                  <a:lnTo>
                    <a:pt x="369" y="942"/>
                  </a:lnTo>
                  <a:cubicBezTo>
                    <a:pt x="369" y="1061"/>
                    <a:pt x="465" y="1156"/>
                    <a:pt x="596" y="1156"/>
                  </a:cubicBezTo>
                  <a:cubicBezTo>
                    <a:pt x="715" y="1156"/>
                    <a:pt x="810" y="1049"/>
                    <a:pt x="798" y="918"/>
                  </a:cubicBezTo>
                  <a:lnTo>
                    <a:pt x="798" y="787"/>
                  </a:lnTo>
                  <a:lnTo>
                    <a:pt x="929" y="787"/>
                  </a:lnTo>
                  <a:cubicBezTo>
                    <a:pt x="1048" y="787"/>
                    <a:pt x="1155" y="692"/>
                    <a:pt x="1155" y="573"/>
                  </a:cubicBezTo>
                  <a:cubicBezTo>
                    <a:pt x="1167" y="454"/>
                    <a:pt x="1060" y="359"/>
                    <a:pt x="941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109"/>
                    <a:pt x="703" y="2"/>
                    <a:pt x="584" y="2"/>
                  </a:cubicBezTo>
                  <a:cubicBezTo>
                    <a:pt x="578" y="1"/>
                    <a:pt x="572" y="1"/>
                    <a:pt x="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5"/>
            <p:cNvSpPr/>
            <p:nvPr/>
          </p:nvSpPr>
          <p:spPr>
            <a:xfrm>
              <a:off x="2536793" y="3335036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0"/>
                  </a:moveTo>
                  <a:cubicBezTo>
                    <a:pt x="465" y="0"/>
                    <a:pt x="370" y="95"/>
                    <a:pt x="370" y="214"/>
                  </a:cubicBezTo>
                  <a:lnTo>
                    <a:pt x="370" y="369"/>
                  </a:lnTo>
                  <a:lnTo>
                    <a:pt x="227" y="369"/>
                  </a:lnTo>
                  <a:cubicBezTo>
                    <a:pt x="108" y="369"/>
                    <a:pt x="12" y="464"/>
                    <a:pt x="12" y="584"/>
                  </a:cubicBezTo>
                  <a:cubicBezTo>
                    <a:pt x="1" y="703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55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98"/>
                  </a:lnTo>
                  <a:lnTo>
                    <a:pt x="953" y="798"/>
                  </a:lnTo>
                  <a:cubicBezTo>
                    <a:pt x="1072" y="798"/>
                    <a:pt x="1167" y="691"/>
                    <a:pt x="1167" y="572"/>
                  </a:cubicBezTo>
                  <a:cubicBezTo>
                    <a:pt x="1156" y="459"/>
                    <a:pt x="1060" y="368"/>
                    <a:pt x="949" y="368"/>
                  </a:cubicBezTo>
                  <a:cubicBezTo>
                    <a:pt x="943" y="368"/>
                    <a:pt x="936" y="369"/>
                    <a:pt x="929" y="369"/>
                  </a:cubicBezTo>
                  <a:lnTo>
                    <a:pt x="798" y="369"/>
                  </a:lnTo>
                  <a:lnTo>
                    <a:pt x="798" y="226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5"/>
            <p:cNvSpPr/>
            <p:nvPr/>
          </p:nvSpPr>
          <p:spPr>
            <a:xfrm>
              <a:off x="2448266" y="3314536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66" y="0"/>
                  </a:moveTo>
                  <a:cubicBezTo>
                    <a:pt x="454" y="0"/>
                    <a:pt x="358" y="102"/>
                    <a:pt x="358" y="215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3" y="453"/>
                    <a:pt x="1" y="572"/>
                  </a:cubicBezTo>
                  <a:cubicBezTo>
                    <a:pt x="1" y="691"/>
                    <a:pt x="96" y="787"/>
                    <a:pt x="215" y="799"/>
                  </a:cubicBezTo>
                  <a:lnTo>
                    <a:pt x="370" y="799"/>
                  </a:lnTo>
                  <a:lnTo>
                    <a:pt x="370" y="942"/>
                  </a:lnTo>
                  <a:cubicBezTo>
                    <a:pt x="370" y="1061"/>
                    <a:pt x="465" y="1156"/>
                    <a:pt x="584" y="1156"/>
                  </a:cubicBezTo>
                  <a:cubicBezTo>
                    <a:pt x="715" y="1156"/>
                    <a:pt x="810" y="1049"/>
                    <a:pt x="798" y="918"/>
                  </a:cubicBezTo>
                  <a:lnTo>
                    <a:pt x="798" y="787"/>
                  </a:lnTo>
                  <a:lnTo>
                    <a:pt x="929" y="787"/>
                  </a:lnTo>
                  <a:cubicBezTo>
                    <a:pt x="1048" y="787"/>
                    <a:pt x="1144" y="691"/>
                    <a:pt x="1156" y="572"/>
                  </a:cubicBezTo>
                  <a:cubicBezTo>
                    <a:pt x="1156" y="453"/>
                    <a:pt x="1060" y="358"/>
                    <a:pt x="941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96"/>
                    <a:pt x="703" y="1"/>
                    <a:pt x="584" y="1"/>
                  </a:cubicBezTo>
                  <a:cubicBezTo>
                    <a:pt x="578" y="0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5"/>
            <p:cNvSpPr/>
            <p:nvPr/>
          </p:nvSpPr>
          <p:spPr>
            <a:xfrm>
              <a:off x="2607813" y="364677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1"/>
                  </a:moveTo>
                  <a:cubicBezTo>
                    <a:pt x="453" y="1"/>
                    <a:pt x="358" y="92"/>
                    <a:pt x="358" y="216"/>
                  </a:cubicBezTo>
                  <a:lnTo>
                    <a:pt x="358" y="359"/>
                  </a:lnTo>
                  <a:lnTo>
                    <a:pt x="227" y="359"/>
                  </a:lnTo>
                  <a:cubicBezTo>
                    <a:pt x="108" y="359"/>
                    <a:pt x="12" y="454"/>
                    <a:pt x="0" y="573"/>
                  </a:cubicBezTo>
                  <a:cubicBezTo>
                    <a:pt x="0" y="692"/>
                    <a:pt x="96" y="787"/>
                    <a:pt x="215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53" y="1145"/>
                    <a:pt x="572" y="1156"/>
                  </a:cubicBezTo>
                  <a:cubicBezTo>
                    <a:pt x="691" y="1156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9"/>
                    <a:pt x="1060" y="358"/>
                    <a:pt x="949" y="358"/>
                  </a:cubicBezTo>
                  <a:cubicBezTo>
                    <a:pt x="943" y="358"/>
                    <a:pt x="936" y="358"/>
                    <a:pt x="929" y="359"/>
                  </a:cubicBezTo>
                  <a:lnTo>
                    <a:pt x="786" y="359"/>
                  </a:lnTo>
                  <a:lnTo>
                    <a:pt x="786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5"/>
            <p:cNvSpPr/>
            <p:nvPr/>
          </p:nvSpPr>
          <p:spPr>
            <a:xfrm>
              <a:off x="2706577" y="3672909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465" y="0"/>
                    <a:pt x="358" y="95"/>
                    <a:pt x="358" y="214"/>
                  </a:cubicBezTo>
                  <a:lnTo>
                    <a:pt x="358" y="369"/>
                  </a:lnTo>
                  <a:lnTo>
                    <a:pt x="227" y="369"/>
                  </a:lnTo>
                  <a:cubicBezTo>
                    <a:pt x="108" y="369"/>
                    <a:pt x="12" y="453"/>
                    <a:pt x="0" y="572"/>
                  </a:cubicBezTo>
                  <a:cubicBezTo>
                    <a:pt x="0" y="703"/>
                    <a:pt x="96" y="798"/>
                    <a:pt x="215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53" y="1155"/>
                    <a:pt x="572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41" y="786"/>
                  </a:lnTo>
                  <a:cubicBezTo>
                    <a:pt x="1060" y="786"/>
                    <a:pt x="1155" y="691"/>
                    <a:pt x="1155" y="560"/>
                  </a:cubicBezTo>
                  <a:cubicBezTo>
                    <a:pt x="1143" y="441"/>
                    <a:pt x="1048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5"/>
            <p:cNvSpPr/>
            <p:nvPr/>
          </p:nvSpPr>
          <p:spPr>
            <a:xfrm>
              <a:off x="2496483" y="3437092"/>
              <a:ext cx="166843" cy="165164"/>
            </a:xfrm>
            <a:custGeom>
              <a:avLst/>
              <a:gdLst/>
              <a:ahLst/>
              <a:cxnLst/>
              <a:rect l="l" t="t" r="r" b="b"/>
              <a:pathLst>
                <a:path w="6014" h="5954" extrusionOk="0">
                  <a:moveTo>
                    <a:pt x="3023" y="0"/>
                  </a:moveTo>
                  <a:cubicBezTo>
                    <a:pt x="3016" y="0"/>
                    <a:pt x="3009" y="0"/>
                    <a:pt x="3001" y="0"/>
                  </a:cubicBezTo>
                  <a:cubicBezTo>
                    <a:pt x="1370" y="0"/>
                    <a:pt x="37" y="1310"/>
                    <a:pt x="1" y="2941"/>
                  </a:cubicBezTo>
                  <a:lnTo>
                    <a:pt x="132" y="3810"/>
                  </a:lnTo>
                  <a:cubicBezTo>
                    <a:pt x="513" y="5084"/>
                    <a:pt x="1680" y="5953"/>
                    <a:pt x="3001" y="5953"/>
                  </a:cubicBezTo>
                  <a:cubicBezTo>
                    <a:pt x="4335" y="5953"/>
                    <a:pt x="5502" y="5084"/>
                    <a:pt x="5883" y="3810"/>
                  </a:cubicBezTo>
                  <a:lnTo>
                    <a:pt x="6014" y="2929"/>
                  </a:lnTo>
                  <a:cubicBezTo>
                    <a:pt x="5966" y="1305"/>
                    <a:pt x="4645" y="0"/>
                    <a:pt x="3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5"/>
            <p:cNvSpPr/>
            <p:nvPr/>
          </p:nvSpPr>
          <p:spPr>
            <a:xfrm>
              <a:off x="2490546" y="3430795"/>
              <a:ext cx="178717" cy="177730"/>
            </a:xfrm>
            <a:custGeom>
              <a:avLst/>
              <a:gdLst/>
              <a:ahLst/>
              <a:cxnLst/>
              <a:rect l="l" t="t" r="r" b="b"/>
              <a:pathLst>
                <a:path w="6442" h="6407" extrusionOk="0">
                  <a:moveTo>
                    <a:pt x="3215" y="418"/>
                  </a:moveTo>
                  <a:cubicBezTo>
                    <a:pt x="4727" y="418"/>
                    <a:pt x="5966" y="1632"/>
                    <a:pt x="6001" y="3144"/>
                  </a:cubicBezTo>
                  <a:lnTo>
                    <a:pt x="5882" y="3990"/>
                  </a:lnTo>
                  <a:cubicBezTo>
                    <a:pt x="5525" y="5168"/>
                    <a:pt x="4442" y="5966"/>
                    <a:pt x="3215" y="5966"/>
                  </a:cubicBezTo>
                  <a:cubicBezTo>
                    <a:pt x="1989" y="5966"/>
                    <a:pt x="917" y="5168"/>
                    <a:pt x="560" y="3990"/>
                  </a:cubicBezTo>
                  <a:lnTo>
                    <a:pt x="429" y="3156"/>
                  </a:lnTo>
                  <a:cubicBezTo>
                    <a:pt x="465" y="1632"/>
                    <a:pt x="1703" y="430"/>
                    <a:pt x="3215" y="418"/>
                  </a:cubicBezTo>
                  <a:close/>
                  <a:moveTo>
                    <a:pt x="3215" y="1"/>
                  </a:moveTo>
                  <a:cubicBezTo>
                    <a:pt x="1465" y="1"/>
                    <a:pt x="36" y="1406"/>
                    <a:pt x="1" y="3168"/>
                  </a:cubicBezTo>
                  <a:cubicBezTo>
                    <a:pt x="1" y="3168"/>
                    <a:pt x="1" y="3180"/>
                    <a:pt x="1" y="3192"/>
                  </a:cubicBezTo>
                  <a:lnTo>
                    <a:pt x="120" y="4073"/>
                  </a:lnTo>
                  <a:cubicBezTo>
                    <a:pt x="132" y="4085"/>
                    <a:pt x="132" y="4097"/>
                    <a:pt x="132" y="4109"/>
                  </a:cubicBezTo>
                  <a:cubicBezTo>
                    <a:pt x="334" y="4763"/>
                    <a:pt x="727" y="5335"/>
                    <a:pt x="1275" y="5752"/>
                  </a:cubicBezTo>
                  <a:cubicBezTo>
                    <a:pt x="1834" y="6180"/>
                    <a:pt x="2513" y="6406"/>
                    <a:pt x="3215" y="6406"/>
                  </a:cubicBezTo>
                  <a:lnTo>
                    <a:pt x="3227" y="6406"/>
                  </a:lnTo>
                  <a:cubicBezTo>
                    <a:pt x="3930" y="6406"/>
                    <a:pt x="4608" y="6168"/>
                    <a:pt x="5168" y="5752"/>
                  </a:cubicBezTo>
                  <a:cubicBezTo>
                    <a:pt x="5716" y="5335"/>
                    <a:pt x="6109" y="4763"/>
                    <a:pt x="6311" y="4109"/>
                  </a:cubicBezTo>
                  <a:cubicBezTo>
                    <a:pt x="6311" y="4097"/>
                    <a:pt x="6323" y="4085"/>
                    <a:pt x="6323" y="4073"/>
                  </a:cubicBezTo>
                  <a:lnTo>
                    <a:pt x="6442" y="3180"/>
                  </a:lnTo>
                  <a:cubicBezTo>
                    <a:pt x="6442" y="3180"/>
                    <a:pt x="6442" y="3168"/>
                    <a:pt x="6442" y="3156"/>
                  </a:cubicBezTo>
                  <a:cubicBezTo>
                    <a:pt x="6406" y="1406"/>
                    <a:pt x="4966" y="1"/>
                    <a:pt x="3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5"/>
            <p:cNvSpPr/>
            <p:nvPr/>
          </p:nvSpPr>
          <p:spPr>
            <a:xfrm>
              <a:off x="2514654" y="3454596"/>
              <a:ext cx="130501" cy="129490"/>
            </a:xfrm>
            <a:custGeom>
              <a:avLst/>
              <a:gdLst/>
              <a:ahLst/>
              <a:cxnLst/>
              <a:rect l="l" t="t" r="r" b="b"/>
              <a:pathLst>
                <a:path w="4704" h="4668" extrusionOk="0">
                  <a:moveTo>
                    <a:pt x="2346" y="369"/>
                  </a:moveTo>
                  <a:cubicBezTo>
                    <a:pt x="3406" y="369"/>
                    <a:pt x="4263" y="1227"/>
                    <a:pt x="4263" y="2274"/>
                  </a:cubicBezTo>
                  <a:lnTo>
                    <a:pt x="4085" y="3120"/>
                  </a:lnTo>
                  <a:cubicBezTo>
                    <a:pt x="3745" y="3864"/>
                    <a:pt x="3049" y="4236"/>
                    <a:pt x="2351" y="4236"/>
                  </a:cubicBezTo>
                  <a:cubicBezTo>
                    <a:pt x="1653" y="4236"/>
                    <a:pt x="953" y="3864"/>
                    <a:pt x="608" y="3120"/>
                  </a:cubicBezTo>
                  <a:lnTo>
                    <a:pt x="441" y="2274"/>
                  </a:lnTo>
                  <a:cubicBezTo>
                    <a:pt x="441" y="1227"/>
                    <a:pt x="1299" y="369"/>
                    <a:pt x="2346" y="369"/>
                  </a:cubicBezTo>
                  <a:close/>
                  <a:moveTo>
                    <a:pt x="2358" y="0"/>
                  </a:moveTo>
                  <a:cubicBezTo>
                    <a:pt x="1084" y="0"/>
                    <a:pt x="37" y="1012"/>
                    <a:pt x="13" y="2286"/>
                  </a:cubicBezTo>
                  <a:cubicBezTo>
                    <a:pt x="1" y="2298"/>
                    <a:pt x="1" y="2322"/>
                    <a:pt x="13" y="2334"/>
                  </a:cubicBezTo>
                  <a:lnTo>
                    <a:pt x="191" y="3227"/>
                  </a:lnTo>
                  <a:cubicBezTo>
                    <a:pt x="191" y="3239"/>
                    <a:pt x="191" y="3251"/>
                    <a:pt x="203" y="3274"/>
                  </a:cubicBezTo>
                  <a:cubicBezTo>
                    <a:pt x="584" y="4120"/>
                    <a:pt x="1418" y="4667"/>
                    <a:pt x="2346" y="4667"/>
                  </a:cubicBezTo>
                  <a:lnTo>
                    <a:pt x="2358" y="4656"/>
                  </a:lnTo>
                  <a:cubicBezTo>
                    <a:pt x="3287" y="4656"/>
                    <a:pt x="4132" y="4108"/>
                    <a:pt x="4513" y="3262"/>
                  </a:cubicBezTo>
                  <a:cubicBezTo>
                    <a:pt x="4513" y="3251"/>
                    <a:pt x="4513" y="3227"/>
                    <a:pt x="4525" y="3215"/>
                  </a:cubicBezTo>
                  <a:lnTo>
                    <a:pt x="4704" y="2334"/>
                  </a:lnTo>
                  <a:cubicBezTo>
                    <a:pt x="4704" y="2322"/>
                    <a:pt x="4704" y="2298"/>
                    <a:pt x="4704" y="2286"/>
                  </a:cubicBezTo>
                  <a:cubicBezTo>
                    <a:pt x="4668" y="1012"/>
                    <a:pt x="3632" y="0"/>
                    <a:pt x="2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5"/>
            <p:cNvSpPr/>
            <p:nvPr/>
          </p:nvSpPr>
          <p:spPr>
            <a:xfrm>
              <a:off x="2490546" y="3429491"/>
              <a:ext cx="101427" cy="178895"/>
            </a:xfrm>
            <a:custGeom>
              <a:avLst/>
              <a:gdLst/>
              <a:ahLst/>
              <a:cxnLst/>
              <a:rect l="l" t="t" r="r" b="b"/>
              <a:pathLst>
                <a:path w="3656" h="6449" extrusionOk="0">
                  <a:moveTo>
                    <a:pt x="3227" y="0"/>
                  </a:moveTo>
                  <a:cubicBezTo>
                    <a:pt x="1453" y="12"/>
                    <a:pt x="13" y="1441"/>
                    <a:pt x="1" y="3215"/>
                  </a:cubicBezTo>
                  <a:cubicBezTo>
                    <a:pt x="1" y="3215"/>
                    <a:pt x="1" y="3227"/>
                    <a:pt x="1" y="3239"/>
                  </a:cubicBezTo>
                  <a:lnTo>
                    <a:pt x="120" y="4120"/>
                  </a:lnTo>
                  <a:cubicBezTo>
                    <a:pt x="132" y="4132"/>
                    <a:pt x="132" y="4144"/>
                    <a:pt x="132" y="4156"/>
                  </a:cubicBezTo>
                  <a:cubicBezTo>
                    <a:pt x="334" y="4810"/>
                    <a:pt x="727" y="5382"/>
                    <a:pt x="1275" y="5799"/>
                  </a:cubicBezTo>
                  <a:cubicBezTo>
                    <a:pt x="1834" y="6221"/>
                    <a:pt x="2516" y="6449"/>
                    <a:pt x="3212" y="6449"/>
                  </a:cubicBezTo>
                  <a:cubicBezTo>
                    <a:pt x="3357" y="6449"/>
                    <a:pt x="3502" y="6439"/>
                    <a:pt x="3647" y="6419"/>
                  </a:cubicBezTo>
                  <a:lnTo>
                    <a:pt x="3647" y="6419"/>
                  </a:lnTo>
                  <a:cubicBezTo>
                    <a:pt x="3650" y="6423"/>
                    <a:pt x="3653" y="6426"/>
                    <a:pt x="3656" y="6430"/>
                  </a:cubicBezTo>
                  <a:lnTo>
                    <a:pt x="3656" y="6418"/>
                  </a:lnTo>
                  <a:cubicBezTo>
                    <a:pt x="3653" y="6418"/>
                    <a:pt x="3650" y="6419"/>
                    <a:pt x="3647" y="6419"/>
                  </a:cubicBezTo>
                  <a:lnTo>
                    <a:pt x="3647" y="6419"/>
                  </a:lnTo>
                  <a:cubicBezTo>
                    <a:pt x="3592" y="6351"/>
                    <a:pt x="3546" y="6284"/>
                    <a:pt x="3501" y="6227"/>
                  </a:cubicBezTo>
                  <a:cubicBezTo>
                    <a:pt x="3442" y="6156"/>
                    <a:pt x="3394" y="6084"/>
                    <a:pt x="3346" y="6013"/>
                  </a:cubicBezTo>
                  <a:lnTo>
                    <a:pt x="3227" y="6013"/>
                  </a:lnTo>
                  <a:cubicBezTo>
                    <a:pt x="2001" y="6013"/>
                    <a:pt x="917" y="5215"/>
                    <a:pt x="560" y="4048"/>
                  </a:cubicBezTo>
                  <a:lnTo>
                    <a:pt x="441" y="3203"/>
                  </a:lnTo>
                  <a:cubicBezTo>
                    <a:pt x="453" y="1679"/>
                    <a:pt x="1691" y="453"/>
                    <a:pt x="3227" y="441"/>
                  </a:cubicBezTo>
                  <a:lnTo>
                    <a:pt x="3346" y="441"/>
                  </a:lnTo>
                  <a:cubicBezTo>
                    <a:pt x="3394" y="369"/>
                    <a:pt x="3442" y="310"/>
                    <a:pt x="3501" y="238"/>
                  </a:cubicBezTo>
                  <a:cubicBezTo>
                    <a:pt x="3549" y="167"/>
                    <a:pt x="3596" y="96"/>
                    <a:pt x="3656" y="36"/>
                  </a:cubicBezTo>
                  <a:cubicBezTo>
                    <a:pt x="3513" y="12"/>
                    <a:pt x="3370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5"/>
            <p:cNvSpPr/>
            <p:nvPr/>
          </p:nvSpPr>
          <p:spPr>
            <a:xfrm>
              <a:off x="2502447" y="3441696"/>
              <a:ext cx="80953" cy="154595"/>
            </a:xfrm>
            <a:custGeom>
              <a:avLst/>
              <a:gdLst/>
              <a:ahLst/>
              <a:cxnLst/>
              <a:rect l="l" t="t" r="r" b="b"/>
              <a:pathLst>
                <a:path w="2918" h="5573" extrusionOk="0">
                  <a:moveTo>
                    <a:pt x="2786" y="1"/>
                  </a:moveTo>
                  <a:cubicBezTo>
                    <a:pt x="1262" y="13"/>
                    <a:pt x="24" y="1239"/>
                    <a:pt x="0" y="2763"/>
                  </a:cubicBezTo>
                  <a:lnTo>
                    <a:pt x="131" y="3608"/>
                  </a:lnTo>
                  <a:cubicBezTo>
                    <a:pt x="488" y="4775"/>
                    <a:pt x="1572" y="5573"/>
                    <a:pt x="2786" y="5573"/>
                  </a:cubicBezTo>
                  <a:lnTo>
                    <a:pt x="2917" y="5573"/>
                  </a:lnTo>
                  <a:cubicBezTo>
                    <a:pt x="2822" y="5430"/>
                    <a:pt x="2727" y="5287"/>
                    <a:pt x="2655" y="5132"/>
                  </a:cubicBezTo>
                  <a:lnTo>
                    <a:pt x="2643" y="5144"/>
                  </a:lnTo>
                  <a:cubicBezTo>
                    <a:pt x="1774" y="5085"/>
                    <a:pt x="989" y="4549"/>
                    <a:pt x="631" y="3739"/>
                  </a:cubicBezTo>
                  <a:cubicBezTo>
                    <a:pt x="631" y="3727"/>
                    <a:pt x="631" y="3716"/>
                    <a:pt x="619" y="3704"/>
                  </a:cubicBezTo>
                  <a:lnTo>
                    <a:pt x="441" y="2811"/>
                  </a:lnTo>
                  <a:cubicBezTo>
                    <a:pt x="441" y="2787"/>
                    <a:pt x="441" y="2775"/>
                    <a:pt x="441" y="2763"/>
                  </a:cubicBezTo>
                  <a:cubicBezTo>
                    <a:pt x="465" y="1537"/>
                    <a:pt x="1429" y="525"/>
                    <a:pt x="2655" y="453"/>
                  </a:cubicBezTo>
                  <a:cubicBezTo>
                    <a:pt x="2727" y="298"/>
                    <a:pt x="2822" y="156"/>
                    <a:pt x="2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5"/>
            <p:cNvSpPr/>
            <p:nvPr/>
          </p:nvSpPr>
          <p:spPr>
            <a:xfrm>
              <a:off x="2514654" y="3453930"/>
              <a:ext cx="61477" cy="129823"/>
            </a:xfrm>
            <a:custGeom>
              <a:avLst/>
              <a:gdLst/>
              <a:ahLst/>
              <a:cxnLst/>
              <a:rect l="l" t="t" r="r" b="b"/>
              <a:pathLst>
                <a:path w="2216" h="4680" extrusionOk="0">
                  <a:moveTo>
                    <a:pt x="2215" y="0"/>
                  </a:moveTo>
                  <a:lnTo>
                    <a:pt x="2215" y="0"/>
                  </a:lnTo>
                  <a:cubicBezTo>
                    <a:pt x="989" y="72"/>
                    <a:pt x="25" y="1072"/>
                    <a:pt x="13" y="2310"/>
                  </a:cubicBezTo>
                  <a:cubicBezTo>
                    <a:pt x="1" y="2322"/>
                    <a:pt x="1" y="2334"/>
                    <a:pt x="13" y="2346"/>
                  </a:cubicBezTo>
                  <a:lnTo>
                    <a:pt x="191" y="3239"/>
                  </a:lnTo>
                  <a:cubicBezTo>
                    <a:pt x="191" y="3263"/>
                    <a:pt x="191" y="3275"/>
                    <a:pt x="203" y="3286"/>
                  </a:cubicBezTo>
                  <a:cubicBezTo>
                    <a:pt x="560" y="4096"/>
                    <a:pt x="1334" y="4632"/>
                    <a:pt x="2215" y="4680"/>
                  </a:cubicBezTo>
                  <a:cubicBezTo>
                    <a:pt x="2132" y="4537"/>
                    <a:pt x="2061" y="4370"/>
                    <a:pt x="1989" y="4215"/>
                  </a:cubicBezTo>
                  <a:lnTo>
                    <a:pt x="2001" y="4215"/>
                  </a:lnTo>
                  <a:cubicBezTo>
                    <a:pt x="1394" y="4096"/>
                    <a:pt x="870" y="3691"/>
                    <a:pt x="620" y="3132"/>
                  </a:cubicBezTo>
                  <a:lnTo>
                    <a:pt x="441" y="2286"/>
                  </a:lnTo>
                  <a:cubicBezTo>
                    <a:pt x="477" y="1393"/>
                    <a:pt x="1120" y="631"/>
                    <a:pt x="2001" y="465"/>
                  </a:cubicBezTo>
                  <a:cubicBezTo>
                    <a:pt x="2061" y="298"/>
                    <a:pt x="2132" y="143"/>
                    <a:pt x="2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5"/>
            <p:cNvSpPr/>
            <p:nvPr/>
          </p:nvSpPr>
          <p:spPr>
            <a:xfrm>
              <a:off x="2526889" y="3467134"/>
              <a:ext cx="42973" cy="104080"/>
            </a:xfrm>
            <a:custGeom>
              <a:avLst/>
              <a:gdLst/>
              <a:ahLst/>
              <a:cxnLst/>
              <a:rect l="l" t="t" r="r" b="b"/>
              <a:pathLst>
                <a:path w="1549" h="3752" extrusionOk="0">
                  <a:moveTo>
                    <a:pt x="1548" y="1"/>
                  </a:moveTo>
                  <a:lnTo>
                    <a:pt x="1548" y="1"/>
                  </a:lnTo>
                  <a:cubicBezTo>
                    <a:pt x="667" y="167"/>
                    <a:pt x="24" y="929"/>
                    <a:pt x="0" y="1822"/>
                  </a:cubicBezTo>
                  <a:lnTo>
                    <a:pt x="167" y="2668"/>
                  </a:lnTo>
                  <a:cubicBezTo>
                    <a:pt x="417" y="3227"/>
                    <a:pt x="941" y="3632"/>
                    <a:pt x="1548" y="3751"/>
                  </a:cubicBezTo>
                  <a:cubicBezTo>
                    <a:pt x="1501" y="3596"/>
                    <a:pt x="1441" y="3453"/>
                    <a:pt x="1393" y="3299"/>
                  </a:cubicBezTo>
                  <a:lnTo>
                    <a:pt x="1179" y="1846"/>
                  </a:lnTo>
                  <a:cubicBezTo>
                    <a:pt x="1179" y="1215"/>
                    <a:pt x="1310" y="584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5"/>
            <p:cNvSpPr/>
            <p:nvPr/>
          </p:nvSpPr>
          <p:spPr>
            <a:xfrm>
              <a:off x="2376913" y="3386882"/>
              <a:ext cx="405984" cy="155927"/>
            </a:xfrm>
            <a:custGeom>
              <a:avLst/>
              <a:gdLst/>
              <a:ahLst/>
              <a:cxnLst/>
              <a:rect l="l" t="t" r="r" b="b"/>
              <a:pathLst>
                <a:path w="14634" h="5621" extrusionOk="0">
                  <a:moveTo>
                    <a:pt x="7313" y="890"/>
                  </a:moveTo>
                  <a:cubicBezTo>
                    <a:pt x="8675" y="890"/>
                    <a:pt x="10038" y="1590"/>
                    <a:pt x="10764" y="2989"/>
                  </a:cubicBezTo>
                  <a:cubicBezTo>
                    <a:pt x="11312" y="4072"/>
                    <a:pt x="12431" y="4751"/>
                    <a:pt x="13645" y="4763"/>
                  </a:cubicBezTo>
                  <a:lnTo>
                    <a:pt x="989" y="4763"/>
                  </a:lnTo>
                  <a:cubicBezTo>
                    <a:pt x="2204" y="4763"/>
                    <a:pt x="3311" y="4072"/>
                    <a:pt x="3870" y="2989"/>
                  </a:cubicBezTo>
                  <a:cubicBezTo>
                    <a:pt x="4591" y="1590"/>
                    <a:pt x="5951" y="890"/>
                    <a:pt x="7313" y="890"/>
                  </a:cubicBezTo>
                  <a:close/>
                  <a:moveTo>
                    <a:pt x="7316" y="0"/>
                  </a:moveTo>
                  <a:cubicBezTo>
                    <a:pt x="5647" y="0"/>
                    <a:pt x="3978" y="858"/>
                    <a:pt x="3085" y="2572"/>
                  </a:cubicBezTo>
                  <a:cubicBezTo>
                    <a:pt x="2680" y="3358"/>
                    <a:pt x="1870" y="3858"/>
                    <a:pt x="977" y="3870"/>
                  </a:cubicBezTo>
                  <a:lnTo>
                    <a:pt x="942" y="3870"/>
                  </a:lnTo>
                  <a:cubicBezTo>
                    <a:pt x="406" y="3870"/>
                    <a:pt x="1" y="4322"/>
                    <a:pt x="60" y="4846"/>
                  </a:cubicBezTo>
                  <a:cubicBezTo>
                    <a:pt x="132" y="5287"/>
                    <a:pt x="501" y="5620"/>
                    <a:pt x="953" y="5620"/>
                  </a:cubicBezTo>
                  <a:lnTo>
                    <a:pt x="13681" y="5620"/>
                  </a:lnTo>
                  <a:cubicBezTo>
                    <a:pt x="14122" y="5620"/>
                    <a:pt x="14503" y="5287"/>
                    <a:pt x="14562" y="4846"/>
                  </a:cubicBezTo>
                  <a:cubicBezTo>
                    <a:pt x="14634" y="4322"/>
                    <a:pt x="14217" y="3870"/>
                    <a:pt x="13693" y="3870"/>
                  </a:cubicBezTo>
                  <a:lnTo>
                    <a:pt x="13657" y="3870"/>
                  </a:lnTo>
                  <a:cubicBezTo>
                    <a:pt x="12764" y="3858"/>
                    <a:pt x="11943" y="3358"/>
                    <a:pt x="11538" y="2572"/>
                  </a:cubicBezTo>
                  <a:cubicBezTo>
                    <a:pt x="10651" y="858"/>
                    <a:pt x="8984" y="0"/>
                    <a:pt x="73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5"/>
            <p:cNvSpPr/>
            <p:nvPr/>
          </p:nvSpPr>
          <p:spPr>
            <a:xfrm>
              <a:off x="2397747" y="3405052"/>
              <a:ext cx="364009" cy="119254"/>
            </a:xfrm>
            <a:custGeom>
              <a:avLst/>
              <a:gdLst/>
              <a:ahLst/>
              <a:cxnLst/>
              <a:rect l="l" t="t" r="r" b="b"/>
              <a:pathLst>
                <a:path w="13121" h="4299" extrusionOk="0">
                  <a:moveTo>
                    <a:pt x="6565" y="447"/>
                  </a:moveTo>
                  <a:cubicBezTo>
                    <a:pt x="7849" y="447"/>
                    <a:pt x="9132" y="1108"/>
                    <a:pt x="9811" y="2429"/>
                  </a:cubicBezTo>
                  <a:cubicBezTo>
                    <a:pt x="10097" y="2965"/>
                    <a:pt x="10513" y="3429"/>
                    <a:pt x="11037" y="3763"/>
                  </a:cubicBezTo>
                  <a:cubicBezTo>
                    <a:pt x="11085" y="3798"/>
                    <a:pt x="11061" y="3870"/>
                    <a:pt x="11001" y="3870"/>
                  </a:cubicBezTo>
                  <a:lnTo>
                    <a:pt x="2131" y="3870"/>
                  </a:lnTo>
                  <a:cubicBezTo>
                    <a:pt x="2072" y="3870"/>
                    <a:pt x="2048" y="3798"/>
                    <a:pt x="2096" y="3763"/>
                  </a:cubicBezTo>
                  <a:cubicBezTo>
                    <a:pt x="2607" y="3429"/>
                    <a:pt x="3036" y="2965"/>
                    <a:pt x="3310" y="2429"/>
                  </a:cubicBezTo>
                  <a:cubicBezTo>
                    <a:pt x="3995" y="1108"/>
                    <a:pt x="5280" y="447"/>
                    <a:pt x="6565" y="447"/>
                  </a:cubicBezTo>
                  <a:close/>
                  <a:moveTo>
                    <a:pt x="6566" y="0"/>
                  </a:moveTo>
                  <a:cubicBezTo>
                    <a:pt x="5129" y="0"/>
                    <a:pt x="3691" y="738"/>
                    <a:pt x="2929" y="2215"/>
                  </a:cubicBezTo>
                  <a:cubicBezTo>
                    <a:pt x="2405" y="3227"/>
                    <a:pt x="1369" y="3858"/>
                    <a:pt x="238" y="3870"/>
                  </a:cubicBezTo>
                  <a:cubicBezTo>
                    <a:pt x="107" y="3870"/>
                    <a:pt x="0" y="3977"/>
                    <a:pt x="12" y="4108"/>
                  </a:cubicBezTo>
                  <a:cubicBezTo>
                    <a:pt x="36" y="4227"/>
                    <a:pt x="131" y="4298"/>
                    <a:pt x="238" y="4298"/>
                  </a:cubicBezTo>
                  <a:lnTo>
                    <a:pt x="12894" y="4298"/>
                  </a:lnTo>
                  <a:cubicBezTo>
                    <a:pt x="13025" y="4298"/>
                    <a:pt x="13121" y="4191"/>
                    <a:pt x="13109" y="4060"/>
                  </a:cubicBezTo>
                  <a:cubicBezTo>
                    <a:pt x="13086" y="3949"/>
                    <a:pt x="13002" y="3869"/>
                    <a:pt x="12903" y="3869"/>
                  </a:cubicBezTo>
                  <a:cubicBezTo>
                    <a:pt x="12896" y="3869"/>
                    <a:pt x="12889" y="3869"/>
                    <a:pt x="12883" y="3870"/>
                  </a:cubicBezTo>
                  <a:cubicBezTo>
                    <a:pt x="11751" y="3858"/>
                    <a:pt x="10716" y="3227"/>
                    <a:pt x="10204" y="2215"/>
                  </a:cubicBezTo>
                  <a:cubicBezTo>
                    <a:pt x="9442" y="738"/>
                    <a:pt x="8004" y="0"/>
                    <a:pt x="65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45"/>
          <p:cNvGrpSpPr/>
          <p:nvPr/>
        </p:nvGrpSpPr>
        <p:grpSpPr>
          <a:xfrm>
            <a:off x="5593794" y="3313871"/>
            <a:ext cx="393777" cy="408610"/>
            <a:chOff x="5593794" y="3313871"/>
            <a:chExt cx="393777" cy="408610"/>
          </a:xfrm>
        </p:grpSpPr>
        <p:sp>
          <p:nvSpPr>
            <p:cNvPr id="4485" name="Google Shape;4485;p45"/>
            <p:cNvSpPr/>
            <p:nvPr/>
          </p:nvSpPr>
          <p:spPr>
            <a:xfrm>
              <a:off x="5701158" y="3627000"/>
              <a:ext cx="97792" cy="79614"/>
            </a:xfrm>
            <a:custGeom>
              <a:avLst/>
              <a:gdLst/>
              <a:ahLst/>
              <a:cxnLst/>
              <a:rect l="l" t="t" r="r" b="b"/>
              <a:pathLst>
                <a:path w="3525" h="2870" extrusionOk="0">
                  <a:moveTo>
                    <a:pt x="1012" y="0"/>
                  </a:moveTo>
                  <a:lnTo>
                    <a:pt x="155" y="1024"/>
                  </a:lnTo>
                  <a:cubicBezTo>
                    <a:pt x="108" y="1084"/>
                    <a:pt x="84" y="1143"/>
                    <a:pt x="84" y="1215"/>
                  </a:cubicBezTo>
                  <a:lnTo>
                    <a:pt x="0" y="2870"/>
                  </a:lnTo>
                  <a:lnTo>
                    <a:pt x="3525" y="2846"/>
                  </a:lnTo>
                  <a:lnTo>
                    <a:pt x="3525" y="1822"/>
                  </a:lnTo>
                  <a:lnTo>
                    <a:pt x="3382" y="1608"/>
                  </a:lnTo>
                  <a:lnTo>
                    <a:pt x="3525" y="1381"/>
                  </a:lnTo>
                  <a:lnTo>
                    <a:pt x="3525" y="1191"/>
                  </a:lnTo>
                  <a:cubicBezTo>
                    <a:pt x="3525" y="1131"/>
                    <a:pt x="3513" y="1060"/>
                    <a:pt x="3465" y="1012"/>
                  </a:cubicBezTo>
                  <a:lnTo>
                    <a:pt x="2656" y="24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5"/>
            <p:cNvSpPr/>
            <p:nvPr/>
          </p:nvSpPr>
          <p:spPr>
            <a:xfrm>
              <a:off x="5697856" y="3627000"/>
              <a:ext cx="46940" cy="78948"/>
            </a:xfrm>
            <a:custGeom>
              <a:avLst/>
              <a:gdLst/>
              <a:ahLst/>
              <a:cxnLst/>
              <a:rect l="l" t="t" r="r" b="b"/>
              <a:pathLst>
                <a:path w="1692" h="2846" extrusionOk="0">
                  <a:moveTo>
                    <a:pt x="881" y="0"/>
                  </a:moveTo>
                  <a:lnTo>
                    <a:pt x="60" y="988"/>
                  </a:lnTo>
                  <a:cubicBezTo>
                    <a:pt x="24" y="1048"/>
                    <a:pt x="0" y="1107"/>
                    <a:pt x="0" y="1179"/>
                  </a:cubicBezTo>
                  <a:lnTo>
                    <a:pt x="0" y="1369"/>
                  </a:lnTo>
                  <a:lnTo>
                    <a:pt x="238" y="1560"/>
                  </a:lnTo>
                  <a:lnTo>
                    <a:pt x="0" y="1810"/>
                  </a:lnTo>
                  <a:lnTo>
                    <a:pt x="0" y="2846"/>
                  </a:lnTo>
                  <a:lnTo>
                    <a:pt x="798" y="2846"/>
                  </a:lnTo>
                  <a:lnTo>
                    <a:pt x="798" y="1179"/>
                  </a:lnTo>
                  <a:cubicBezTo>
                    <a:pt x="798" y="1107"/>
                    <a:pt x="822" y="1048"/>
                    <a:pt x="870" y="1000"/>
                  </a:cubicBezTo>
                  <a:lnTo>
                    <a:pt x="16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5"/>
            <p:cNvSpPr/>
            <p:nvPr/>
          </p:nvSpPr>
          <p:spPr>
            <a:xfrm>
              <a:off x="5670780" y="3695684"/>
              <a:ext cx="226268" cy="23496"/>
            </a:xfrm>
            <a:custGeom>
              <a:avLst/>
              <a:gdLst/>
              <a:ahLst/>
              <a:cxnLst/>
              <a:rect l="l" t="t" r="r" b="b"/>
              <a:pathLst>
                <a:path w="8156" h="847" extrusionOk="0">
                  <a:moveTo>
                    <a:pt x="393" y="1"/>
                  </a:moveTo>
                  <a:lnTo>
                    <a:pt x="238" y="60"/>
                  </a:lnTo>
                  <a:cubicBezTo>
                    <a:pt x="107" y="60"/>
                    <a:pt x="0" y="167"/>
                    <a:pt x="12" y="298"/>
                  </a:cubicBezTo>
                  <a:lnTo>
                    <a:pt x="12" y="608"/>
                  </a:lnTo>
                  <a:cubicBezTo>
                    <a:pt x="0" y="739"/>
                    <a:pt x="107" y="846"/>
                    <a:pt x="238" y="846"/>
                  </a:cubicBezTo>
                  <a:lnTo>
                    <a:pt x="7799" y="834"/>
                  </a:lnTo>
                  <a:cubicBezTo>
                    <a:pt x="7918" y="834"/>
                    <a:pt x="8037" y="822"/>
                    <a:pt x="8037" y="691"/>
                  </a:cubicBezTo>
                  <a:lnTo>
                    <a:pt x="8156" y="501"/>
                  </a:lnTo>
                  <a:lnTo>
                    <a:pt x="8156" y="239"/>
                  </a:lnTo>
                  <a:cubicBezTo>
                    <a:pt x="8156" y="108"/>
                    <a:pt x="8049" y="1"/>
                    <a:pt x="7918" y="1"/>
                  </a:cubicBezTo>
                  <a:lnTo>
                    <a:pt x="7013" y="1"/>
                  </a:lnTo>
                  <a:lnTo>
                    <a:pt x="6799" y="251"/>
                  </a:lnTo>
                  <a:lnTo>
                    <a:pt x="6584" y="1"/>
                  </a:lnTo>
                  <a:lnTo>
                    <a:pt x="5632" y="1"/>
                  </a:lnTo>
                  <a:lnTo>
                    <a:pt x="5429" y="251"/>
                  </a:lnTo>
                  <a:lnTo>
                    <a:pt x="5191" y="1"/>
                  </a:lnTo>
                  <a:lnTo>
                    <a:pt x="4262" y="1"/>
                  </a:lnTo>
                  <a:lnTo>
                    <a:pt x="4036" y="251"/>
                  </a:lnTo>
                  <a:lnTo>
                    <a:pt x="3822" y="1"/>
                  </a:lnTo>
                  <a:lnTo>
                    <a:pt x="2893" y="1"/>
                  </a:lnTo>
                  <a:lnTo>
                    <a:pt x="2667" y="251"/>
                  </a:lnTo>
                  <a:lnTo>
                    <a:pt x="2453" y="1"/>
                  </a:lnTo>
                  <a:lnTo>
                    <a:pt x="1524" y="1"/>
                  </a:lnTo>
                  <a:lnTo>
                    <a:pt x="1298" y="203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5"/>
            <p:cNvSpPr/>
            <p:nvPr/>
          </p:nvSpPr>
          <p:spPr>
            <a:xfrm>
              <a:off x="5669115" y="3696683"/>
              <a:ext cx="227932" cy="25465"/>
            </a:xfrm>
            <a:custGeom>
              <a:avLst/>
              <a:gdLst/>
              <a:ahLst/>
              <a:cxnLst/>
              <a:rect l="l" t="t" r="r" b="b"/>
              <a:pathLst>
                <a:path w="8216" h="918" extrusionOk="0">
                  <a:moveTo>
                    <a:pt x="239" y="0"/>
                  </a:moveTo>
                  <a:cubicBezTo>
                    <a:pt x="108" y="0"/>
                    <a:pt x="1" y="108"/>
                    <a:pt x="1" y="227"/>
                  </a:cubicBezTo>
                  <a:lnTo>
                    <a:pt x="1" y="679"/>
                  </a:lnTo>
                  <a:cubicBezTo>
                    <a:pt x="1" y="810"/>
                    <a:pt x="108" y="905"/>
                    <a:pt x="239" y="917"/>
                  </a:cubicBezTo>
                  <a:lnTo>
                    <a:pt x="1167" y="917"/>
                  </a:lnTo>
                  <a:lnTo>
                    <a:pt x="1382" y="810"/>
                  </a:lnTo>
                  <a:lnTo>
                    <a:pt x="1596" y="917"/>
                  </a:lnTo>
                  <a:lnTo>
                    <a:pt x="2537" y="917"/>
                  </a:lnTo>
                  <a:lnTo>
                    <a:pt x="2822" y="715"/>
                  </a:lnTo>
                  <a:lnTo>
                    <a:pt x="2965" y="917"/>
                  </a:lnTo>
                  <a:lnTo>
                    <a:pt x="3906" y="917"/>
                  </a:lnTo>
                  <a:lnTo>
                    <a:pt x="4132" y="715"/>
                  </a:lnTo>
                  <a:lnTo>
                    <a:pt x="4334" y="917"/>
                  </a:lnTo>
                  <a:lnTo>
                    <a:pt x="5275" y="917"/>
                  </a:lnTo>
                  <a:lnTo>
                    <a:pt x="5537" y="715"/>
                  </a:lnTo>
                  <a:lnTo>
                    <a:pt x="5704" y="917"/>
                  </a:lnTo>
                  <a:lnTo>
                    <a:pt x="6644" y="917"/>
                  </a:lnTo>
                  <a:lnTo>
                    <a:pt x="6870" y="715"/>
                  </a:lnTo>
                  <a:lnTo>
                    <a:pt x="7073" y="905"/>
                  </a:lnTo>
                  <a:lnTo>
                    <a:pt x="7978" y="905"/>
                  </a:lnTo>
                  <a:cubicBezTo>
                    <a:pt x="8109" y="905"/>
                    <a:pt x="8216" y="798"/>
                    <a:pt x="8216" y="679"/>
                  </a:cubicBezTo>
                  <a:lnTo>
                    <a:pt x="8216" y="477"/>
                  </a:lnTo>
                  <a:lnTo>
                    <a:pt x="703" y="489"/>
                  </a:lnTo>
                  <a:cubicBezTo>
                    <a:pt x="572" y="489"/>
                    <a:pt x="465" y="381"/>
                    <a:pt x="465" y="250"/>
                  </a:cubicBezTo>
                  <a:lnTo>
                    <a:pt x="465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5"/>
            <p:cNvSpPr/>
            <p:nvPr/>
          </p:nvSpPr>
          <p:spPr>
            <a:xfrm>
              <a:off x="5699160" y="3665309"/>
              <a:ext cx="99790" cy="11900"/>
            </a:xfrm>
            <a:custGeom>
              <a:avLst/>
              <a:gdLst/>
              <a:ahLst/>
              <a:cxnLst/>
              <a:rect l="l" t="t" r="r" b="b"/>
              <a:pathLst>
                <a:path w="3597" h="429" extrusionOk="0">
                  <a:moveTo>
                    <a:pt x="1" y="0"/>
                  </a:moveTo>
                  <a:lnTo>
                    <a:pt x="156" y="179"/>
                  </a:lnTo>
                  <a:lnTo>
                    <a:pt x="1" y="429"/>
                  </a:lnTo>
                  <a:lnTo>
                    <a:pt x="3597" y="429"/>
                  </a:lnTo>
                  <a:lnTo>
                    <a:pt x="3597" y="0"/>
                  </a:ln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5"/>
            <p:cNvSpPr/>
            <p:nvPr/>
          </p:nvSpPr>
          <p:spPr>
            <a:xfrm>
              <a:off x="5697856" y="3665309"/>
              <a:ext cx="22166" cy="11900"/>
            </a:xfrm>
            <a:custGeom>
              <a:avLst/>
              <a:gdLst/>
              <a:ahLst/>
              <a:cxnLst/>
              <a:rect l="l" t="t" r="r" b="b"/>
              <a:pathLst>
                <a:path w="799" h="429" extrusionOk="0">
                  <a:moveTo>
                    <a:pt x="0" y="0"/>
                  </a:moveTo>
                  <a:lnTo>
                    <a:pt x="0" y="429"/>
                  </a:lnTo>
                  <a:lnTo>
                    <a:pt x="798" y="429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5701824" y="3696350"/>
              <a:ext cx="11902" cy="26131"/>
            </a:xfrm>
            <a:custGeom>
              <a:avLst/>
              <a:gdLst/>
              <a:ahLst/>
              <a:cxnLst/>
              <a:rect l="l" t="t" r="r" b="b"/>
              <a:pathLst>
                <a:path w="429" h="942" extrusionOk="0">
                  <a:moveTo>
                    <a:pt x="0" y="1"/>
                  </a:moveTo>
                  <a:lnTo>
                    <a:pt x="0" y="941"/>
                  </a:lnTo>
                  <a:lnTo>
                    <a:pt x="215" y="774"/>
                  </a:lnTo>
                  <a:lnTo>
                    <a:pt x="429" y="9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5739137" y="3696350"/>
              <a:ext cx="11929" cy="26131"/>
            </a:xfrm>
            <a:custGeom>
              <a:avLst/>
              <a:gdLst/>
              <a:ahLst/>
              <a:cxnLst/>
              <a:rect l="l" t="t" r="r" b="b"/>
              <a:pathLst>
                <a:path w="430" h="942" extrusionOk="0">
                  <a:moveTo>
                    <a:pt x="1" y="1"/>
                  </a:moveTo>
                  <a:lnTo>
                    <a:pt x="1" y="941"/>
                  </a:lnTo>
                  <a:lnTo>
                    <a:pt x="251" y="774"/>
                  </a:lnTo>
                  <a:lnTo>
                    <a:pt x="429" y="9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5777450" y="3696350"/>
              <a:ext cx="11929" cy="26131"/>
            </a:xfrm>
            <a:custGeom>
              <a:avLst/>
              <a:gdLst/>
              <a:ahLst/>
              <a:cxnLst/>
              <a:rect l="l" t="t" r="r" b="b"/>
              <a:pathLst>
                <a:path w="430" h="942" extrusionOk="0">
                  <a:moveTo>
                    <a:pt x="1" y="1"/>
                  </a:moveTo>
                  <a:lnTo>
                    <a:pt x="1" y="941"/>
                  </a:lnTo>
                  <a:lnTo>
                    <a:pt x="215" y="798"/>
                  </a:lnTo>
                  <a:lnTo>
                    <a:pt x="429" y="9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5"/>
            <p:cNvSpPr/>
            <p:nvPr/>
          </p:nvSpPr>
          <p:spPr>
            <a:xfrm>
              <a:off x="5815762" y="3696350"/>
              <a:ext cx="11929" cy="26131"/>
            </a:xfrm>
            <a:custGeom>
              <a:avLst/>
              <a:gdLst/>
              <a:ahLst/>
              <a:cxnLst/>
              <a:rect l="l" t="t" r="r" b="b"/>
              <a:pathLst>
                <a:path w="430" h="942" extrusionOk="0">
                  <a:moveTo>
                    <a:pt x="1" y="1"/>
                  </a:moveTo>
                  <a:lnTo>
                    <a:pt x="1" y="941"/>
                  </a:lnTo>
                  <a:lnTo>
                    <a:pt x="215" y="679"/>
                  </a:lnTo>
                  <a:lnTo>
                    <a:pt x="430" y="94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5"/>
            <p:cNvSpPr/>
            <p:nvPr/>
          </p:nvSpPr>
          <p:spPr>
            <a:xfrm>
              <a:off x="5853103" y="3696350"/>
              <a:ext cx="11902" cy="26131"/>
            </a:xfrm>
            <a:custGeom>
              <a:avLst/>
              <a:gdLst/>
              <a:ahLst/>
              <a:cxnLst/>
              <a:rect l="l" t="t" r="r" b="b"/>
              <a:pathLst>
                <a:path w="429" h="942" extrusionOk="0">
                  <a:moveTo>
                    <a:pt x="0" y="1"/>
                  </a:moveTo>
                  <a:lnTo>
                    <a:pt x="0" y="941"/>
                  </a:lnTo>
                  <a:lnTo>
                    <a:pt x="215" y="774"/>
                  </a:lnTo>
                  <a:lnTo>
                    <a:pt x="429" y="9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5"/>
            <p:cNvSpPr/>
            <p:nvPr/>
          </p:nvSpPr>
          <p:spPr>
            <a:xfrm>
              <a:off x="5701824" y="3709887"/>
              <a:ext cx="11902" cy="12261"/>
            </a:xfrm>
            <a:custGeom>
              <a:avLst/>
              <a:gdLst/>
              <a:ahLst/>
              <a:cxnLst/>
              <a:rect l="l" t="t" r="r" b="b"/>
              <a:pathLst>
                <a:path w="429" h="442" extrusionOk="0">
                  <a:moveTo>
                    <a:pt x="0" y="1"/>
                  </a:moveTo>
                  <a:lnTo>
                    <a:pt x="0" y="441"/>
                  </a:lnTo>
                  <a:lnTo>
                    <a:pt x="429" y="4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5"/>
            <p:cNvSpPr/>
            <p:nvPr/>
          </p:nvSpPr>
          <p:spPr>
            <a:xfrm>
              <a:off x="5739137" y="3709887"/>
              <a:ext cx="11929" cy="12261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1" y="1"/>
                  </a:moveTo>
                  <a:lnTo>
                    <a:pt x="1" y="441"/>
                  </a:lnTo>
                  <a:lnTo>
                    <a:pt x="429" y="4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5777450" y="3709887"/>
              <a:ext cx="11929" cy="12261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1" y="1"/>
                  </a:moveTo>
                  <a:lnTo>
                    <a:pt x="1" y="441"/>
                  </a:lnTo>
                  <a:lnTo>
                    <a:pt x="429" y="4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5815762" y="3709887"/>
              <a:ext cx="11929" cy="12261"/>
            </a:xfrm>
            <a:custGeom>
              <a:avLst/>
              <a:gdLst/>
              <a:ahLst/>
              <a:cxnLst/>
              <a:rect l="l" t="t" r="r" b="b"/>
              <a:pathLst>
                <a:path w="430" h="442" extrusionOk="0">
                  <a:moveTo>
                    <a:pt x="1" y="1"/>
                  </a:moveTo>
                  <a:lnTo>
                    <a:pt x="1" y="441"/>
                  </a:lnTo>
                  <a:lnTo>
                    <a:pt x="430" y="441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5"/>
            <p:cNvSpPr/>
            <p:nvPr/>
          </p:nvSpPr>
          <p:spPr>
            <a:xfrm>
              <a:off x="5853436" y="3709887"/>
              <a:ext cx="11902" cy="12261"/>
            </a:xfrm>
            <a:custGeom>
              <a:avLst/>
              <a:gdLst/>
              <a:ahLst/>
              <a:cxnLst/>
              <a:rect l="l" t="t" r="r" b="b"/>
              <a:pathLst>
                <a:path w="429" h="442" extrusionOk="0">
                  <a:moveTo>
                    <a:pt x="0" y="1"/>
                  </a:moveTo>
                  <a:lnTo>
                    <a:pt x="0" y="441"/>
                  </a:lnTo>
                  <a:lnTo>
                    <a:pt x="429" y="44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5"/>
            <p:cNvSpPr/>
            <p:nvPr/>
          </p:nvSpPr>
          <p:spPr>
            <a:xfrm>
              <a:off x="5720633" y="3545083"/>
              <a:ext cx="54542" cy="101223"/>
            </a:xfrm>
            <a:custGeom>
              <a:avLst/>
              <a:gdLst/>
              <a:ahLst/>
              <a:cxnLst/>
              <a:rect l="l" t="t" r="r" b="b"/>
              <a:pathLst>
                <a:path w="1966" h="3649" extrusionOk="0">
                  <a:moveTo>
                    <a:pt x="1" y="0"/>
                  </a:moveTo>
                  <a:lnTo>
                    <a:pt x="263" y="2179"/>
                  </a:lnTo>
                  <a:cubicBezTo>
                    <a:pt x="263" y="2513"/>
                    <a:pt x="179" y="3310"/>
                    <a:pt x="441" y="3489"/>
                  </a:cubicBezTo>
                  <a:cubicBezTo>
                    <a:pt x="594" y="3591"/>
                    <a:pt x="781" y="3649"/>
                    <a:pt x="974" y="3649"/>
                  </a:cubicBezTo>
                  <a:cubicBezTo>
                    <a:pt x="1006" y="3649"/>
                    <a:pt x="1039" y="3647"/>
                    <a:pt x="1072" y="3644"/>
                  </a:cubicBezTo>
                  <a:cubicBezTo>
                    <a:pt x="1573" y="3584"/>
                    <a:pt x="1954" y="3168"/>
                    <a:pt x="1965" y="2656"/>
                  </a:cubicBezTo>
                  <a:lnTo>
                    <a:pt x="1965" y="14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5"/>
            <p:cNvSpPr/>
            <p:nvPr/>
          </p:nvSpPr>
          <p:spPr>
            <a:xfrm>
              <a:off x="5720633" y="3546082"/>
              <a:ext cx="12262" cy="95148"/>
            </a:xfrm>
            <a:custGeom>
              <a:avLst/>
              <a:gdLst/>
              <a:ahLst/>
              <a:cxnLst/>
              <a:rect l="l" t="t" r="r" b="b"/>
              <a:pathLst>
                <a:path w="442" h="3430" extrusionOk="0">
                  <a:moveTo>
                    <a:pt x="1" y="0"/>
                  </a:moveTo>
                  <a:lnTo>
                    <a:pt x="1" y="2620"/>
                  </a:lnTo>
                  <a:cubicBezTo>
                    <a:pt x="1" y="2882"/>
                    <a:pt x="108" y="3120"/>
                    <a:pt x="287" y="3298"/>
                  </a:cubicBezTo>
                  <a:cubicBezTo>
                    <a:pt x="334" y="3346"/>
                    <a:pt x="382" y="3393"/>
                    <a:pt x="441" y="3429"/>
                  </a:cubicBezTo>
                  <a:lnTo>
                    <a:pt x="441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5"/>
            <p:cNvSpPr/>
            <p:nvPr/>
          </p:nvSpPr>
          <p:spPr>
            <a:xfrm>
              <a:off x="5678686" y="3427216"/>
              <a:ext cx="193920" cy="150268"/>
            </a:xfrm>
            <a:custGeom>
              <a:avLst/>
              <a:gdLst/>
              <a:ahLst/>
              <a:cxnLst/>
              <a:rect l="l" t="t" r="r" b="b"/>
              <a:pathLst>
                <a:path w="6990" h="5417" extrusionOk="0">
                  <a:moveTo>
                    <a:pt x="4990" y="392"/>
                  </a:moveTo>
                  <a:lnTo>
                    <a:pt x="4716" y="761"/>
                  </a:lnTo>
                  <a:lnTo>
                    <a:pt x="3549" y="2785"/>
                  </a:lnTo>
                  <a:cubicBezTo>
                    <a:pt x="3489" y="2892"/>
                    <a:pt x="3525" y="3023"/>
                    <a:pt x="3632" y="3083"/>
                  </a:cubicBezTo>
                  <a:cubicBezTo>
                    <a:pt x="3668" y="3095"/>
                    <a:pt x="3704" y="3106"/>
                    <a:pt x="3739" y="3106"/>
                  </a:cubicBezTo>
                  <a:cubicBezTo>
                    <a:pt x="3823" y="3106"/>
                    <a:pt x="3894" y="3071"/>
                    <a:pt x="3930" y="2999"/>
                  </a:cubicBezTo>
                  <a:lnTo>
                    <a:pt x="5097" y="987"/>
                  </a:lnTo>
                  <a:lnTo>
                    <a:pt x="5275" y="547"/>
                  </a:lnTo>
                  <a:lnTo>
                    <a:pt x="5359" y="1035"/>
                  </a:lnTo>
                  <a:lnTo>
                    <a:pt x="6394" y="4738"/>
                  </a:lnTo>
                  <a:lnTo>
                    <a:pt x="846" y="1511"/>
                  </a:lnTo>
                  <a:lnTo>
                    <a:pt x="4537" y="559"/>
                  </a:lnTo>
                  <a:lnTo>
                    <a:pt x="4990" y="392"/>
                  </a:lnTo>
                  <a:close/>
                  <a:moveTo>
                    <a:pt x="5411" y="0"/>
                  </a:moveTo>
                  <a:cubicBezTo>
                    <a:pt x="5379" y="0"/>
                    <a:pt x="5339" y="18"/>
                    <a:pt x="5287" y="35"/>
                  </a:cubicBezTo>
                  <a:lnTo>
                    <a:pt x="4347" y="166"/>
                  </a:lnTo>
                  <a:lnTo>
                    <a:pt x="215" y="1225"/>
                  </a:lnTo>
                  <a:cubicBezTo>
                    <a:pt x="37" y="1273"/>
                    <a:pt x="1" y="1523"/>
                    <a:pt x="167" y="1618"/>
                  </a:cubicBezTo>
                  <a:lnTo>
                    <a:pt x="6633" y="5392"/>
                  </a:lnTo>
                  <a:cubicBezTo>
                    <a:pt x="6668" y="5404"/>
                    <a:pt x="6704" y="5416"/>
                    <a:pt x="6752" y="5416"/>
                  </a:cubicBezTo>
                  <a:cubicBezTo>
                    <a:pt x="6895" y="5416"/>
                    <a:pt x="6990" y="5285"/>
                    <a:pt x="6954" y="5142"/>
                  </a:cubicBezTo>
                  <a:lnTo>
                    <a:pt x="5799" y="999"/>
                  </a:lnTo>
                  <a:lnTo>
                    <a:pt x="5490" y="82"/>
                  </a:lnTo>
                  <a:cubicBezTo>
                    <a:pt x="5471" y="20"/>
                    <a:pt x="5446" y="0"/>
                    <a:pt x="541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5"/>
            <p:cNvSpPr/>
            <p:nvPr/>
          </p:nvSpPr>
          <p:spPr>
            <a:xfrm>
              <a:off x="5680351" y="3430795"/>
              <a:ext cx="219998" cy="135122"/>
            </a:xfrm>
            <a:custGeom>
              <a:avLst/>
              <a:gdLst/>
              <a:ahLst/>
              <a:cxnLst/>
              <a:rect l="l" t="t" r="r" b="b"/>
              <a:pathLst>
                <a:path w="7930" h="4871" extrusionOk="0">
                  <a:moveTo>
                    <a:pt x="386" y="0"/>
                  </a:moveTo>
                  <a:cubicBezTo>
                    <a:pt x="327" y="0"/>
                    <a:pt x="270" y="30"/>
                    <a:pt x="238" y="84"/>
                  </a:cubicBezTo>
                  <a:cubicBezTo>
                    <a:pt x="131" y="251"/>
                    <a:pt x="48" y="441"/>
                    <a:pt x="0" y="632"/>
                  </a:cubicBezTo>
                  <a:lnTo>
                    <a:pt x="7406" y="4871"/>
                  </a:lnTo>
                  <a:cubicBezTo>
                    <a:pt x="7513" y="4752"/>
                    <a:pt x="7608" y="4811"/>
                    <a:pt x="7692" y="4692"/>
                  </a:cubicBezTo>
                  <a:cubicBezTo>
                    <a:pt x="7763" y="4585"/>
                    <a:pt x="7823" y="4490"/>
                    <a:pt x="7882" y="4382"/>
                  </a:cubicBezTo>
                  <a:cubicBezTo>
                    <a:pt x="7930" y="4299"/>
                    <a:pt x="7906" y="4192"/>
                    <a:pt x="7823" y="4144"/>
                  </a:cubicBezTo>
                  <a:lnTo>
                    <a:pt x="739" y="49"/>
                  </a:lnTo>
                  <a:lnTo>
                    <a:pt x="477" y="25"/>
                  </a:lnTo>
                  <a:cubicBezTo>
                    <a:pt x="448" y="8"/>
                    <a:pt x="417" y="0"/>
                    <a:pt x="38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5"/>
            <p:cNvSpPr/>
            <p:nvPr/>
          </p:nvSpPr>
          <p:spPr>
            <a:xfrm>
              <a:off x="5676384" y="3426495"/>
              <a:ext cx="217362" cy="144054"/>
            </a:xfrm>
            <a:custGeom>
              <a:avLst/>
              <a:gdLst/>
              <a:ahLst/>
              <a:cxnLst/>
              <a:rect l="l" t="t" r="r" b="b"/>
              <a:pathLst>
                <a:path w="7835" h="5193" extrusionOk="0">
                  <a:moveTo>
                    <a:pt x="469" y="1"/>
                  </a:moveTo>
                  <a:cubicBezTo>
                    <a:pt x="410" y="1"/>
                    <a:pt x="353" y="30"/>
                    <a:pt x="322" y="84"/>
                  </a:cubicBezTo>
                  <a:cubicBezTo>
                    <a:pt x="262" y="204"/>
                    <a:pt x="203" y="311"/>
                    <a:pt x="155" y="430"/>
                  </a:cubicBezTo>
                  <a:cubicBezTo>
                    <a:pt x="96" y="561"/>
                    <a:pt x="48" y="692"/>
                    <a:pt x="0" y="823"/>
                  </a:cubicBezTo>
                  <a:lnTo>
                    <a:pt x="3203" y="3216"/>
                  </a:lnTo>
                  <a:lnTo>
                    <a:pt x="7561" y="5192"/>
                  </a:lnTo>
                  <a:cubicBezTo>
                    <a:pt x="7656" y="5085"/>
                    <a:pt x="7751" y="4966"/>
                    <a:pt x="7835" y="4847"/>
                  </a:cubicBezTo>
                  <a:lnTo>
                    <a:pt x="7835" y="4835"/>
                  </a:lnTo>
                  <a:lnTo>
                    <a:pt x="834" y="823"/>
                  </a:lnTo>
                  <a:cubicBezTo>
                    <a:pt x="786" y="787"/>
                    <a:pt x="762" y="727"/>
                    <a:pt x="762" y="668"/>
                  </a:cubicBezTo>
                  <a:cubicBezTo>
                    <a:pt x="798" y="525"/>
                    <a:pt x="834" y="382"/>
                    <a:pt x="870" y="251"/>
                  </a:cubicBezTo>
                  <a:cubicBezTo>
                    <a:pt x="882" y="227"/>
                    <a:pt x="882" y="215"/>
                    <a:pt x="882" y="215"/>
                  </a:cubicBezTo>
                  <a:lnTo>
                    <a:pt x="560" y="25"/>
                  </a:lnTo>
                  <a:cubicBezTo>
                    <a:pt x="531" y="9"/>
                    <a:pt x="500" y="1"/>
                    <a:pt x="469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5799255" y="3424720"/>
              <a:ext cx="40338" cy="31540"/>
            </a:xfrm>
            <a:custGeom>
              <a:avLst/>
              <a:gdLst/>
              <a:ahLst/>
              <a:cxnLst/>
              <a:rect l="l" t="t" r="r" b="b"/>
              <a:pathLst>
                <a:path w="1454" h="1137" extrusionOk="0">
                  <a:moveTo>
                    <a:pt x="981" y="0"/>
                  </a:moveTo>
                  <a:cubicBezTo>
                    <a:pt x="964" y="0"/>
                    <a:pt x="947" y="2"/>
                    <a:pt x="929" y="6"/>
                  </a:cubicBezTo>
                  <a:lnTo>
                    <a:pt x="1" y="244"/>
                  </a:lnTo>
                  <a:lnTo>
                    <a:pt x="12" y="279"/>
                  </a:lnTo>
                  <a:cubicBezTo>
                    <a:pt x="48" y="410"/>
                    <a:pt x="108" y="541"/>
                    <a:pt x="191" y="649"/>
                  </a:cubicBezTo>
                  <a:lnTo>
                    <a:pt x="536" y="565"/>
                  </a:lnTo>
                  <a:lnTo>
                    <a:pt x="370" y="863"/>
                  </a:lnTo>
                  <a:cubicBezTo>
                    <a:pt x="429" y="910"/>
                    <a:pt x="489" y="946"/>
                    <a:pt x="548" y="982"/>
                  </a:cubicBezTo>
                  <a:cubicBezTo>
                    <a:pt x="608" y="1018"/>
                    <a:pt x="679" y="1053"/>
                    <a:pt x="751" y="1077"/>
                  </a:cubicBezTo>
                  <a:lnTo>
                    <a:pt x="917" y="791"/>
                  </a:lnTo>
                  <a:lnTo>
                    <a:pt x="1013" y="1137"/>
                  </a:lnTo>
                  <a:lnTo>
                    <a:pt x="1120" y="1137"/>
                  </a:lnTo>
                  <a:cubicBezTo>
                    <a:pt x="1239" y="1137"/>
                    <a:pt x="1346" y="1125"/>
                    <a:pt x="1453" y="1089"/>
                  </a:cubicBezTo>
                  <a:lnTo>
                    <a:pt x="1191" y="160"/>
                  </a:lnTo>
                  <a:cubicBezTo>
                    <a:pt x="1171" y="59"/>
                    <a:pt x="1081" y="0"/>
                    <a:pt x="98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5"/>
            <p:cNvSpPr/>
            <p:nvPr/>
          </p:nvSpPr>
          <p:spPr>
            <a:xfrm>
              <a:off x="5811823" y="3405912"/>
              <a:ext cx="41059" cy="35119"/>
            </a:xfrm>
            <a:custGeom>
              <a:avLst/>
              <a:gdLst/>
              <a:ahLst/>
              <a:cxnLst/>
              <a:rect l="l" t="t" r="r" b="b"/>
              <a:pathLst>
                <a:path w="1480" h="1266" extrusionOk="0">
                  <a:moveTo>
                    <a:pt x="683" y="0"/>
                  </a:moveTo>
                  <a:cubicBezTo>
                    <a:pt x="635" y="0"/>
                    <a:pt x="586" y="5"/>
                    <a:pt x="536" y="17"/>
                  </a:cubicBezTo>
                  <a:cubicBezTo>
                    <a:pt x="357" y="53"/>
                    <a:pt x="274" y="219"/>
                    <a:pt x="179" y="386"/>
                  </a:cubicBezTo>
                  <a:cubicBezTo>
                    <a:pt x="0" y="707"/>
                    <a:pt x="71" y="946"/>
                    <a:pt x="381" y="1124"/>
                  </a:cubicBezTo>
                  <a:cubicBezTo>
                    <a:pt x="530" y="1210"/>
                    <a:pt x="668" y="1266"/>
                    <a:pt x="792" y="1266"/>
                  </a:cubicBezTo>
                  <a:cubicBezTo>
                    <a:pt x="926" y="1266"/>
                    <a:pt x="1044" y="1201"/>
                    <a:pt x="1143" y="1041"/>
                  </a:cubicBezTo>
                  <a:cubicBezTo>
                    <a:pt x="1155" y="1017"/>
                    <a:pt x="1274" y="946"/>
                    <a:pt x="1286" y="934"/>
                  </a:cubicBezTo>
                  <a:cubicBezTo>
                    <a:pt x="1480" y="481"/>
                    <a:pt x="1138" y="0"/>
                    <a:pt x="6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5807855" y="3406356"/>
              <a:ext cx="39644" cy="36145"/>
            </a:xfrm>
            <a:custGeom>
              <a:avLst/>
              <a:gdLst/>
              <a:ahLst/>
              <a:cxnLst/>
              <a:rect l="l" t="t" r="r" b="b"/>
              <a:pathLst>
                <a:path w="1429" h="1303" extrusionOk="0">
                  <a:moveTo>
                    <a:pt x="1417" y="906"/>
                  </a:moveTo>
                  <a:cubicBezTo>
                    <a:pt x="1417" y="907"/>
                    <a:pt x="1416" y="908"/>
                    <a:pt x="1416" y="909"/>
                  </a:cubicBezTo>
                  <a:lnTo>
                    <a:pt x="1416" y="909"/>
                  </a:lnTo>
                  <a:cubicBezTo>
                    <a:pt x="1420" y="908"/>
                    <a:pt x="1424" y="907"/>
                    <a:pt x="1429" y="906"/>
                  </a:cubicBezTo>
                  <a:close/>
                  <a:moveTo>
                    <a:pt x="679" y="1"/>
                  </a:moveTo>
                  <a:cubicBezTo>
                    <a:pt x="214" y="96"/>
                    <a:pt x="0" y="644"/>
                    <a:pt x="286" y="1037"/>
                  </a:cubicBezTo>
                  <a:cubicBezTo>
                    <a:pt x="415" y="1216"/>
                    <a:pt x="611" y="1303"/>
                    <a:pt x="809" y="1303"/>
                  </a:cubicBezTo>
                  <a:cubicBezTo>
                    <a:pt x="1032" y="1303"/>
                    <a:pt x="1255" y="1192"/>
                    <a:pt x="1381" y="977"/>
                  </a:cubicBezTo>
                  <a:cubicBezTo>
                    <a:pt x="1393" y="954"/>
                    <a:pt x="1404" y="931"/>
                    <a:pt x="1416" y="909"/>
                  </a:cubicBezTo>
                  <a:lnTo>
                    <a:pt x="1416" y="909"/>
                  </a:lnTo>
                  <a:cubicBezTo>
                    <a:pt x="1369" y="918"/>
                    <a:pt x="1323" y="923"/>
                    <a:pt x="1278" y="923"/>
                  </a:cubicBezTo>
                  <a:cubicBezTo>
                    <a:pt x="817" y="923"/>
                    <a:pt x="485" y="442"/>
                    <a:pt x="6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5"/>
            <p:cNvSpPr/>
            <p:nvPr/>
          </p:nvSpPr>
          <p:spPr>
            <a:xfrm>
              <a:off x="5828773" y="3313871"/>
              <a:ext cx="95712" cy="58837"/>
            </a:xfrm>
            <a:custGeom>
              <a:avLst/>
              <a:gdLst/>
              <a:ahLst/>
              <a:cxnLst/>
              <a:rect l="l" t="t" r="r" b="b"/>
              <a:pathLst>
                <a:path w="3450" h="2121" extrusionOk="0">
                  <a:moveTo>
                    <a:pt x="306" y="1"/>
                  </a:moveTo>
                  <a:cubicBezTo>
                    <a:pt x="19" y="1"/>
                    <a:pt x="0" y="430"/>
                    <a:pt x="294" y="442"/>
                  </a:cubicBezTo>
                  <a:cubicBezTo>
                    <a:pt x="1389" y="525"/>
                    <a:pt x="2389" y="1108"/>
                    <a:pt x="3009" y="2025"/>
                  </a:cubicBezTo>
                  <a:cubicBezTo>
                    <a:pt x="3056" y="2085"/>
                    <a:pt x="3116" y="2120"/>
                    <a:pt x="3199" y="2120"/>
                  </a:cubicBezTo>
                  <a:lnTo>
                    <a:pt x="3199" y="2109"/>
                  </a:lnTo>
                  <a:cubicBezTo>
                    <a:pt x="3247" y="2109"/>
                    <a:pt x="3282" y="2097"/>
                    <a:pt x="3318" y="2073"/>
                  </a:cubicBezTo>
                  <a:cubicBezTo>
                    <a:pt x="3413" y="2013"/>
                    <a:pt x="3449" y="1882"/>
                    <a:pt x="3378" y="1775"/>
                  </a:cubicBezTo>
                  <a:cubicBezTo>
                    <a:pt x="2687" y="751"/>
                    <a:pt x="1556" y="96"/>
                    <a:pt x="318" y="1"/>
                  </a:cubicBezTo>
                  <a:cubicBezTo>
                    <a:pt x="314" y="1"/>
                    <a:pt x="310" y="1"/>
                    <a:pt x="306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5"/>
            <p:cNvSpPr/>
            <p:nvPr/>
          </p:nvSpPr>
          <p:spPr>
            <a:xfrm>
              <a:off x="5826665" y="3365079"/>
              <a:ext cx="55208" cy="35036"/>
            </a:xfrm>
            <a:custGeom>
              <a:avLst/>
              <a:gdLst/>
              <a:ahLst/>
              <a:cxnLst/>
              <a:rect l="l" t="t" r="r" b="b"/>
              <a:pathLst>
                <a:path w="1990" h="1263" extrusionOk="0">
                  <a:moveTo>
                    <a:pt x="298" y="1"/>
                  </a:moveTo>
                  <a:cubicBezTo>
                    <a:pt x="25" y="1"/>
                    <a:pt x="1" y="405"/>
                    <a:pt x="275" y="441"/>
                  </a:cubicBezTo>
                  <a:cubicBezTo>
                    <a:pt x="787" y="489"/>
                    <a:pt x="1239" y="751"/>
                    <a:pt x="1537" y="1167"/>
                  </a:cubicBezTo>
                  <a:cubicBezTo>
                    <a:pt x="1572" y="1227"/>
                    <a:pt x="1644" y="1263"/>
                    <a:pt x="1715" y="1263"/>
                  </a:cubicBezTo>
                  <a:cubicBezTo>
                    <a:pt x="1894" y="1263"/>
                    <a:pt x="1989" y="1072"/>
                    <a:pt x="1906" y="929"/>
                  </a:cubicBezTo>
                  <a:cubicBezTo>
                    <a:pt x="1537" y="393"/>
                    <a:pt x="941" y="60"/>
                    <a:pt x="29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5826748" y="3340889"/>
              <a:ext cx="75265" cy="46686"/>
            </a:xfrm>
            <a:custGeom>
              <a:avLst/>
              <a:gdLst/>
              <a:ahLst/>
              <a:cxnLst/>
              <a:rect l="l" t="t" r="r" b="b"/>
              <a:pathLst>
                <a:path w="2713" h="1683" extrusionOk="0">
                  <a:moveTo>
                    <a:pt x="277" y="0"/>
                  </a:moveTo>
                  <a:cubicBezTo>
                    <a:pt x="8" y="0"/>
                    <a:pt x="1" y="432"/>
                    <a:pt x="295" y="432"/>
                  </a:cubicBezTo>
                  <a:cubicBezTo>
                    <a:pt x="1093" y="492"/>
                    <a:pt x="1831" y="920"/>
                    <a:pt x="2284" y="1587"/>
                  </a:cubicBezTo>
                  <a:cubicBezTo>
                    <a:pt x="2320" y="1646"/>
                    <a:pt x="2391" y="1682"/>
                    <a:pt x="2462" y="1682"/>
                  </a:cubicBezTo>
                  <a:cubicBezTo>
                    <a:pt x="2510" y="1682"/>
                    <a:pt x="2546" y="1670"/>
                    <a:pt x="2581" y="1646"/>
                  </a:cubicBezTo>
                  <a:cubicBezTo>
                    <a:pt x="2677" y="1575"/>
                    <a:pt x="2712" y="1444"/>
                    <a:pt x="2653" y="1349"/>
                  </a:cubicBezTo>
                  <a:cubicBezTo>
                    <a:pt x="2117" y="563"/>
                    <a:pt x="1260" y="63"/>
                    <a:pt x="319" y="3"/>
                  </a:cubicBezTo>
                  <a:cubicBezTo>
                    <a:pt x="305" y="1"/>
                    <a:pt x="290" y="0"/>
                    <a:pt x="27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5"/>
            <p:cNvSpPr/>
            <p:nvPr/>
          </p:nvSpPr>
          <p:spPr>
            <a:xfrm>
              <a:off x="5742439" y="361676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cubicBezTo>
                    <a:pt x="1" y="322"/>
                    <a:pt x="84" y="417"/>
                    <a:pt x="203" y="417"/>
                  </a:cubicBezTo>
                  <a:cubicBezTo>
                    <a:pt x="322" y="417"/>
                    <a:pt x="417" y="322"/>
                    <a:pt x="417" y="214"/>
                  </a:cubicBezTo>
                  <a:cubicBezTo>
                    <a:pt x="417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5"/>
            <p:cNvSpPr/>
            <p:nvPr/>
          </p:nvSpPr>
          <p:spPr>
            <a:xfrm>
              <a:off x="5664482" y="3331042"/>
              <a:ext cx="32403" cy="31097"/>
            </a:xfrm>
            <a:custGeom>
              <a:avLst/>
              <a:gdLst/>
              <a:ahLst/>
              <a:cxnLst/>
              <a:rect l="l" t="t" r="r" b="b"/>
              <a:pathLst>
                <a:path w="1168" h="1121" extrusionOk="0">
                  <a:moveTo>
                    <a:pt x="562" y="0"/>
                  </a:moveTo>
                  <a:cubicBezTo>
                    <a:pt x="440" y="0"/>
                    <a:pt x="334" y="92"/>
                    <a:pt x="334" y="216"/>
                  </a:cubicBezTo>
                  <a:lnTo>
                    <a:pt x="334" y="311"/>
                  </a:lnTo>
                  <a:cubicBezTo>
                    <a:pt x="334" y="323"/>
                    <a:pt x="322" y="335"/>
                    <a:pt x="310" y="335"/>
                  </a:cubicBezTo>
                  <a:lnTo>
                    <a:pt x="227" y="335"/>
                  </a:lnTo>
                  <a:cubicBezTo>
                    <a:pt x="108" y="335"/>
                    <a:pt x="13" y="430"/>
                    <a:pt x="1" y="537"/>
                  </a:cubicBezTo>
                  <a:cubicBezTo>
                    <a:pt x="1" y="597"/>
                    <a:pt x="25" y="668"/>
                    <a:pt x="60" y="704"/>
                  </a:cubicBezTo>
                  <a:cubicBezTo>
                    <a:pt x="108" y="751"/>
                    <a:pt x="156" y="775"/>
                    <a:pt x="215" y="775"/>
                  </a:cubicBezTo>
                  <a:lnTo>
                    <a:pt x="310" y="775"/>
                  </a:lnTo>
                  <a:cubicBezTo>
                    <a:pt x="310" y="775"/>
                    <a:pt x="334" y="799"/>
                    <a:pt x="334" y="811"/>
                  </a:cubicBezTo>
                  <a:lnTo>
                    <a:pt x="334" y="906"/>
                  </a:lnTo>
                  <a:cubicBezTo>
                    <a:pt x="334" y="966"/>
                    <a:pt x="358" y="1013"/>
                    <a:pt x="406" y="1061"/>
                  </a:cubicBezTo>
                  <a:cubicBezTo>
                    <a:pt x="441" y="1097"/>
                    <a:pt x="501" y="1120"/>
                    <a:pt x="549" y="1120"/>
                  </a:cubicBezTo>
                  <a:cubicBezTo>
                    <a:pt x="679" y="1120"/>
                    <a:pt x="775" y="1013"/>
                    <a:pt x="763" y="894"/>
                  </a:cubicBezTo>
                  <a:lnTo>
                    <a:pt x="763" y="811"/>
                  </a:lnTo>
                  <a:cubicBezTo>
                    <a:pt x="769" y="799"/>
                    <a:pt x="781" y="796"/>
                    <a:pt x="791" y="796"/>
                  </a:cubicBezTo>
                  <a:cubicBezTo>
                    <a:pt x="802" y="796"/>
                    <a:pt x="810" y="799"/>
                    <a:pt x="810" y="799"/>
                  </a:cubicBezTo>
                  <a:lnTo>
                    <a:pt x="894" y="799"/>
                  </a:lnTo>
                  <a:cubicBezTo>
                    <a:pt x="989" y="799"/>
                    <a:pt x="1072" y="739"/>
                    <a:pt x="1108" y="656"/>
                  </a:cubicBezTo>
                  <a:cubicBezTo>
                    <a:pt x="1168" y="501"/>
                    <a:pt x="1060" y="335"/>
                    <a:pt x="894" y="335"/>
                  </a:cubicBezTo>
                  <a:lnTo>
                    <a:pt x="799" y="335"/>
                  </a:lnTo>
                  <a:cubicBezTo>
                    <a:pt x="787" y="335"/>
                    <a:pt x="763" y="323"/>
                    <a:pt x="763" y="311"/>
                  </a:cubicBezTo>
                  <a:lnTo>
                    <a:pt x="763" y="227"/>
                  </a:lnTo>
                  <a:cubicBezTo>
                    <a:pt x="775" y="108"/>
                    <a:pt x="691" y="13"/>
                    <a:pt x="584" y="1"/>
                  </a:cubicBezTo>
                  <a:cubicBezTo>
                    <a:pt x="577" y="1"/>
                    <a:pt x="569" y="0"/>
                    <a:pt x="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5"/>
            <p:cNvSpPr/>
            <p:nvPr/>
          </p:nvSpPr>
          <p:spPr>
            <a:xfrm>
              <a:off x="5928091" y="3629302"/>
              <a:ext cx="33707" cy="30930"/>
            </a:xfrm>
            <a:custGeom>
              <a:avLst/>
              <a:gdLst/>
              <a:ahLst/>
              <a:cxnLst/>
              <a:rect l="l" t="t" r="r" b="b"/>
              <a:pathLst>
                <a:path w="1215" h="1115" extrusionOk="0">
                  <a:moveTo>
                    <a:pt x="572" y="1"/>
                  </a:moveTo>
                  <a:cubicBezTo>
                    <a:pt x="441" y="1"/>
                    <a:pt x="345" y="96"/>
                    <a:pt x="345" y="227"/>
                  </a:cubicBezTo>
                  <a:lnTo>
                    <a:pt x="345" y="322"/>
                  </a:lnTo>
                  <a:cubicBezTo>
                    <a:pt x="345" y="334"/>
                    <a:pt x="310" y="358"/>
                    <a:pt x="310" y="358"/>
                  </a:cubicBezTo>
                  <a:lnTo>
                    <a:pt x="226" y="358"/>
                  </a:lnTo>
                  <a:cubicBezTo>
                    <a:pt x="119" y="358"/>
                    <a:pt x="12" y="441"/>
                    <a:pt x="0" y="560"/>
                  </a:cubicBezTo>
                  <a:cubicBezTo>
                    <a:pt x="0" y="679"/>
                    <a:pt x="95" y="786"/>
                    <a:pt x="226" y="786"/>
                  </a:cubicBezTo>
                  <a:lnTo>
                    <a:pt x="310" y="786"/>
                  </a:lnTo>
                  <a:cubicBezTo>
                    <a:pt x="333" y="786"/>
                    <a:pt x="345" y="798"/>
                    <a:pt x="345" y="810"/>
                  </a:cubicBezTo>
                  <a:lnTo>
                    <a:pt x="345" y="905"/>
                  </a:lnTo>
                  <a:cubicBezTo>
                    <a:pt x="345" y="965"/>
                    <a:pt x="369" y="1013"/>
                    <a:pt x="405" y="1048"/>
                  </a:cubicBezTo>
                  <a:cubicBezTo>
                    <a:pt x="451" y="1094"/>
                    <a:pt x="505" y="1114"/>
                    <a:pt x="557" y="1114"/>
                  </a:cubicBezTo>
                  <a:cubicBezTo>
                    <a:pt x="669" y="1114"/>
                    <a:pt x="774" y="1023"/>
                    <a:pt x="774" y="894"/>
                  </a:cubicBezTo>
                  <a:lnTo>
                    <a:pt x="774" y="798"/>
                  </a:lnTo>
                  <a:cubicBezTo>
                    <a:pt x="774" y="786"/>
                    <a:pt x="774" y="786"/>
                    <a:pt x="786" y="786"/>
                  </a:cubicBezTo>
                  <a:lnTo>
                    <a:pt x="964" y="786"/>
                  </a:lnTo>
                  <a:cubicBezTo>
                    <a:pt x="1000" y="786"/>
                    <a:pt x="1024" y="774"/>
                    <a:pt x="1048" y="751"/>
                  </a:cubicBezTo>
                  <a:cubicBezTo>
                    <a:pt x="1214" y="608"/>
                    <a:pt x="1119" y="334"/>
                    <a:pt x="905" y="322"/>
                  </a:cubicBezTo>
                  <a:lnTo>
                    <a:pt x="774" y="322"/>
                  </a:lnTo>
                  <a:lnTo>
                    <a:pt x="774" y="227"/>
                  </a:lnTo>
                  <a:cubicBezTo>
                    <a:pt x="774" y="108"/>
                    <a:pt x="691" y="12"/>
                    <a:pt x="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5"/>
            <p:cNvSpPr/>
            <p:nvPr/>
          </p:nvSpPr>
          <p:spPr>
            <a:xfrm>
              <a:off x="5944598" y="3430628"/>
              <a:ext cx="42973" cy="42636"/>
            </a:xfrm>
            <a:custGeom>
              <a:avLst/>
              <a:gdLst/>
              <a:ahLst/>
              <a:cxnLst/>
              <a:rect l="l" t="t" r="r" b="b"/>
              <a:pathLst>
                <a:path w="1549" h="1537" extrusionOk="0">
                  <a:moveTo>
                    <a:pt x="780" y="1"/>
                  </a:moveTo>
                  <a:cubicBezTo>
                    <a:pt x="768" y="1"/>
                    <a:pt x="756" y="7"/>
                    <a:pt x="750" y="19"/>
                  </a:cubicBezTo>
                  <a:lnTo>
                    <a:pt x="512" y="495"/>
                  </a:lnTo>
                  <a:cubicBezTo>
                    <a:pt x="512" y="495"/>
                    <a:pt x="512" y="507"/>
                    <a:pt x="500" y="507"/>
                  </a:cubicBezTo>
                  <a:lnTo>
                    <a:pt x="24" y="745"/>
                  </a:lnTo>
                  <a:cubicBezTo>
                    <a:pt x="0" y="757"/>
                    <a:pt x="0" y="781"/>
                    <a:pt x="24" y="793"/>
                  </a:cubicBezTo>
                  <a:lnTo>
                    <a:pt x="500" y="1031"/>
                  </a:lnTo>
                  <a:cubicBezTo>
                    <a:pt x="512" y="1031"/>
                    <a:pt x="512" y="1043"/>
                    <a:pt x="512" y="1043"/>
                  </a:cubicBezTo>
                  <a:lnTo>
                    <a:pt x="750" y="1519"/>
                  </a:lnTo>
                  <a:cubicBezTo>
                    <a:pt x="756" y="1531"/>
                    <a:pt x="768" y="1537"/>
                    <a:pt x="780" y="1537"/>
                  </a:cubicBezTo>
                  <a:cubicBezTo>
                    <a:pt x="792" y="1537"/>
                    <a:pt x="804" y="1531"/>
                    <a:pt x="810" y="1519"/>
                  </a:cubicBezTo>
                  <a:lnTo>
                    <a:pt x="1036" y="1043"/>
                  </a:lnTo>
                  <a:cubicBezTo>
                    <a:pt x="1048" y="1043"/>
                    <a:pt x="1048" y="1031"/>
                    <a:pt x="1060" y="1031"/>
                  </a:cubicBezTo>
                  <a:lnTo>
                    <a:pt x="1536" y="793"/>
                  </a:lnTo>
                  <a:cubicBezTo>
                    <a:pt x="1548" y="781"/>
                    <a:pt x="1548" y="757"/>
                    <a:pt x="1536" y="745"/>
                  </a:cubicBezTo>
                  <a:lnTo>
                    <a:pt x="1060" y="507"/>
                  </a:lnTo>
                  <a:cubicBezTo>
                    <a:pt x="1048" y="507"/>
                    <a:pt x="1048" y="495"/>
                    <a:pt x="1036" y="495"/>
                  </a:cubicBezTo>
                  <a:lnTo>
                    <a:pt x="810" y="19"/>
                  </a:lnTo>
                  <a:cubicBezTo>
                    <a:pt x="804" y="7"/>
                    <a:pt x="792" y="1"/>
                    <a:pt x="7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5"/>
            <p:cNvSpPr/>
            <p:nvPr/>
          </p:nvSpPr>
          <p:spPr>
            <a:xfrm>
              <a:off x="5593794" y="3564085"/>
              <a:ext cx="42973" cy="42609"/>
            </a:xfrm>
            <a:custGeom>
              <a:avLst/>
              <a:gdLst/>
              <a:ahLst/>
              <a:cxnLst/>
              <a:rect l="l" t="t" r="r" b="b"/>
              <a:pathLst>
                <a:path w="1549" h="1536" extrusionOk="0">
                  <a:moveTo>
                    <a:pt x="775" y="0"/>
                  </a:moveTo>
                  <a:cubicBezTo>
                    <a:pt x="766" y="0"/>
                    <a:pt x="757" y="6"/>
                    <a:pt x="751" y="18"/>
                  </a:cubicBezTo>
                  <a:lnTo>
                    <a:pt x="513" y="494"/>
                  </a:lnTo>
                  <a:cubicBezTo>
                    <a:pt x="513" y="494"/>
                    <a:pt x="501" y="506"/>
                    <a:pt x="501" y="506"/>
                  </a:cubicBezTo>
                  <a:lnTo>
                    <a:pt x="25" y="744"/>
                  </a:lnTo>
                  <a:cubicBezTo>
                    <a:pt x="1" y="756"/>
                    <a:pt x="1" y="780"/>
                    <a:pt x="25" y="792"/>
                  </a:cubicBezTo>
                  <a:lnTo>
                    <a:pt x="501" y="1030"/>
                  </a:lnTo>
                  <a:cubicBezTo>
                    <a:pt x="501" y="1030"/>
                    <a:pt x="501" y="1042"/>
                    <a:pt x="513" y="1042"/>
                  </a:cubicBezTo>
                  <a:lnTo>
                    <a:pt x="751" y="1518"/>
                  </a:lnTo>
                  <a:cubicBezTo>
                    <a:pt x="757" y="1530"/>
                    <a:pt x="766" y="1536"/>
                    <a:pt x="775" y="1536"/>
                  </a:cubicBezTo>
                  <a:cubicBezTo>
                    <a:pt x="784" y="1536"/>
                    <a:pt x="793" y="1530"/>
                    <a:pt x="799" y="1518"/>
                  </a:cubicBezTo>
                  <a:lnTo>
                    <a:pt x="1037" y="1042"/>
                  </a:lnTo>
                  <a:cubicBezTo>
                    <a:pt x="1037" y="1042"/>
                    <a:pt x="1049" y="1030"/>
                    <a:pt x="1049" y="1030"/>
                  </a:cubicBezTo>
                  <a:lnTo>
                    <a:pt x="1525" y="792"/>
                  </a:lnTo>
                  <a:cubicBezTo>
                    <a:pt x="1549" y="780"/>
                    <a:pt x="1549" y="756"/>
                    <a:pt x="1525" y="744"/>
                  </a:cubicBezTo>
                  <a:lnTo>
                    <a:pt x="1049" y="506"/>
                  </a:lnTo>
                  <a:cubicBezTo>
                    <a:pt x="1049" y="506"/>
                    <a:pt x="1037" y="494"/>
                    <a:pt x="1037" y="494"/>
                  </a:cubicBezTo>
                  <a:lnTo>
                    <a:pt x="799" y="18"/>
                  </a:lnTo>
                  <a:cubicBezTo>
                    <a:pt x="793" y="6"/>
                    <a:pt x="784" y="0"/>
                    <a:pt x="7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5"/>
            <p:cNvSpPr/>
            <p:nvPr/>
          </p:nvSpPr>
          <p:spPr>
            <a:xfrm>
              <a:off x="5663844" y="3460532"/>
              <a:ext cx="221968" cy="142833"/>
            </a:xfrm>
            <a:custGeom>
              <a:avLst/>
              <a:gdLst/>
              <a:ahLst/>
              <a:cxnLst/>
              <a:rect l="l" t="t" r="r" b="b"/>
              <a:pathLst>
                <a:path w="8001" h="5149" extrusionOk="0">
                  <a:moveTo>
                    <a:pt x="1143" y="0"/>
                  </a:moveTo>
                  <a:lnTo>
                    <a:pt x="750" y="24"/>
                  </a:lnTo>
                  <a:lnTo>
                    <a:pt x="524" y="84"/>
                  </a:lnTo>
                  <a:cubicBezTo>
                    <a:pt x="0" y="1727"/>
                    <a:pt x="941" y="2846"/>
                    <a:pt x="2500" y="3739"/>
                  </a:cubicBezTo>
                  <a:lnTo>
                    <a:pt x="3715" y="4430"/>
                  </a:lnTo>
                  <a:cubicBezTo>
                    <a:pt x="4399" y="4826"/>
                    <a:pt x="4919" y="5149"/>
                    <a:pt x="5569" y="5149"/>
                  </a:cubicBezTo>
                  <a:cubicBezTo>
                    <a:pt x="5699" y="5149"/>
                    <a:pt x="5834" y="5136"/>
                    <a:pt x="5977" y="5108"/>
                  </a:cubicBezTo>
                  <a:cubicBezTo>
                    <a:pt x="6763" y="4942"/>
                    <a:pt x="7465" y="4549"/>
                    <a:pt x="8001" y="3953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5"/>
            <p:cNvSpPr/>
            <p:nvPr/>
          </p:nvSpPr>
          <p:spPr>
            <a:xfrm>
              <a:off x="5661514" y="3449297"/>
              <a:ext cx="168147" cy="154956"/>
            </a:xfrm>
            <a:custGeom>
              <a:avLst/>
              <a:gdLst/>
              <a:ahLst/>
              <a:cxnLst/>
              <a:rect l="l" t="t" r="r" b="b"/>
              <a:pathLst>
                <a:path w="6061" h="5586" extrusionOk="0">
                  <a:moveTo>
                    <a:pt x="525" y="1"/>
                  </a:moveTo>
                  <a:lnTo>
                    <a:pt x="525" y="1"/>
                  </a:lnTo>
                  <a:cubicBezTo>
                    <a:pt x="1" y="1679"/>
                    <a:pt x="703" y="3501"/>
                    <a:pt x="2227" y="4382"/>
                  </a:cubicBezTo>
                  <a:lnTo>
                    <a:pt x="3442" y="5085"/>
                  </a:lnTo>
                  <a:cubicBezTo>
                    <a:pt x="4022" y="5414"/>
                    <a:pt x="4673" y="5586"/>
                    <a:pt x="5328" y="5586"/>
                  </a:cubicBezTo>
                  <a:cubicBezTo>
                    <a:pt x="5573" y="5586"/>
                    <a:pt x="5818" y="5562"/>
                    <a:pt x="6061" y="5513"/>
                  </a:cubicBezTo>
                  <a:lnTo>
                    <a:pt x="3108" y="3799"/>
                  </a:lnTo>
                  <a:cubicBezTo>
                    <a:pt x="1894" y="3096"/>
                    <a:pt x="1179" y="1799"/>
                    <a:pt x="1227" y="405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9" name="Google Shape;4519;p45"/>
          <p:cNvGrpSpPr/>
          <p:nvPr/>
        </p:nvGrpSpPr>
        <p:grpSpPr>
          <a:xfrm>
            <a:off x="738579" y="3314148"/>
            <a:ext cx="436390" cy="408083"/>
            <a:chOff x="738579" y="3314148"/>
            <a:chExt cx="436390" cy="408083"/>
          </a:xfrm>
        </p:grpSpPr>
        <p:sp>
          <p:nvSpPr>
            <p:cNvPr id="4520" name="Google Shape;4520;p45"/>
            <p:cNvSpPr/>
            <p:nvPr/>
          </p:nvSpPr>
          <p:spPr>
            <a:xfrm>
              <a:off x="774145" y="3335341"/>
              <a:ext cx="380655" cy="266914"/>
            </a:xfrm>
            <a:custGeom>
              <a:avLst/>
              <a:gdLst/>
              <a:ahLst/>
              <a:cxnLst/>
              <a:rect l="l" t="t" r="r" b="b"/>
              <a:pathLst>
                <a:path w="13721" h="9622" extrusionOk="0">
                  <a:moveTo>
                    <a:pt x="6647" y="1"/>
                  </a:moveTo>
                  <a:cubicBezTo>
                    <a:pt x="2767" y="1"/>
                    <a:pt x="0" y="4609"/>
                    <a:pt x="660" y="8240"/>
                  </a:cubicBezTo>
                  <a:lnTo>
                    <a:pt x="6601" y="9621"/>
                  </a:lnTo>
                  <a:lnTo>
                    <a:pt x="13721" y="6895"/>
                  </a:lnTo>
                  <a:cubicBezTo>
                    <a:pt x="13721" y="3454"/>
                    <a:pt x="10423" y="239"/>
                    <a:pt x="6994" y="13"/>
                  </a:cubicBezTo>
                  <a:cubicBezTo>
                    <a:pt x="6877" y="5"/>
                    <a:pt x="6761" y="1"/>
                    <a:pt x="6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5"/>
            <p:cNvSpPr/>
            <p:nvPr/>
          </p:nvSpPr>
          <p:spPr>
            <a:xfrm>
              <a:off x="802997" y="3516678"/>
              <a:ext cx="335962" cy="173430"/>
            </a:xfrm>
            <a:custGeom>
              <a:avLst/>
              <a:gdLst/>
              <a:ahLst/>
              <a:cxnLst/>
              <a:rect l="l" t="t" r="r" b="b"/>
              <a:pathLst>
                <a:path w="12110" h="6252" extrusionOk="0">
                  <a:moveTo>
                    <a:pt x="8966" y="1"/>
                  </a:moveTo>
                  <a:cubicBezTo>
                    <a:pt x="8490" y="1"/>
                    <a:pt x="8014" y="1"/>
                    <a:pt x="7537" y="24"/>
                  </a:cubicBezTo>
                  <a:cubicBezTo>
                    <a:pt x="7430" y="24"/>
                    <a:pt x="7323" y="84"/>
                    <a:pt x="7275" y="179"/>
                  </a:cubicBezTo>
                  <a:cubicBezTo>
                    <a:pt x="7085" y="596"/>
                    <a:pt x="6561" y="905"/>
                    <a:pt x="5918" y="929"/>
                  </a:cubicBezTo>
                  <a:cubicBezTo>
                    <a:pt x="5904" y="930"/>
                    <a:pt x="5890" y="930"/>
                    <a:pt x="5876" y="930"/>
                  </a:cubicBezTo>
                  <a:cubicBezTo>
                    <a:pt x="5310" y="930"/>
                    <a:pt x="4817" y="695"/>
                    <a:pt x="4585" y="358"/>
                  </a:cubicBezTo>
                  <a:cubicBezTo>
                    <a:pt x="4520" y="272"/>
                    <a:pt x="4437" y="225"/>
                    <a:pt x="4343" y="225"/>
                  </a:cubicBezTo>
                  <a:cubicBezTo>
                    <a:pt x="4332" y="225"/>
                    <a:pt x="4322" y="226"/>
                    <a:pt x="4311" y="227"/>
                  </a:cubicBezTo>
                  <a:cubicBezTo>
                    <a:pt x="3382" y="334"/>
                    <a:pt x="2501" y="453"/>
                    <a:pt x="1668" y="608"/>
                  </a:cubicBezTo>
                  <a:cubicBezTo>
                    <a:pt x="1548" y="620"/>
                    <a:pt x="1453" y="703"/>
                    <a:pt x="1429" y="822"/>
                  </a:cubicBezTo>
                  <a:cubicBezTo>
                    <a:pt x="1334" y="1120"/>
                    <a:pt x="989" y="1358"/>
                    <a:pt x="548" y="1394"/>
                  </a:cubicBezTo>
                  <a:lnTo>
                    <a:pt x="1" y="1394"/>
                  </a:lnTo>
                  <a:cubicBezTo>
                    <a:pt x="608" y="4001"/>
                    <a:pt x="3263" y="6251"/>
                    <a:pt x="6049" y="6251"/>
                  </a:cubicBezTo>
                  <a:cubicBezTo>
                    <a:pt x="8787" y="6251"/>
                    <a:pt x="11383" y="4394"/>
                    <a:pt x="12062" y="1870"/>
                  </a:cubicBezTo>
                  <a:lnTo>
                    <a:pt x="12062" y="1882"/>
                  </a:lnTo>
                  <a:cubicBezTo>
                    <a:pt x="12109" y="1691"/>
                    <a:pt x="11966" y="1203"/>
                    <a:pt x="11776" y="1203"/>
                  </a:cubicBezTo>
                  <a:lnTo>
                    <a:pt x="10145" y="1203"/>
                  </a:lnTo>
                  <a:cubicBezTo>
                    <a:pt x="9514" y="1203"/>
                    <a:pt x="9002" y="691"/>
                    <a:pt x="8990" y="60"/>
                  </a:cubicBezTo>
                  <a:lnTo>
                    <a:pt x="89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5"/>
            <p:cNvSpPr/>
            <p:nvPr/>
          </p:nvSpPr>
          <p:spPr>
            <a:xfrm>
              <a:off x="774145" y="3335341"/>
              <a:ext cx="202298" cy="234209"/>
            </a:xfrm>
            <a:custGeom>
              <a:avLst/>
              <a:gdLst/>
              <a:ahLst/>
              <a:cxnLst/>
              <a:rect l="l" t="t" r="r" b="b"/>
              <a:pathLst>
                <a:path w="7292" h="8443" extrusionOk="0">
                  <a:moveTo>
                    <a:pt x="6647" y="1"/>
                  </a:moveTo>
                  <a:cubicBezTo>
                    <a:pt x="2767" y="1"/>
                    <a:pt x="0" y="4609"/>
                    <a:pt x="660" y="8240"/>
                  </a:cubicBezTo>
                  <a:lnTo>
                    <a:pt x="1529" y="8443"/>
                  </a:lnTo>
                  <a:cubicBezTo>
                    <a:pt x="1469" y="8276"/>
                    <a:pt x="1410" y="8097"/>
                    <a:pt x="1374" y="7931"/>
                  </a:cubicBezTo>
                  <a:lnTo>
                    <a:pt x="1624" y="7931"/>
                  </a:lnTo>
                  <a:cubicBezTo>
                    <a:pt x="2065" y="7895"/>
                    <a:pt x="2410" y="7657"/>
                    <a:pt x="2493" y="7359"/>
                  </a:cubicBezTo>
                  <a:cubicBezTo>
                    <a:pt x="2529" y="7252"/>
                    <a:pt x="2624" y="7169"/>
                    <a:pt x="2731" y="7145"/>
                  </a:cubicBezTo>
                  <a:cubicBezTo>
                    <a:pt x="3077" y="7085"/>
                    <a:pt x="3434" y="7026"/>
                    <a:pt x="3791" y="6978"/>
                  </a:cubicBezTo>
                  <a:cubicBezTo>
                    <a:pt x="3684" y="6514"/>
                    <a:pt x="3624" y="6037"/>
                    <a:pt x="3624" y="5561"/>
                  </a:cubicBezTo>
                  <a:cubicBezTo>
                    <a:pt x="3624" y="3156"/>
                    <a:pt x="5065" y="977"/>
                    <a:pt x="7291" y="37"/>
                  </a:cubicBezTo>
                  <a:cubicBezTo>
                    <a:pt x="7196" y="25"/>
                    <a:pt x="7089" y="13"/>
                    <a:pt x="6994" y="13"/>
                  </a:cubicBezTo>
                  <a:cubicBezTo>
                    <a:pt x="6877" y="5"/>
                    <a:pt x="6761" y="1"/>
                    <a:pt x="6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5"/>
            <p:cNvSpPr/>
            <p:nvPr/>
          </p:nvSpPr>
          <p:spPr>
            <a:xfrm>
              <a:off x="812263" y="3528911"/>
              <a:ext cx="246437" cy="152209"/>
            </a:xfrm>
            <a:custGeom>
              <a:avLst/>
              <a:gdLst/>
              <a:ahLst/>
              <a:cxnLst/>
              <a:rect l="l" t="t" r="r" b="b"/>
              <a:pathLst>
                <a:path w="8883" h="5487" extrusionOk="0">
                  <a:moveTo>
                    <a:pt x="2417" y="0"/>
                  </a:moveTo>
                  <a:cubicBezTo>
                    <a:pt x="2060" y="60"/>
                    <a:pt x="1703" y="107"/>
                    <a:pt x="1357" y="179"/>
                  </a:cubicBezTo>
                  <a:cubicBezTo>
                    <a:pt x="1238" y="191"/>
                    <a:pt x="1155" y="274"/>
                    <a:pt x="1119" y="381"/>
                  </a:cubicBezTo>
                  <a:cubicBezTo>
                    <a:pt x="1036" y="679"/>
                    <a:pt x="679" y="917"/>
                    <a:pt x="250" y="953"/>
                  </a:cubicBezTo>
                  <a:lnTo>
                    <a:pt x="0" y="953"/>
                  </a:lnTo>
                  <a:cubicBezTo>
                    <a:pt x="36" y="1131"/>
                    <a:pt x="95" y="1298"/>
                    <a:pt x="143" y="1465"/>
                  </a:cubicBezTo>
                  <a:cubicBezTo>
                    <a:pt x="977" y="3982"/>
                    <a:pt x="3304" y="5487"/>
                    <a:pt x="5728" y="5487"/>
                  </a:cubicBezTo>
                  <a:cubicBezTo>
                    <a:pt x="6801" y="5487"/>
                    <a:pt x="7892" y="5192"/>
                    <a:pt x="8882" y="4560"/>
                  </a:cubicBezTo>
                  <a:lnTo>
                    <a:pt x="8882" y="4560"/>
                  </a:lnTo>
                  <a:cubicBezTo>
                    <a:pt x="8668" y="4572"/>
                    <a:pt x="8465" y="4584"/>
                    <a:pt x="8251" y="4584"/>
                  </a:cubicBezTo>
                  <a:cubicBezTo>
                    <a:pt x="5477" y="4584"/>
                    <a:pt x="3072" y="2691"/>
                    <a:pt x="24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774256" y="3316312"/>
              <a:ext cx="400380" cy="398235"/>
            </a:xfrm>
            <a:custGeom>
              <a:avLst/>
              <a:gdLst/>
              <a:ahLst/>
              <a:cxnLst/>
              <a:rect l="l" t="t" r="r" b="b"/>
              <a:pathLst>
                <a:path w="14432" h="14356" extrusionOk="0">
                  <a:moveTo>
                    <a:pt x="7085" y="1008"/>
                  </a:moveTo>
                  <a:cubicBezTo>
                    <a:pt x="7514" y="1008"/>
                    <a:pt x="7871" y="1461"/>
                    <a:pt x="8264" y="1544"/>
                  </a:cubicBezTo>
                  <a:cubicBezTo>
                    <a:pt x="10431" y="1985"/>
                    <a:pt x="12145" y="3616"/>
                    <a:pt x="12729" y="5747"/>
                  </a:cubicBezTo>
                  <a:cubicBezTo>
                    <a:pt x="12776" y="5938"/>
                    <a:pt x="12633" y="6116"/>
                    <a:pt x="12443" y="6116"/>
                  </a:cubicBezTo>
                  <a:lnTo>
                    <a:pt x="11157" y="6116"/>
                  </a:lnTo>
                  <a:cubicBezTo>
                    <a:pt x="10514" y="6116"/>
                    <a:pt x="9978" y="6640"/>
                    <a:pt x="9990" y="7295"/>
                  </a:cubicBezTo>
                  <a:cubicBezTo>
                    <a:pt x="10002" y="7914"/>
                    <a:pt x="10502" y="8414"/>
                    <a:pt x="11133" y="8414"/>
                  </a:cubicBezTo>
                  <a:lnTo>
                    <a:pt x="12443" y="8414"/>
                  </a:lnTo>
                  <a:cubicBezTo>
                    <a:pt x="12633" y="8414"/>
                    <a:pt x="12776" y="8605"/>
                    <a:pt x="12729" y="8783"/>
                  </a:cubicBezTo>
                  <a:cubicBezTo>
                    <a:pt x="12145" y="10914"/>
                    <a:pt x="10431" y="12546"/>
                    <a:pt x="8264" y="12998"/>
                  </a:cubicBezTo>
                  <a:cubicBezTo>
                    <a:pt x="7883" y="13069"/>
                    <a:pt x="7442" y="13474"/>
                    <a:pt x="7037" y="13474"/>
                  </a:cubicBezTo>
                  <a:cubicBezTo>
                    <a:pt x="6633" y="13474"/>
                    <a:pt x="6287" y="13081"/>
                    <a:pt x="5906" y="12998"/>
                  </a:cubicBezTo>
                  <a:cubicBezTo>
                    <a:pt x="3180" y="12438"/>
                    <a:pt x="1227" y="10045"/>
                    <a:pt x="1227" y="7271"/>
                  </a:cubicBezTo>
                  <a:cubicBezTo>
                    <a:pt x="1227" y="4485"/>
                    <a:pt x="3180" y="2092"/>
                    <a:pt x="5906" y="1544"/>
                  </a:cubicBezTo>
                  <a:cubicBezTo>
                    <a:pt x="6275" y="1461"/>
                    <a:pt x="6704" y="1020"/>
                    <a:pt x="7085" y="1008"/>
                  </a:cubicBezTo>
                  <a:close/>
                  <a:moveTo>
                    <a:pt x="5998" y="1"/>
                  </a:moveTo>
                  <a:cubicBezTo>
                    <a:pt x="5963" y="1"/>
                    <a:pt x="5929" y="3"/>
                    <a:pt x="5894" y="8"/>
                  </a:cubicBezTo>
                  <a:cubicBezTo>
                    <a:pt x="3787" y="354"/>
                    <a:pt x="1930" y="1604"/>
                    <a:pt x="810" y="3437"/>
                  </a:cubicBezTo>
                  <a:cubicBezTo>
                    <a:pt x="120" y="4557"/>
                    <a:pt x="1" y="5878"/>
                    <a:pt x="1" y="7295"/>
                  </a:cubicBezTo>
                  <a:cubicBezTo>
                    <a:pt x="1" y="11355"/>
                    <a:pt x="3156" y="14355"/>
                    <a:pt x="7216" y="14355"/>
                  </a:cubicBezTo>
                  <a:cubicBezTo>
                    <a:pt x="8823" y="14355"/>
                    <a:pt x="10169" y="14117"/>
                    <a:pt x="11383" y="13236"/>
                  </a:cubicBezTo>
                  <a:cubicBezTo>
                    <a:pt x="13229" y="11903"/>
                    <a:pt x="14360" y="9795"/>
                    <a:pt x="14431" y="7509"/>
                  </a:cubicBezTo>
                  <a:cubicBezTo>
                    <a:pt x="14431" y="7438"/>
                    <a:pt x="14110" y="7366"/>
                    <a:pt x="14110" y="7295"/>
                  </a:cubicBezTo>
                  <a:cubicBezTo>
                    <a:pt x="14110" y="7224"/>
                    <a:pt x="14431" y="7140"/>
                    <a:pt x="14431" y="7069"/>
                  </a:cubicBezTo>
                  <a:cubicBezTo>
                    <a:pt x="14336" y="3771"/>
                    <a:pt x="12062" y="937"/>
                    <a:pt x="8859" y="139"/>
                  </a:cubicBezTo>
                  <a:cubicBezTo>
                    <a:pt x="8669" y="92"/>
                    <a:pt x="8466" y="44"/>
                    <a:pt x="8264" y="20"/>
                  </a:cubicBezTo>
                  <a:cubicBezTo>
                    <a:pt x="8230" y="15"/>
                    <a:pt x="8197" y="13"/>
                    <a:pt x="8163" y="13"/>
                  </a:cubicBezTo>
                  <a:cubicBezTo>
                    <a:pt x="7812" y="13"/>
                    <a:pt x="7442" y="270"/>
                    <a:pt x="7073" y="270"/>
                  </a:cubicBezTo>
                  <a:lnTo>
                    <a:pt x="7085" y="258"/>
                  </a:lnTo>
                  <a:cubicBezTo>
                    <a:pt x="6716" y="258"/>
                    <a:pt x="6356" y="1"/>
                    <a:pt x="599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1079424" y="3512322"/>
              <a:ext cx="95545" cy="12039"/>
            </a:xfrm>
            <a:custGeom>
              <a:avLst/>
              <a:gdLst/>
              <a:ahLst/>
              <a:cxnLst/>
              <a:rect l="l" t="t" r="r" b="b"/>
              <a:pathLst>
                <a:path w="3444" h="434" extrusionOk="0">
                  <a:moveTo>
                    <a:pt x="280" y="1"/>
                  </a:moveTo>
                  <a:cubicBezTo>
                    <a:pt x="1" y="1"/>
                    <a:pt x="1" y="433"/>
                    <a:pt x="280" y="433"/>
                  </a:cubicBezTo>
                  <a:cubicBezTo>
                    <a:pt x="290" y="433"/>
                    <a:pt x="301" y="433"/>
                    <a:pt x="312" y="431"/>
                  </a:cubicBezTo>
                  <a:lnTo>
                    <a:pt x="3443" y="431"/>
                  </a:lnTo>
                  <a:lnTo>
                    <a:pt x="3443" y="205"/>
                  </a:lnTo>
                  <a:cubicBezTo>
                    <a:pt x="3443" y="134"/>
                    <a:pt x="3443" y="74"/>
                    <a:pt x="3443" y="3"/>
                  </a:cubicBezTo>
                  <a:lnTo>
                    <a:pt x="312" y="3"/>
                  </a:lnTo>
                  <a:cubicBezTo>
                    <a:pt x="301" y="2"/>
                    <a:pt x="290" y="1"/>
                    <a:pt x="2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5"/>
            <p:cNvSpPr/>
            <p:nvPr/>
          </p:nvSpPr>
          <p:spPr>
            <a:xfrm>
              <a:off x="921569" y="3316312"/>
              <a:ext cx="99124" cy="46492"/>
            </a:xfrm>
            <a:custGeom>
              <a:avLst/>
              <a:gdLst/>
              <a:ahLst/>
              <a:cxnLst/>
              <a:rect l="l" t="t" r="r" b="b"/>
              <a:pathLst>
                <a:path w="3573" h="1676" extrusionOk="0">
                  <a:moveTo>
                    <a:pt x="697" y="1"/>
                  </a:moveTo>
                  <a:cubicBezTo>
                    <a:pt x="663" y="1"/>
                    <a:pt x="630" y="3"/>
                    <a:pt x="596" y="8"/>
                  </a:cubicBezTo>
                  <a:cubicBezTo>
                    <a:pt x="394" y="44"/>
                    <a:pt x="191" y="80"/>
                    <a:pt x="1" y="127"/>
                  </a:cubicBezTo>
                  <a:lnTo>
                    <a:pt x="1" y="1520"/>
                  </a:lnTo>
                  <a:cubicBezTo>
                    <a:pt x="1" y="1568"/>
                    <a:pt x="1" y="1616"/>
                    <a:pt x="13" y="1675"/>
                  </a:cubicBezTo>
                  <a:cubicBezTo>
                    <a:pt x="203" y="1604"/>
                    <a:pt x="394" y="1556"/>
                    <a:pt x="596" y="1520"/>
                  </a:cubicBezTo>
                  <a:cubicBezTo>
                    <a:pt x="965" y="1449"/>
                    <a:pt x="1394" y="985"/>
                    <a:pt x="1787" y="985"/>
                  </a:cubicBezTo>
                  <a:cubicBezTo>
                    <a:pt x="2216" y="985"/>
                    <a:pt x="2573" y="1437"/>
                    <a:pt x="2978" y="1520"/>
                  </a:cubicBezTo>
                  <a:cubicBezTo>
                    <a:pt x="3168" y="1556"/>
                    <a:pt x="3359" y="1616"/>
                    <a:pt x="3549" y="1663"/>
                  </a:cubicBezTo>
                  <a:cubicBezTo>
                    <a:pt x="3561" y="1616"/>
                    <a:pt x="3573" y="1568"/>
                    <a:pt x="3573" y="1520"/>
                  </a:cubicBezTo>
                  <a:lnTo>
                    <a:pt x="3573" y="127"/>
                  </a:lnTo>
                  <a:cubicBezTo>
                    <a:pt x="3370" y="80"/>
                    <a:pt x="3180" y="44"/>
                    <a:pt x="2978" y="8"/>
                  </a:cubicBezTo>
                  <a:cubicBezTo>
                    <a:pt x="2943" y="3"/>
                    <a:pt x="2909" y="1"/>
                    <a:pt x="2874" y="1"/>
                  </a:cubicBezTo>
                  <a:cubicBezTo>
                    <a:pt x="2516" y="1"/>
                    <a:pt x="2156" y="258"/>
                    <a:pt x="1787" y="258"/>
                  </a:cubicBezTo>
                  <a:cubicBezTo>
                    <a:pt x="1418" y="258"/>
                    <a:pt x="1048" y="1"/>
                    <a:pt x="697" y="1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5"/>
            <p:cNvSpPr/>
            <p:nvPr/>
          </p:nvSpPr>
          <p:spPr>
            <a:xfrm>
              <a:off x="938436" y="3314148"/>
              <a:ext cx="65417" cy="44023"/>
            </a:xfrm>
            <a:custGeom>
              <a:avLst/>
              <a:gdLst/>
              <a:ahLst/>
              <a:cxnLst/>
              <a:rect l="l" t="t" r="r" b="b"/>
              <a:pathLst>
                <a:path w="2358" h="1587" extrusionOk="0">
                  <a:moveTo>
                    <a:pt x="1179" y="0"/>
                  </a:moveTo>
                  <a:cubicBezTo>
                    <a:pt x="786" y="0"/>
                    <a:pt x="393" y="33"/>
                    <a:pt x="0" y="98"/>
                  </a:cubicBezTo>
                  <a:lnTo>
                    <a:pt x="0" y="1587"/>
                  </a:lnTo>
                  <a:cubicBezTo>
                    <a:pt x="369" y="1515"/>
                    <a:pt x="750" y="1479"/>
                    <a:pt x="1119" y="1467"/>
                  </a:cubicBezTo>
                  <a:cubicBezTo>
                    <a:pt x="1536" y="1467"/>
                    <a:pt x="1953" y="1503"/>
                    <a:pt x="2358" y="1587"/>
                  </a:cubicBezTo>
                  <a:lnTo>
                    <a:pt x="2358" y="98"/>
                  </a:lnTo>
                  <a:cubicBezTo>
                    <a:pt x="1965" y="33"/>
                    <a:pt x="1572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5"/>
            <p:cNvSpPr/>
            <p:nvPr/>
          </p:nvSpPr>
          <p:spPr>
            <a:xfrm>
              <a:off x="738579" y="3369378"/>
              <a:ext cx="388478" cy="351050"/>
            </a:xfrm>
            <a:custGeom>
              <a:avLst/>
              <a:gdLst/>
              <a:ahLst/>
              <a:cxnLst/>
              <a:rect l="l" t="t" r="r" b="b"/>
              <a:pathLst>
                <a:path w="14003" h="12655" extrusionOk="0">
                  <a:moveTo>
                    <a:pt x="3323" y="0"/>
                  </a:moveTo>
                  <a:cubicBezTo>
                    <a:pt x="1275" y="1917"/>
                    <a:pt x="501" y="4834"/>
                    <a:pt x="1323" y="7525"/>
                  </a:cubicBezTo>
                  <a:cubicBezTo>
                    <a:pt x="2144" y="10204"/>
                    <a:pt x="4418" y="12192"/>
                    <a:pt x="7192" y="12645"/>
                  </a:cubicBezTo>
                  <a:cubicBezTo>
                    <a:pt x="7236" y="12651"/>
                    <a:pt x="7280" y="12654"/>
                    <a:pt x="7325" y="12654"/>
                  </a:cubicBezTo>
                  <a:cubicBezTo>
                    <a:pt x="7683" y="12654"/>
                    <a:pt x="8071" y="12466"/>
                    <a:pt x="8431" y="12466"/>
                  </a:cubicBezTo>
                  <a:cubicBezTo>
                    <a:pt x="8790" y="12466"/>
                    <a:pt x="9103" y="12654"/>
                    <a:pt x="9436" y="12654"/>
                  </a:cubicBezTo>
                  <a:cubicBezTo>
                    <a:pt x="9477" y="12654"/>
                    <a:pt x="9519" y="12651"/>
                    <a:pt x="9562" y="12645"/>
                  </a:cubicBezTo>
                  <a:cubicBezTo>
                    <a:pt x="11300" y="12359"/>
                    <a:pt x="12872" y="11478"/>
                    <a:pt x="14003" y="10144"/>
                  </a:cubicBezTo>
                  <a:lnTo>
                    <a:pt x="14003" y="10144"/>
                  </a:lnTo>
                  <a:cubicBezTo>
                    <a:pt x="12979" y="11097"/>
                    <a:pt x="11717" y="11752"/>
                    <a:pt x="10336" y="12014"/>
                  </a:cubicBezTo>
                  <a:lnTo>
                    <a:pt x="10336" y="12002"/>
                  </a:lnTo>
                  <a:cubicBezTo>
                    <a:pt x="10240" y="12002"/>
                    <a:pt x="10157" y="11930"/>
                    <a:pt x="10169" y="11823"/>
                  </a:cubicBezTo>
                  <a:lnTo>
                    <a:pt x="10169" y="11133"/>
                  </a:lnTo>
                  <a:cubicBezTo>
                    <a:pt x="10169" y="11085"/>
                    <a:pt x="10157" y="11037"/>
                    <a:pt x="10145" y="10990"/>
                  </a:cubicBezTo>
                  <a:cubicBezTo>
                    <a:pt x="9955" y="11049"/>
                    <a:pt x="9764" y="11097"/>
                    <a:pt x="9574" y="11133"/>
                  </a:cubicBezTo>
                  <a:cubicBezTo>
                    <a:pt x="9193" y="11216"/>
                    <a:pt x="8740" y="11621"/>
                    <a:pt x="8335" y="11621"/>
                  </a:cubicBezTo>
                  <a:cubicBezTo>
                    <a:pt x="7930" y="11621"/>
                    <a:pt x="7573" y="11216"/>
                    <a:pt x="7192" y="11133"/>
                  </a:cubicBezTo>
                  <a:cubicBezTo>
                    <a:pt x="7002" y="11097"/>
                    <a:pt x="6811" y="11049"/>
                    <a:pt x="6621" y="10990"/>
                  </a:cubicBezTo>
                  <a:cubicBezTo>
                    <a:pt x="6609" y="11037"/>
                    <a:pt x="6597" y="11085"/>
                    <a:pt x="6597" y="11133"/>
                  </a:cubicBezTo>
                  <a:lnTo>
                    <a:pt x="6597" y="11549"/>
                  </a:lnTo>
                  <a:cubicBezTo>
                    <a:pt x="6597" y="11638"/>
                    <a:pt x="6532" y="11702"/>
                    <a:pt x="6457" y="11702"/>
                  </a:cubicBezTo>
                  <a:cubicBezTo>
                    <a:pt x="6440" y="11702"/>
                    <a:pt x="6423" y="11699"/>
                    <a:pt x="6406" y="11692"/>
                  </a:cubicBezTo>
                  <a:cubicBezTo>
                    <a:pt x="1584" y="9918"/>
                    <a:pt x="1" y="3906"/>
                    <a:pt x="3323" y="0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5"/>
            <p:cNvSpPr/>
            <p:nvPr/>
          </p:nvSpPr>
          <p:spPr>
            <a:xfrm>
              <a:off x="938436" y="3677847"/>
              <a:ext cx="65417" cy="41610"/>
            </a:xfrm>
            <a:custGeom>
              <a:avLst/>
              <a:gdLst/>
              <a:ahLst/>
              <a:cxnLst/>
              <a:rect l="l" t="t" r="r" b="b"/>
              <a:pathLst>
                <a:path w="2358" h="1500" extrusionOk="0">
                  <a:moveTo>
                    <a:pt x="0" y="1"/>
                  </a:moveTo>
                  <a:lnTo>
                    <a:pt x="0" y="1489"/>
                  </a:lnTo>
                  <a:cubicBezTo>
                    <a:pt x="46" y="1496"/>
                    <a:pt x="91" y="1499"/>
                    <a:pt x="137" y="1499"/>
                  </a:cubicBezTo>
                  <a:cubicBezTo>
                    <a:pt x="482" y="1499"/>
                    <a:pt x="820" y="1322"/>
                    <a:pt x="1167" y="1322"/>
                  </a:cubicBezTo>
                  <a:cubicBezTo>
                    <a:pt x="1514" y="1322"/>
                    <a:pt x="1880" y="1499"/>
                    <a:pt x="2223" y="1499"/>
                  </a:cubicBezTo>
                  <a:cubicBezTo>
                    <a:pt x="2269" y="1499"/>
                    <a:pt x="2313" y="1496"/>
                    <a:pt x="2358" y="1489"/>
                  </a:cubicBezTo>
                  <a:lnTo>
                    <a:pt x="2358" y="1"/>
                  </a:lnTo>
                  <a:cubicBezTo>
                    <a:pt x="1971" y="78"/>
                    <a:pt x="1578" y="117"/>
                    <a:pt x="1183" y="117"/>
                  </a:cubicBezTo>
                  <a:cubicBezTo>
                    <a:pt x="789" y="117"/>
                    <a:pt x="393" y="7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5"/>
            <p:cNvSpPr/>
            <p:nvPr/>
          </p:nvSpPr>
          <p:spPr>
            <a:xfrm>
              <a:off x="938436" y="3699984"/>
              <a:ext cx="65417" cy="22247"/>
            </a:xfrm>
            <a:custGeom>
              <a:avLst/>
              <a:gdLst/>
              <a:ahLst/>
              <a:cxnLst/>
              <a:rect l="l" t="t" r="r" b="b"/>
              <a:pathLst>
                <a:path w="2358" h="802" extrusionOk="0">
                  <a:moveTo>
                    <a:pt x="0" y="0"/>
                  </a:moveTo>
                  <a:lnTo>
                    <a:pt x="0" y="703"/>
                  </a:lnTo>
                  <a:cubicBezTo>
                    <a:pt x="393" y="768"/>
                    <a:pt x="786" y="801"/>
                    <a:pt x="1179" y="801"/>
                  </a:cubicBezTo>
                  <a:cubicBezTo>
                    <a:pt x="1572" y="801"/>
                    <a:pt x="1965" y="768"/>
                    <a:pt x="2358" y="703"/>
                  </a:cubicBezTo>
                  <a:lnTo>
                    <a:pt x="2358" y="179"/>
                  </a:lnTo>
                  <a:cubicBezTo>
                    <a:pt x="2155" y="191"/>
                    <a:pt x="1941" y="203"/>
                    <a:pt x="1739" y="215"/>
                  </a:cubicBezTo>
                  <a:cubicBezTo>
                    <a:pt x="1155" y="215"/>
                    <a:pt x="572" y="14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5"/>
            <p:cNvSpPr/>
            <p:nvPr/>
          </p:nvSpPr>
          <p:spPr>
            <a:xfrm>
              <a:off x="876654" y="3556734"/>
              <a:ext cx="41641" cy="33982"/>
            </a:xfrm>
            <a:custGeom>
              <a:avLst/>
              <a:gdLst/>
              <a:ahLst/>
              <a:cxnLst/>
              <a:rect l="l" t="t" r="r" b="b"/>
              <a:pathLst>
                <a:path w="1501" h="1225" extrusionOk="0">
                  <a:moveTo>
                    <a:pt x="714" y="0"/>
                  </a:moveTo>
                  <a:cubicBezTo>
                    <a:pt x="671" y="0"/>
                    <a:pt x="628" y="3"/>
                    <a:pt x="584" y="9"/>
                  </a:cubicBezTo>
                  <a:cubicBezTo>
                    <a:pt x="537" y="21"/>
                    <a:pt x="489" y="21"/>
                    <a:pt x="453" y="33"/>
                  </a:cubicBezTo>
                  <a:cubicBezTo>
                    <a:pt x="72" y="152"/>
                    <a:pt x="1" y="783"/>
                    <a:pt x="1" y="783"/>
                  </a:cubicBezTo>
                  <a:lnTo>
                    <a:pt x="739" y="1164"/>
                  </a:lnTo>
                  <a:cubicBezTo>
                    <a:pt x="739" y="1164"/>
                    <a:pt x="906" y="1224"/>
                    <a:pt x="1035" y="1224"/>
                  </a:cubicBezTo>
                  <a:cubicBezTo>
                    <a:pt x="1078" y="1224"/>
                    <a:pt x="1117" y="1218"/>
                    <a:pt x="1144" y="1200"/>
                  </a:cubicBezTo>
                  <a:cubicBezTo>
                    <a:pt x="1370" y="1069"/>
                    <a:pt x="1501" y="819"/>
                    <a:pt x="1477" y="557"/>
                  </a:cubicBezTo>
                  <a:cubicBezTo>
                    <a:pt x="1434" y="235"/>
                    <a:pt x="1102" y="0"/>
                    <a:pt x="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5"/>
            <p:cNvSpPr/>
            <p:nvPr/>
          </p:nvSpPr>
          <p:spPr>
            <a:xfrm>
              <a:off x="932472" y="3615210"/>
              <a:ext cx="29768" cy="22053"/>
            </a:xfrm>
            <a:custGeom>
              <a:avLst/>
              <a:gdLst/>
              <a:ahLst/>
              <a:cxnLst/>
              <a:rect l="l" t="t" r="r" b="b"/>
              <a:pathLst>
                <a:path w="1073" h="795" extrusionOk="0">
                  <a:moveTo>
                    <a:pt x="547" y="0"/>
                  </a:moveTo>
                  <a:cubicBezTo>
                    <a:pt x="512" y="0"/>
                    <a:pt x="477" y="3"/>
                    <a:pt x="441" y="9"/>
                  </a:cubicBezTo>
                  <a:cubicBezTo>
                    <a:pt x="322" y="20"/>
                    <a:pt x="215" y="68"/>
                    <a:pt x="132" y="128"/>
                  </a:cubicBezTo>
                  <a:cubicBezTo>
                    <a:pt x="1" y="235"/>
                    <a:pt x="37" y="509"/>
                    <a:pt x="37" y="509"/>
                  </a:cubicBezTo>
                  <a:lnTo>
                    <a:pt x="513" y="794"/>
                  </a:lnTo>
                  <a:cubicBezTo>
                    <a:pt x="513" y="794"/>
                    <a:pt x="858" y="782"/>
                    <a:pt x="941" y="687"/>
                  </a:cubicBezTo>
                  <a:cubicBezTo>
                    <a:pt x="1025" y="604"/>
                    <a:pt x="1072" y="485"/>
                    <a:pt x="1061" y="366"/>
                  </a:cubicBezTo>
                  <a:cubicBezTo>
                    <a:pt x="1029" y="155"/>
                    <a:pt x="811" y="0"/>
                    <a:pt x="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5"/>
            <p:cNvSpPr/>
            <p:nvPr/>
          </p:nvSpPr>
          <p:spPr>
            <a:xfrm>
              <a:off x="871716" y="3557955"/>
              <a:ext cx="36676" cy="36034"/>
            </a:xfrm>
            <a:custGeom>
              <a:avLst/>
              <a:gdLst/>
              <a:ahLst/>
              <a:cxnLst/>
              <a:rect l="l" t="t" r="r" b="b"/>
              <a:pathLst>
                <a:path w="1322" h="1299" extrusionOk="0">
                  <a:moveTo>
                    <a:pt x="631" y="1"/>
                  </a:moveTo>
                  <a:cubicBezTo>
                    <a:pt x="250" y="108"/>
                    <a:pt x="0" y="418"/>
                    <a:pt x="48" y="751"/>
                  </a:cubicBezTo>
                  <a:cubicBezTo>
                    <a:pt x="90" y="1067"/>
                    <a:pt x="411" y="1299"/>
                    <a:pt x="798" y="1299"/>
                  </a:cubicBezTo>
                  <a:cubicBezTo>
                    <a:pt x="849" y="1299"/>
                    <a:pt x="900" y="1295"/>
                    <a:pt x="953" y="1287"/>
                  </a:cubicBezTo>
                  <a:cubicBezTo>
                    <a:pt x="1084" y="1275"/>
                    <a:pt x="1203" y="1227"/>
                    <a:pt x="1322" y="1156"/>
                  </a:cubicBezTo>
                  <a:cubicBezTo>
                    <a:pt x="1048" y="799"/>
                    <a:pt x="822" y="406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5"/>
            <p:cNvSpPr/>
            <p:nvPr/>
          </p:nvSpPr>
          <p:spPr>
            <a:xfrm>
              <a:off x="930502" y="3618733"/>
              <a:ext cx="28103" cy="21082"/>
            </a:xfrm>
            <a:custGeom>
              <a:avLst/>
              <a:gdLst/>
              <a:ahLst/>
              <a:cxnLst/>
              <a:rect l="l" t="t" r="r" b="b"/>
              <a:pathLst>
                <a:path w="1013" h="760" extrusionOk="0">
                  <a:moveTo>
                    <a:pt x="203" y="1"/>
                  </a:moveTo>
                  <a:cubicBezTo>
                    <a:pt x="72" y="96"/>
                    <a:pt x="0" y="239"/>
                    <a:pt x="24" y="393"/>
                  </a:cubicBezTo>
                  <a:cubicBezTo>
                    <a:pt x="56" y="613"/>
                    <a:pt x="280" y="759"/>
                    <a:pt x="536" y="759"/>
                  </a:cubicBezTo>
                  <a:cubicBezTo>
                    <a:pt x="571" y="759"/>
                    <a:pt x="607" y="756"/>
                    <a:pt x="643" y="751"/>
                  </a:cubicBezTo>
                  <a:cubicBezTo>
                    <a:pt x="786" y="739"/>
                    <a:pt x="917" y="667"/>
                    <a:pt x="1012" y="560"/>
                  </a:cubicBezTo>
                  <a:cubicBezTo>
                    <a:pt x="727" y="393"/>
                    <a:pt x="453" y="215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5"/>
            <p:cNvSpPr/>
            <p:nvPr/>
          </p:nvSpPr>
          <p:spPr>
            <a:xfrm>
              <a:off x="985987" y="3559980"/>
              <a:ext cx="79954" cy="52845"/>
            </a:xfrm>
            <a:custGeom>
              <a:avLst/>
              <a:gdLst/>
              <a:ahLst/>
              <a:cxnLst/>
              <a:rect l="l" t="t" r="r" b="b"/>
              <a:pathLst>
                <a:path w="2882" h="1905" extrusionOk="0">
                  <a:moveTo>
                    <a:pt x="1514" y="1"/>
                  </a:moveTo>
                  <a:cubicBezTo>
                    <a:pt x="1416" y="1"/>
                    <a:pt x="1316" y="8"/>
                    <a:pt x="1215" y="23"/>
                  </a:cubicBezTo>
                  <a:cubicBezTo>
                    <a:pt x="846" y="71"/>
                    <a:pt x="513" y="225"/>
                    <a:pt x="239" y="464"/>
                  </a:cubicBezTo>
                  <a:cubicBezTo>
                    <a:pt x="1" y="690"/>
                    <a:pt x="155" y="1249"/>
                    <a:pt x="155" y="1249"/>
                  </a:cubicBezTo>
                  <a:lnTo>
                    <a:pt x="1465" y="1904"/>
                  </a:lnTo>
                  <a:cubicBezTo>
                    <a:pt x="1465" y="1904"/>
                    <a:pt x="2882" y="1428"/>
                    <a:pt x="2811" y="868"/>
                  </a:cubicBezTo>
                  <a:cubicBezTo>
                    <a:pt x="2811" y="857"/>
                    <a:pt x="2811" y="845"/>
                    <a:pt x="2811" y="845"/>
                  </a:cubicBezTo>
                  <a:cubicBezTo>
                    <a:pt x="2748" y="345"/>
                    <a:pt x="2186" y="1"/>
                    <a:pt x="15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5"/>
            <p:cNvSpPr/>
            <p:nvPr/>
          </p:nvSpPr>
          <p:spPr>
            <a:xfrm>
              <a:off x="982686" y="3572823"/>
              <a:ext cx="83255" cy="45466"/>
            </a:xfrm>
            <a:custGeom>
              <a:avLst/>
              <a:gdLst/>
              <a:ahLst/>
              <a:cxnLst/>
              <a:rect l="l" t="t" r="r" b="b"/>
              <a:pathLst>
                <a:path w="3001" h="1639" extrusionOk="0">
                  <a:moveTo>
                    <a:pt x="358" y="1"/>
                  </a:moveTo>
                  <a:cubicBezTo>
                    <a:pt x="132" y="191"/>
                    <a:pt x="1" y="489"/>
                    <a:pt x="36" y="786"/>
                  </a:cubicBezTo>
                  <a:cubicBezTo>
                    <a:pt x="110" y="1291"/>
                    <a:pt x="676" y="1638"/>
                    <a:pt x="1357" y="1638"/>
                  </a:cubicBezTo>
                  <a:cubicBezTo>
                    <a:pt x="1447" y="1638"/>
                    <a:pt x="1539" y="1632"/>
                    <a:pt x="1632" y="1620"/>
                  </a:cubicBezTo>
                  <a:cubicBezTo>
                    <a:pt x="2418" y="1501"/>
                    <a:pt x="3001" y="977"/>
                    <a:pt x="2930" y="405"/>
                  </a:cubicBezTo>
                  <a:lnTo>
                    <a:pt x="2930" y="405"/>
                  </a:lnTo>
                  <a:cubicBezTo>
                    <a:pt x="2656" y="644"/>
                    <a:pt x="2322" y="798"/>
                    <a:pt x="1953" y="846"/>
                  </a:cubicBezTo>
                  <a:cubicBezTo>
                    <a:pt x="1852" y="861"/>
                    <a:pt x="1753" y="868"/>
                    <a:pt x="1655" y="868"/>
                  </a:cubicBezTo>
                  <a:cubicBezTo>
                    <a:pt x="985" y="868"/>
                    <a:pt x="431" y="524"/>
                    <a:pt x="358" y="2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5"/>
            <p:cNvSpPr/>
            <p:nvPr/>
          </p:nvSpPr>
          <p:spPr>
            <a:xfrm>
              <a:off x="942071" y="3442695"/>
              <a:ext cx="45609" cy="44828"/>
            </a:xfrm>
            <a:custGeom>
              <a:avLst/>
              <a:gdLst/>
              <a:ahLst/>
              <a:cxnLst/>
              <a:rect l="l" t="t" r="r" b="b"/>
              <a:pathLst>
                <a:path w="1644" h="1616" extrusionOk="0">
                  <a:moveTo>
                    <a:pt x="820" y="1"/>
                  </a:moveTo>
                  <a:cubicBezTo>
                    <a:pt x="798" y="1"/>
                    <a:pt x="774" y="12"/>
                    <a:pt x="762" y="36"/>
                  </a:cubicBezTo>
                  <a:lnTo>
                    <a:pt x="536" y="501"/>
                  </a:lnTo>
                  <a:cubicBezTo>
                    <a:pt x="524" y="513"/>
                    <a:pt x="524" y="524"/>
                    <a:pt x="512" y="524"/>
                  </a:cubicBezTo>
                  <a:lnTo>
                    <a:pt x="48" y="763"/>
                  </a:lnTo>
                  <a:cubicBezTo>
                    <a:pt x="0" y="774"/>
                    <a:pt x="0" y="846"/>
                    <a:pt x="48" y="858"/>
                  </a:cubicBezTo>
                  <a:lnTo>
                    <a:pt x="512" y="1096"/>
                  </a:lnTo>
                  <a:cubicBezTo>
                    <a:pt x="524" y="1096"/>
                    <a:pt x="524" y="1108"/>
                    <a:pt x="536" y="1120"/>
                  </a:cubicBezTo>
                  <a:lnTo>
                    <a:pt x="762" y="1584"/>
                  </a:lnTo>
                  <a:cubicBezTo>
                    <a:pt x="773" y="1606"/>
                    <a:pt x="795" y="1615"/>
                    <a:pt x="815" y="1615"/>
                  </a:cubicBezTo>
                  <a:cubicBezTo>
                    <a:pt x="840" y="1615"/>
                    <a:pt x="863" y="1603"/>
                    <a:pt x="869" y="1584"/>
                  </a:cubicBezTo>
                  <a:lnTo>
                    <a:pt x="1107" y="1120"/>
                  </a:lnTo>
                  <a:cubicBezTo>
                    <a:pt x="1107" y="1108"/>
                    <a:pt x="1119" y="1096"/>
                    <a:pt x="1131" y="1084"/>
                  </a:cubicBezTo>
                  <a:lnTo>
                    <a:pt x="1596" y="858"/>
                  </a:lnTo>
                  <a:cubicBezTo>
                    <a:pt x="1643" y="834"/>
                    <a:pt x="1643" y="774"/>
                    <a:pt x="1596" y="751"/>
                  </a:cubicBezTo>
                  <a:lnTo>
                    <a:pt x="1131" y="524"/>
                  </a:lnTo>
                  <a:cubicBezTo>
                    <a:pt x="1119" y="524"/>
                    <a:pt x="1107" y="513"/>
                    <a:pt x="1107" y="501"/>
                  </a:cubicBezTo>
                  <a:lnTo>
                    <a:pt x="869" y="36"/>
                  </a:lnTo>
                  <a:cubicBezTo>
                    <a:pt x="863" y="12"/>
                    <a:pt x="843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5"/>
            <p:cNvSpPr/>
            <p:nvPr/>
          </p:nvSpPr>
          <p:spPr>
            <a:xfrm>
              <a:off x="1030264" y="3429158"/>
              <a:ext cx="32375" cy="32067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0"/>
                  </a:moveTo>
                  <a:cubicBezTo>
                    <a:pt x="464" y="0"/>
                    <a:pt x="369" y="96"/>
                    <a:pt x="369" y="215"/>
                  </a:cubicBezTo>
                  <a:lnTo>
                    <a:pt x="369" y="369"/>
                  </a:lnTo>
                  <a:lnTo>
                    <a:pt x="238" y="369"/>
                  </a:lnTo>
                  <a:cubicBezTo>
                    <a:pt x="231" y="369"/>
                    <a:pt x="225" y="368"/>
                    <a:pt x="218" y="368"/>
                  </a:cubicBezTo>
                  <a:cubicBezTo>
                    <a:pt x="107" y="368"/>
                    <a:pt x="12" y="460"/>
                    <a:pt x="12" y="572"/>
                  </a:cubicBezTo>
                  <a:cubicBezTo>
                    <a:pt x="0" y="691"/>
                    <a:pt x="107" y="798"/>
                    <a:pt x="226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64" y="1143"/>
                    <a:pt x="584" y="1155"/>
                  </a:cubicBezTo>
                  <a:cubicBezTo>
                    <a:pt x="703" y="1155"/>
                    <a:pt x="810" y="1060"/>
                    <a:pt x="810" y="941"/>
                  </a:cubicBezTo>
                  <a:lnTo>
                    <a:pt x="810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67" y="448"/>
                    <a:pt x="1072" y="357"/>
                    <a:pt x="951" y="357"/>
                  </a:cubicBezTo>
                  <a:cubicBezTo>
                    <a:pt x="944" y="357"/>
                    <a:pt x="936" y="357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2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5"/>
            <p:cNvSpPr/>
            <p:nvPr/>
          </p:nvSpPr>
          <p:spPr>
            <a:xfrm>
              <a:off x="859814" y="3462390"/>
              <a:ext cx="33707" cy="32262"/>
            </a:xfrm>
            <a:custGeom>
              <a:avLst/>
              <a:gdLst/>
              <a:ahLst/>
              <a:cxnLst/>
              <a:rect l="l" t="t" r="r" b="b"/>
              <a:pathLst>
                <a:path w="1215" h="1163" extrusionOk="0">
                  <a:moveTo>
                    <a:pt x="567" y="1"/>
                  </a:moveTo>
                  <a:cubicBezTo>
                    <a:pt x="444" y="1"/>
                    <a:pt x="393" y="146"/>
                    <a:pt x="393" y="267"/>
                  </a:cubicBezTo>
                  <a:lnTo>
                    <a:pt x="393" y="398"/>
                  </a:lnTo>
                  <a:lnTo>
                    <a:pt x="239" y="398"/>
                  </a:lnTo>
                  <a:cubicBezTo>
                    <a:pt x="120" y="398"/>
                    <a:pt x="1" y="422"/>
                    <a:pt x="1" y="541"/>
                  </a:cubicBezTo>
                  <a:cubicBezTo>
                    <a:pt x="1" y="672"/>
                    <a:pt x="108" y="767"/>
                    <a:pt x="227" y="767"/>
                  </a:cubicBezTo>
                  <a:lnTo>
                    <a:pt x="417" y="767"/>
                  </a:lnTo>
                  <a:lnTo>
                    <a:pt x="417" y="922"/>
                  </a:lnTo>
                  <a:cubicBezTo>
                    <a:pt x="417" y="1029"/>
                    <a:pt x="441" y="1148"/>
                    <a:pt x="548" y="1160"/>
                  </a:cubicBezTo>
                  <a:cubicBezTo>
                    <a:pt x="559" y="1162"/>
                    <a:pt x="570" y="1163"/>
                    <a:pt x="581" y="1163"/>
                  </a:cubicBezTo>
                  <a:cubicBezTo>
                    <a:pt x="632" y="1163"/>
                    <a:pt x="688" y="1142"/>
                    <a:pt x="727" y="1112"/>
                  </a:cubicBezTo>
                  <a:cubicBezTo>
                    <a:pt x="763" y="1076"/>
                    <a:pt x="786" y="1029"/>
                    <a:pt x="786" y="981"/>
                  </a:cubicBezTo>
                  <a:lnTo>
                    <a:pt x="786" y="803"/>
                  </a:lnTo>
                  <a:lnTo>
                    <a:pt x="953" y="803"/>
                  </a:lnTo>
                  <a:cubicBezTo>
                    <a:pt x="1013" y="803"/>
                    <a:pt x="1060" y="779"/>
                    <a:pt x="1096" y="731"/>
                  </a:cubicBezTo>
                  <a:cubicBezTo>
                    <a:pt x="1215" y="588"/>
                    <a:pt x="1108" y="374"/>
                    <a:pt x="929" y="374"/>
                  </a:cubicBezTo>
                  <a:lnTo>
                    <a:pt x="786" y="374"/>
                  </a:lnTo>
                  <a:lnTo>
                    <a:pt x="786" y="243"/>
                  </a:lnTo>
                  <a:cubicBezTo>
                    <a:pt x="786" y="136"/>
                    <a:pt x="727" y="53"/>
                    <a:pt x="643" y="17"/>
                  </a:cubicBezTo>
                  <a:cubicBezTo>
                    <a:pt x="615" y="6"/>
                    <a:pt x="590" y="1"/>
                    <a:pt x="5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5"/>
            <p:cNvSpPr/>
            <p:nvPr/>
          </p:nvSpPr>
          <p:spPr>
            <a:xfrm>
              <a:off x="858815" y="3462501"/>
              <a:ext cx="17866" cy="32067"/>
            </a:xfrm>
            <a:custGeom>
              <a:avLst/>
              <a:gdLst/>
              <a:ahLst/>
              <a:cxnLst/>
              <a:rect l="l" t="t" r="r" b="b"/>
              <a:pathLst>
                <a:path w="644" h="1156" extrusionOk="0">
                  <a:moveTo>
                    <a:pt x="596" y="1"/>
                  </a:moveTo>
                  <a:cubicBezTo>
                    <a:pt x="477" y="1"/>
                    <a:pt x="382" y="96"/>
                    <a:pt x="382" y="215"/>
                  </a:cubicBezTo>
                  <a:lnTo>
                    <a:pt x="382" y="370"/>
                  </a:lnTo>
                  <a:lnTo>
                    <a:pt x="251" y="370"/>
                  </a:lnTo>
                  <a:cubicBezTo>
                    <a:pt x="242" y="369"/>
                    <a:pt x="234" y="369"/>
                    <a:pt x="226" y="369"/>
                  </a:cubicBezTo>
                  <a:cubicBezTo>
                    <a:pt x="107" y="369"/>
                    <a:pt x="12" y="450"/>
                    <a:pt x="1" y="572"/>
                  </a:cubicBezTo>
                  <a:cubicBezTo>
                    <a:pt x="1" y="691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42"/>
                  </a:lnTo>
                  <a:cubicBezTo>
                    <a:pt x="370" y="1049"/>
                    <a:pt x="441" y="1132"/>
                    <a:pt x="548" y="1156"/>
                  </a:cubicBezTo>
                  <a:lnTo>
                    <a:pt x="548" y="977"/>
                  </a:lnTo>
                  <a:lnTo>
                    <a:pt x="560" y="965"/>
                  </a:lnTo>
                  <a:cubicBezTo>
                    <a:pt x="560" y="644"/>
                    <a:pt x="584" y="322"/>
                    <a:pt x="6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5"/>
            <p:cNvSpPr/>
            <p:nvPr/>
          </p:nvSpPr>
          <p:spPr>
            <a:xfrm>
              <a:off x="916964" y="3387853"/>
              <a:ext cx="32708" cy="32095"/>
            </a:xfrm>
            <a:custGeom>
              <a:avLst/>
              <a:gdLst/>
              <a:ahLst/>
              <a:cxnLst/>
              <a:rect l="l" t="t" r="r" b="b"/>
              <a:pathLst>
                <a:path w="1179" h="1157" extrusionOk="0">
                  <a:moveTo>
                    <a:pt x="576" y="0"/>
                  </a:moveTo>
                  <a:cubicBezTo>
                    <a:pt x="465" y="0"/>
                    <a:pt x="369" y="92"/>
                    <a:pt x="369" y="215"/>
                  </a:cubicBezTo>
                  <a:lnTo>
                    <a:pt x="369" y="358"/>
                  </a:lnTo>
                  <a:lnTo>
                    <a:pt x="238" y="358"/>
                  </a:lnTo>
                  <a:cubicBezTo>
                    <a:pt x="119" y="358"/>
                    <a:pt x="12" y="454"/>
                    <a:pt x="12" y="573"/>
                  </a:cubicBezTo>
                  <a:cubicBezTo>
                    <a:pt x="0" y="692"/>
                    <a:pt x="107" y="799"/>
                    <a:pt x="238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81" y="1049"/>
                    <a:pt x="477" y="1144"/>
                    <a:pt x="596" y="1156"/>
                  </a:cubicBezTo>
                  <a:cubicBezTo>
                    <a:pt x="715" y="1156"/>
                    <a:pt x="810" y="1061"/>
                    <a:pt x="810" y="930"/>
                  </a:cubicBezTo>
                  <a:lnTo>
                    <a:pt x="810" y="787"/>
                  </a:lnTo>
                  <a:lnTo>
                    <a:pt x="965" y="787"/>
                  </a:lnTo>
                  <a:cubicBezTo>
                    <a:pt x="1084" y="787"/>
                    <a:pt x="1179" y="692"/>
                    <a:pt x="1179" y="561"/>
                  </a:cubicBezTo>
                  <a:cubicBezTo>
                    <a:pt x="1168" y="448"/>
                    <a:pt x="1072" y="357"/>
                    <a:pt x="961" y="357"/>
                  </a:cubicBezTo>
                  <a:cubicBezTo>
                    <a:pt x="954" y="357"/>
                    <a:pt x="948" y="358"/>
                    <a:pt x="941" y="358"/>
                  </a:cubicBezTo>
                  <a:lnTo>
                    <a:pt x="810" y="358"/>
                  </a:lnTo>
                  <a:lnTo>
                    <a:pt x="810" y="227"/>
                  </a:lnTo>
                  <a:cubicBezTo>
                    <a:pt x="810" y="96"/>
                    <a:pt x="715" y="1"/>
                    <a:pt x="596" y="1"/>
                  </a:cubicBezTo>
                  <a:cubicBezTo>
                    <a:pt x="589" y="0"/>
                    <a:pt x="582" y="0"/>
                    <a:pt x="5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5"/>
            <p:cNvSpPr/>
            <p:nvPr/>
          </p:nvSpPr>
          <p:spPr>
            <a:xfrm>
              <a:off x="1072211" y="3506109"/>
              <a:ext cx="24802" cy="24467"/>
            </a:xfrm>
            <a:custGeom>
              <a:avLst/>
              <a:gdLst/>
              <a:ahLst/>
              <a:cxnLst/>
              <a:rect l="l" t="t" r="r" b="b"/>
              <a:pathLst>
                <a:path w="894" h="882" extrusionOk="0">
                  <a:moveTo>
                    <a:pt x="441" y="1"/>
                  </a:moveTo>
                  <a:cubicBezTo>
                    <a:pt x="203" y="1"/>
                    <a:pt x="0" y="203"/>
                    <a:pt x="0" y="441"/>
                  </a:cubicBezTo>
                  <a:cubicBezTo>
                    <a:pt x="0" y="691"/>
                    <a:pt x="203" y="882"/>
                    <a:pt x="441" y="882"/>
                  </a:cubicBezTo>
                  <a:cubicBezTo>
                    <a:pt x="691" y="882"/>
                    <a:pt x="893" y="691"/>
                    <a:pt x="893" y="441"/>
                  </a:cubicBezTo>
                  <a:cubicBezTo>
                    <a:pt x="893" y="203"/>
                    <a:pt x="691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45"/>
          <p:cNvGrpSpPr/>
          <p:nvPr/>
        </p:nvGrpSpPr>
        <p:grpSpPr>
          <a:xfrm>
            <a:off x="1569661" y="3314453"/>
            <a:ext cx="408924" cy="408055"/>
            <a:chOff x="1569661" y="3314453"/>
            <a:chExt cx="408924" cy="408055"/>
          </a:xfrm>
        </p:grpSpPr>
        <p:sp>
          <p:nvSpPr>
            <p:cNvPr id="4544" name="Google Shape;4544;p45"/>
            <p:cNvSpPr/>
            <p:nvPr/>
          </p:nvSpPr>
          <p:spPr>
            <a:xfrm>
              <a:off x="1616213" y="3334870"/>
              <a:ext cx="340928" cy="353574"/>
            </a:xfrm>
            <a:custGeom>
              <a:avLst/>
              <a:gdLst/>
              <a:ahLst/>
              <a:cxnLst/>
              <a:rect l="l" t="t" r="r" b="b"/>
              <a:pathLst>
                <a:path w="12289" h="12746" extrusionOk="0">
                  <a:moveTo>
                    <a:pt x="1" y="7293"/>
                  </a:moveTo>
                  <a:lnTo>
                    <a:pt x="1" y="7305"/>
                  </a:lnTo>
                  <a:cubicBezTo>
                    <a:pt x="1" y="7305"/>
                    <a:pt x="1" y="7302"/>
                    <a:pt x="2" y="7296"/>
                  </a:cubicBezTo>
                  <a:lnTo>
                    <a:pt x="2" y="7296"/>
                  </a:lnTo>
                  <a:cubicBezTo>
                    <a:pt x="1" y="7294"/>
                    <a:pt x="1" y="7293"/>
                    <a:pt x="1" y="7293"/>
                  </a:cubicBezTo>
                  <a:close/>
                  <a:moveTo>
                    <a:pt x="5675" y="1"/>
                  </a:moveTo>
                  <a:cubicBezTo>
                    <a:pt x="4801" y="1"/>
                    <a:pt x="3921" y="174"/>
                    <a:pt x="3085" y="530"/>
                  </a:cubicBezTo>
                  <a:cubicBezTo>
                    <a:pt x="781" y="1519"/>
                    <a:pt x="35" y="7046"/>
                    <a:pt x="2" y="7296"/>
                  </a:cubicBezTo>
                  <a:lnTo>
                    <a:pt x="2" y="7296"/>
                  </a:lnTo>
                  <a:cubicBezTo>
                    <a:pt x="55" y="7444"/>
                    <a:pt x="1992" y="12746"/>
                    <a:pt x="5585" y="12746"/>
                  </a:cubicBezTo>
                  <a:cubicBezTo>
                    <a:pt x="7466" y="12746"/>
                    <a:pt x="9264" y="12412"/>
                    <a:pt x="10466" y="11150"/>
                  </a:cubicBezTo>
                  <a:cubicBezTo>
                    <a:pt x="11324" y="10245"/>
                    <a:pt x="11919" y="9114"/>
                    <a:pt x="12157" y="7888"/>
                  </a:cubicBezTo>
                  <a:cubicBezTo>
                    <a:pt x="12193" y="7757"/>
                    <a:pt x="11205" y="7424"/>
                    <a:pt x="11217" y="7293"/>
                  </a:cubicBezTo>
                  <a:cubicBezTo>
                    <a:pt x="11264" y="7007"/>
                    <a:pt x="12288" y="6900"/>
                    <a:pt x="12288" y="6602"/>
                  </a:cubicBezTo>
                  <a:cubicBezTo>
                    <a:pt x="12288" y="6269"/>
                    <a:pt x="12264" y="5924"/>
                    <a:pt x="12217" y="5602"/>
                  </a:cubicBezTo>
                  <a:cubicBezTo>
                    <a:pt x="12169" y="5292"/>
                    <a:pt x="11752" y="4923"/>
                    <a:pt x="11657" y="4626"/>
                  </a:cubicBezTo>
                  <a:cubicBezTo>
                    <a:pt x="11526" y="4161"/>
                    <a:pt x="11681" y="3780"/>
                    <a:pt x="11443" y="3376"/>
                  </a:cubicBezTo>
                  <a:cubicBezTo>
                    <a:pt x="11300" y="3102"/>
                    <a:pt x="11121" y="2840"/>
                    <a:pt x="10943" y="2602"/>
                  </a:cubicBezTo>
                  <a:cubicBezTo>
                    <a:pt x="10836" y="2471"/>
                    <a:pt x="9859" y="2423"/>
                    <a:pt x="9752" y="2304"/>
                  </a:cubicBezTo>
                  <a:cubicBezTo>
                    <a:pt x="9609" y="2149"/>
                    <a:pt x="10335" y="1911"/>
                    <a:pt x="10181" y="1768"/>
                  </a:cubicBezTo>
                  <a:cubicBezTo>
                    <a:pt x="8930" y="611"/>
                    <a:pt x="7315" y="1"/>
                    <a:pt x="56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5"/>
            <p:cNvSpPr/>
            <p:nvPr/>
          </p:nvSpPr>
          <p:spPr>
            <a:xfrm>
              <a:off x="1591106" y="3479284"/>
              <a:ext cx="366035" cy="104080"/>
            </a:xfrm>
            <a:custGeom>
              <a:avLst/>
              <a:gdLst/>
              <a:ahLst/>
              <a:cxnLst/>
              <a:rect l="l" t="t" r="r" b="b"/>
              <a:pathLst>
                <a:path w="13194" h="3752" extrusionOk="0">
                  <a:moveTo>
                    <a:pt x="8355" y="0"/>
                  </a:moveTo>
                  <a:cubicBezTo>
                    <a:pt x="6463" y="0"/>
                    <a:pt x="6027" y="1044"/>
                    <a:pt x="4192" y="1087"/>
                  </a:cubicBezTo>
                  <a:cubicBezTo>
                    <a:pt x="4139" y="1088"/>
                    <a:pt x="4089" y="1089"/>
                    <a:pt x="4039" y="1089"/>
                  </a:cubicBezTo>
                  <a:cubicBezTo>
                    <a:pt x="2622" y="1089"/>
                    <a:pt x="2331" y="400"/>
                    <a:pt x="844" y="400"/>
                  </a:cubicBezTo>
                  <a:cubicBezTo>
                    <a:pt x="611" y="400"/>
                    <a:pt x="349" y="416"/>
                    <a:pt x="49" y="456"/>
                  </a:cubicBezTo>
                  <a:cubicBezTo>
                    <a:pt x="1" y="753"/>
                    <a:pt x="1084" y="1349"/>
                    <a:pt x="1084" y="1670"/>
                  </a:cubicBezTo>
                  <a:cubicBezTo>
                    <a:pt x="1084" y="2301"/>
                    <a:pt x="72" y="2646"/>
                    <a:pt x="239" y="3230"/>
                  </a:cubicBezTo>
                  <a:cubicBezTo>
                    <a:pt x="356" y="3240"/>
                    <a:pt x="469" y="3245"/>
                    <a:pt x="579" y="3245"/>
                  </a:cubicBezTo>
                  <a:cubicBezTo>
                    <a:pt x="1736" y="3245"/>
                    <a:pt x="2603" y="2726"/>
                    <a:pt x="4091" y="2726"/>
                  </a:cubicBezTo>
                  <a:cubicBezTo>
                    <a:pt x="4421" y="2726"/>
                    <a:pt x="4780" y="2751"/>
                    <a:pt x="5180" y="2813"/>
                  </a:cubicBezTo>
                  <a:cubicBezTo>
                    <a:pt x="7165" y="3126"/>
                    <a:pt x="7635" y="3751"/>
                    <a:pt x="9139" y="3751"/>
                  </a:cubicBezTo>
                  <a:cubicBezTo>
                    <a:pt x="9296" y="3751"/>
                    <a:pt x="9463" y="3744"/>
                    <a:pt x="9645" y="3730"/>
                  </a:cubicBezTo>
                  <a:cubicBezTo>
                    <a:pt x="11140" y="3628"/>
                    <a:pt x="11687" y="2686"/>
                    <a:pt x="12883" y="2686"/>
                  </a:cubicBezTo>
                  <a:cubicBezTo>
                    <a:pt x="12945" y="2686"/>
                    <a:pt x="13009" y="2689"/>
                    <a:pt x="13074" y="2694"/>
                  </a:cubicBezTo>
                  <a:cubicBezTo>
                    <a:pt x="13157" y="2265"/>
                    <a:pt x="13193" y="1837"/>
                    <a:pt x="13193" y="1408"/>
                  </a:cubicBezTo>
                  <a:lnTo>
                    <a:pt x="13193" y="1384"/>
                  </a:lnTo>
                  <a:cubicBezTo>
                    <a:pt x="10645" y="1182"/>
                    <a:pt x="11169" y="301"/>
                    <a:pt x="9121" y="51"/>
                  </a:cubicBezTo>
                  <a:cubicBezTo>
                    <a:pt x="8841" y="16"/>
                    <a:pt x="8587" y="0"/>
                    <a:pt x="8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5"/>
            <p:cNvSpPr/>
            <p:nvPr/>
          </p:nvSpPr>
          <p:spPr>
            <a:xfrm>
              <a:off x="1610276" y="3368269"/>
              <a:ext cx="309523" cy="76119"/>
            </a:xfrm>
            <a:custGeom>
              <a:avLst/>
              <a:gdLst/>
              <a:ahLst/>
              <a:cxnLst/>
              <a:rect l="l" t="t" r="r" b="b"/>
              <a:pathLst>
                <a:path w="11157" h="2744" extrusionOk="0">
                  <a:moveTo>
                    <a:pt x="7828" y="1"/>
                  </a:moveTo>
                  <a:cubicBezTo>
                    <a:pt x="6136" y="1"/>
                    <a:pt x="5066" y="790"/>
                    <a:pt x="3757" y="790"/>
                  </a:cubicBezTo>
                  <a:cubicBezTo>
                    <a:pt x="3185" y="790"/>
                    <a:pt x="2568" y="640"/>
                    <a:pt x="1834" y="207"/>
                  </a:cubicBezTo>
                  <a:lnTo>
                    <a:pt x="1822" y="195"/>
                  </a:lnTo>
                  <a:lnTo>
                    <a:pt x="1822" y="195"/>
                  </a:lnTo>
                  <a:cubicBezTo>
                    <a:pt x="1405" y="529"/>
                    <a:pt x="1834" y="1160"/>
                    <a:pt x="1513" y="1576"/>
                  </a:cubicBezTo>
                  <a:cubicBezTo>
                    <a:pt x="1239" y="1910"/>
                    <a:pt x="191" y="2029"/>
                    <a:pt x="1" y="2422"/>
                  </a:cubicBezTo>
                  <a:cubicBezTo>
                    <a:pt x="139" y="2435"/>
                    <a:pt x="264" y="2441"/>
                    <a:pt x="380" y="2441"/>
                  </a:cubicBezTo>
                  <a:cubicBezTo>
                    <a:pt x="1439" y="2441"/>
                    <a:pt x="1676" y="1946"/>
                    <a:pt x="3525" y="1946"/>
                  </a:cubicBezTo>
                  <a:cubicBezTo>
                    <a:pt x="3680" y="1946"/>
                    <a:pt x="3846" y="1950"/>
                    <a:pt x="4025" y="1957"/>
                  </a:cubicBezTo>
                  <a:cubicBezTo>
                    <a:pt x="6763" y="2088"/>
                    <a:pt x="7609" y="2707"/>
                    <a:pt x="8835" y="2743"/>
                  </a:cubicBezTo>
                  <a:cubicBezTo>
                    <a:pt x="8851" y="2743"/>
                    <a:pt x="8867" y="2744"/>
                    <a:pt x="8882" y="2744"/>
                  </a:cubicBezTo>
                  <a:cubicBezTo>
                    <a:pt x="10029" y="2744"/>
                    <a:pt x="10158" y="1891"/>
                    <a:pt x="11157" y="1398"/>
                  </a:cubicBezTo>
                  <a:cubicBezTo>
                    <a:pt x="10930" y="1100"/>
                    <a:pt x="10669" y="814"/>
                    <a:pt x="10395" y="552"/>
                  </a:cubicBezTo>
                  <a:cubicBezTo>
                    <a:pt x="9382" y="144"/>
                    <a:pt x="8549" y="1"/>
                    <a:pt x="78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5"/>
            <p:cNvSpPr/>
            <p:nvPr/>
          </p:nvSpPr>
          <p:spPr>
            <a:xfrm>
              <a:off x="1578900" y="3320167"/>
              <a:ext cx="33069" cy="31735"/>
            </a:xfrm>
            <a:custGeom>
              <a:avLst/>
              <a:gdLst/>
              <a:ahLst/>
              <a:cxnLst/>
              <a:rect l="l" t="t" r="r" b="b"/>
              <a:pathLst>
                <a:path w="1192" h="1144" extrusionOk="0">
                  <a:moveTo>
                    <a:pt x="536" y="0"/>
                  </a:moveTo>
                  <a:cubicBezTo>
                    <a:pt x="489" y="0"/>
                    <a:pt x="453" y="0"/>
                    <a:pt x="405" y="12"/>
                  </a:cubicBezTo>
                  <a:cubicBezTo>
                    <a:pt x="119" y="72"/>
                    <a:pt x="0" y="334"/>
                    <a:pt x="0" y="655"/>
                  </a:cubicBezTo>
                  <a:cubicBezTo>
                    <a:pt x="0" y="1012"/>
                    <a:pt x="179" y="1143"/>
                    <a:pt x="536" y="1143"/>
                  </a:cubicBezTo>
                  <a:cubicBezTo>
                    <a:pt x="822" y="1143"/>
                    <a:pt x="1072" y="1108"/>
                    <a:pt x="1155" y="846"/>
                  </a:cubicBezTo>
                  <a:cubicBezTo>
                    <a:pt x="1179" y="786"/>
                    <a:pt x="1179" y="715"/>
                    <a:pt x="1191" y="643"/>
                  </a:cubicBezTo>
                  <a:cubicBezTo>
                    <a:pt x="1191" y="286"/>
                    <a:pt x="893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5"/>
            <p:cNvSpPr/>
            <p:nvPr/>
          </p:nvSpPr>
          <p:spPr>
            <a:xfrm>
              <a:off x="1571298" y="3320500"/>
              <a:ext cx="39672" cy="35590"/>
            </a:xfrm>
            <a:custGeom>
              <a:avLst/>
              <a:gdLst/>
              <a:ahLst/>
              <a:cxnLst/>
              <a:rect l="l" t="t" r="r" b="b"/>
              <a:pathLst>
                <a:path w="1430" h="1283" extrusionOk="0">
                  <a:moveTo>
                    <a:pt x="679" y="0"/>
                  </a:moveTo>
                  <a:lnTo>
                    <a:pt x="679" y="0"/>
                  </a:lnTo>
                  <a:cubicBezTo>
                    <a:pt x="191" y="107"/>
                    <a:pt x="1" y="691"/>
                    <a:pt x="334" y="1060"/>
                  </a:cubicBezTo>
                  <a:cubicBezTo>
                    <a:pt x="463" y="1212"/>
                    <a:pt x="639" y="1283"/>
                    <a:pt x="814" y="1283"/>
                  </a:cubicBezTo>
                  <a:cubicBezTo>
                    <a:pt x="1076" y="1283"/>
                    <a:pt x="1336" y="1124"/>
                    <a:pt x="1429" y="846"/>
                  </a:cubicBezTo>
                  <a:cubicBezTo>
                    <a:pt x="1382" y="846"/>
                    <a:pt x="1334" y="857"/>
                    <a:pt x="1298" y="857"/>
                  </a:cubicBezTo>
                  <a:cubicBezTo>
                    <a:pt x="941" y="857"/>
                    <a:pt x="644" y="560"/>
                    <a:pt x="655" y="203"/>
                  </a:cubicBezTo>
                  <a:cubicBezTo>
                    <a:pt x="655" y="131"/>
                    <a:pt x="655" y="72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5"/>
            <p:cNvSpPr/>
            <p:nvPr/>
          </p:nvSpPr>
          <p:spPr>
            <a:xfrm>
              <a:off x="1920105" y="3660343"/>
              <a:ext cx="51878" cy="52207"/>
            </a:xfrm>
            <a:custGeom>
              <a:avLst/>
              <a:gdLst/>
              <a:ahLst/>
              <a:cxnLst/>
              <a:rect l="l" t="t" r="r" b="b"/>
              <a:pathLst>
                <a:path w="1870" h="1882" extrusionOk="0">
                  <a:moveTo>
                    <a:pt x="858" y="1"/>
                  </a:moveTo>
                  <a:cubicBezTo>
                    <a:pt x="739" y="1"/>
                    <a:pt x="620" y="25"/>
                    <a:pt x="501" y="60"/>
                  </a:cubicBezTo>
                  <a:cubicBezTo>
                    <a:pt x="120" y="215"/>
                    <a:pt x="1" y="572"/>
                    <a:pt x="1" y="1001"/>
                  </a:cubicBezTo>
                  <a:cubicBezTo>
                    <a:pt x="1" y="1560"/>
                    <a:pt x="274" y="1882"/>
                    <a:pt x="834" y="1882"/>
                  </a:cubicBezTo>
                  <a:cubicBezTo>
                    <a:pt x="1251" y="1882"/>
                    <a:pt x="1656" y="1739"/>
                    <a:pt x="1798" y="1370"/>
                  </a:cubicBezTo>
                  <a:cubicBezTo>
                    <a:pt x="1846" y="1251"/>
                    <a:pt x="1870" y="1132"/>
                    <a:pt x="1870" y="1001"/>
                  </a:cubicBezTo>
                  <a:cubicBezTo>
                    <a:pt x="1870" y="453"/>
                    <a:pt x="1417" y="1"/>
                    <a:pt x="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5"/>
            <p:cNvSpPr/>
            <p:nvPr/>
          </p:nvSpPr>
          <p:spPr>
            <a:xfrm>
              <a:off x="1910201" y="3662340"/>
              <a:ext cx="59813" cy="53705"/>
            </a:xfrm>
            <a:custGeom>
              <a:avLst/>
              <a:gdLst/>
              <a:ahLst/>
              <a:cxnLst/>
              <a:rect l="l" t="t" r="r" b="b"/>
              <a:pathLst>
                <a:path w="2156" h="1936" extrusionOk="0">
                  <a:moveTo>
                    <a:pt x="858" y="0"/>
                  </a:moveTo>
                  <a:lnTo>
                    <a:pt x="858" y="0"/>
                  </a:lnTo>
                  <a:cubicBezTo>
                    <a:pt x="179" y="262"/>
                    <a:pt x="0" y="1131"/>
                    <a:pt x="512" y="1643"/>
                  </a:cubicBezTo>
                  <a:cubicBezTo>
                    <a:pt x="711" y="1842"/>
                    <a:pt x="964" y="1935"/>
                    <a:pt x="1215" y="1935"/>
                  </a:cubicBezTo>
                  <a:cubicBezTo>
                    <a:pt x="1608" y="1935"/>
                    <a:pt x="1995" y="1706"/>
                    <a:pt x="2155" y="1298"/>
                  </a:cubicBezTo>
                  <a:lnTo>
                    <a:pt x="2155" y="1298"/>
                  </a:lnTo>
                  <a:cubicBezTo>
                    <a:pt x="2036" y="1334"/>
                    <a:pt x="1917" y="1357"/>
                    <a:pt x="1798" y="1357"/>
                  </a:cubicBezTo>
                  <a:cubicBezTo>
                    <a:pt x="1084" y="1357"/>
                    <a:pt x="608" y="655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5"/>
            <p:cNvSpPr/>
            <p:nvPr/>
          </p:nvSpPr>
          <p:spPr>
            <a:xfrm>
              <a:off x="1671060" y="3449297"/>
              <a:ext cx="70716" cy="29765"/>
            </a:xfrm>
            <a:custGeom>
              <a:avLst/>
              <a:gdLst/>
              <a:ahLst/>
              <a:cxnLst/>
              <a:rect l="l" t="t" r="r" b="b"/>
              <a:pathLst>
                <a:path w="2549" h="1073" extrusionOk="0">
                  <a:moveTo>
                    <a:pt x="1274" y="1"/>
                  </a:moveTo>
                  <a:cubicBezTo>
                    <a:pt x="750" y="1"/>
                    <a:pt x="298" y="132"/>
                    <a:pt x="84" y="322"/>
                  </a:cubicBezTo>
                  <a:cubicBezTo>
                    <a:pt x="0" y="405"/>
                    <a:pt x="60" y="477"/>
                    <a:pt x="60" y="572"/>
                  </a:cubicBezTo>
                  <a:cubicBezTo>
                    <a:pt x="60" y="882"/>
                    <a:pt x="572" y="1072"/>
                    <a:pt x="1298" y="1072"/>
                  </a:cubicBezTo>
                  <a:cubicBezTo>
                    <a:pt x="2036" y="1072"/>
                    <a:pt x="2548" y="906"/>
                    <a:pt x="2548" y="584"/>
                  </a:cubicBezTo>
                  <a:lnTo>
                    <a:pt x="2536" y="584"/>
                  </a:lnTo>
                  <a:cubicBezTo>
                    <a:pt x="2548" y="489"/>
                    <a:pt x="2524" y="394"/>
                    <a:pt x="2465" y="322"/>
                  </a:cubicBezTo>
                  <a:cubicBezTo>
                    <a:pt x="2262" y="132"/>
                    <a:pt x="1798" y="1"/>
                    <a:pt x="1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5"/>
            <p:cNvSpPr/>
            <p:nvPr/>
          </p:nvSpPr>
          <p:spPr>
            <a:xfrm>
              <a:off x="1762083" y="3621646"/>
              <a:ext cx="144511" cy="59225"/>
            </a:xfrm>
            <a:custGeom>
              <a:avLst/>
              <a:gdLst/>
              <a:ahLst/>
              <a:cxnLst/>
              <a:rect l="l" t="t" r="r" b="b"/>
              <a:pathLst>
                <a:path w="5209" h="2135" extrusionOk="0">
                  <a:moveTo>
                    <a:pt x="2096" y="0"/>
                  </a:moveTo>
                  <a:cubicBezTo>
                    <a:pt x="1535" y="0"/>
                    <a:pt x="1046" y="173"/>
                    <a:pt x="589" y="527"/>
                  </a:cubicBezTo>
                  <a:cubicBezTo>
                    <a:pt x="446" y="622"/>
                    <a:pt x="327" y="765"/>
                    <a:pt x="255" y="919"/>
                  </a:cubicBezTo>
                  <a:cubicBezTo>
                    <a:pt x="0" y="1589"/>
                    <a:pt x="1347" y="2135"/>
                    <a:pt x="2013" y="2135"/>
                  </a:cubicBezTo>
                  <a:cubicBezTo>
                    <a:pt x="2093" y="2135"/>
                    <a:pt x="2163" y="2127"/>
                    <a:pt x="2220" y="2110"/>
                  </a:cubicBezTo>
                  <a:cubicBezTo>
                    <a:pt x="3351" y="1777"/>
                    <a:pt x="4423" y="1658"/>
                    <a:pt x="5208" y="824"/>
                  </a:cubicBezTo>
                  <a:cubicBezTo>
                    <a:pt x="4149" y="705"/>
                    <a:pt x="4137" y="348"/>
                    <a:pt x="2768" y="74"/>
                  </a:cubicBezTo>
                  <a:cubicBezTo>
                    <a:pt x="2532" y="25"/>
                    <a:pt x="2309" y="0"/>
                    <a:pt x="2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5"/>
            <p:cNvSpPr/>
            <p:nvPr/>
          </p:nvSpPr>
          <p:spPr>
            <a:xfrm>
              <a:off x="1588804" y="3476039"/>
              <a:ext cx="81951" cy="105024"/>
            </a:xfrm>
            <a:custGeom>
              <a:avLst/>
              <a:gdLst/>
              <a:ahLst/>
              <a:cxnLst/>
              <a:rect l="l" t="t" r="r" b="b"/>
              <a:pathLst>
                <a:path w="2954" h="3786" extrusionOk="0">
                  <a:moveTo>
                    <a:pt x="1134" y="1"/>
                  </a:moveTo>
                  <a:cubicBezTo>
                    <a:pt x="839" y="1"/>
                    <a:pt x="544" y="526"/>
                    <a:pt x="132" y="584"/>
                  </a:cubicBezTo>
                  <a:cubicBezTo>
                    <a:pt x="1" y="1513"/>
                    <a:pt x="72" y="2454"/>
                    <a:pt x="322" y="3359"/>
                  </a:cubicBezTo>
                  <a:cubicBezTo>
                    <a:pt x="758" y="3402"/>
                    <a:pt x="1195" y="3786"/>
                    <a:pt x="1585" y="3786"/>
                  </a:cubicBezTo>
                  <a:cubicBezTo>
                    <a:pt x="1621" y="3786"/>
                    <a:pt x="1656" y="3782"/>
                    <a:pt x="1691" y="3775"/>
                  </a:cubicBezTo>
                  <a:cubicBezTo>
                    <a:pt x="2120" y="3692"/>
                    <a:pt x="2489" y="3061"/>
                    <a:pt x="2953" y="2978"/>
                  </a:cubicBezTo>
                  <a:cubicBezTo>
                    <a:pt x="2608" y="2287"/>
                    <a:pt x="2382" y="1537"/>
                    <a:pt x="2299" y="775"/>
                  </a:cubicBezTo>
                  <a:cubicBezTo>
                    <a:pt x="1989" y="656"/>
                    <a:pt x="1596" y="37"/>
                    <a:pt x="1144" y="1"/>
                  </a:cubicBezTo>
                  <a:cubicBezTo>
                    <a:pt x="1140" y="1"/>
                    <a:pt x="1137" y="1"/>
                    <a:pt x="1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5"/>
            <p:cNvSpPr/>
            <p:nvPr/>
          </p:nvSpPr>
          <p:spPr>
            <a:xfrm>
              <a:off x="1597737" y="3558288"/>
              <a:ext cx="210760" cy="143055"/>
            </a:xfrm>
            <a:custGeom>
              <a:avLst/>
              <a:gdLst/>
              <a:ahLst/>
              <a:cxnLst/>
              <a:rect l="l" t="t" r="r" b="b"/>
              <a:pathLst>
                <a:path w="7597" h="5157" extrusionOk="0">
                  <a:moveTo>
                    <a:pt x="2631" y="1"/>
                  </a:moveTo>
                  <a:cubicBezTo>
                    <a:pt x="1789" y="150"/>
                    <a:pt x="1118" y="405"/>
                    <a:pt x="294" y="405"/>
                  </a:cubicBezTo>
                  <a:cubicBezTo>
                    <a:pt x="198" y="405"/>
                    <a:pt x="100" y="401"/>
                    <a:pt x="0" y="394"/>
                  </a:cubicBezTo>
                  <a:lnTo>
                    <a:pt x="0" y="394"/>
                  </a:lnTo>
                  <a:cubicBezTo>
                    <a:pt x="286" y="1358"/>
                    <a:pt x="786" y="2251"/>
                    <a:pt x="1465" y="2989"/>
                  </a:cubicBezTo>
                  <a:cubicBezTo>
                    <a:pt x="1762" y="3323"/>
                    <a:pt x="2893" y="3406"/>
                    <a:pt x="3262" y="3680"/>
                  </a:cubicBezTo>
                  <a:cubicBezTo>
                    <a:pt x="3703" y="4001"/>
                    <a:pt x="3405" y="4489"/>
                    <a:pt x="3929" y="4692"/>
                  </a:cubicBezTo>
                  <a:cubicBezTo>
                    <a:pt x="4691" y="5001"/>
                    <a:pt x="5525" y="5156"/>
                    <a:pt x="6346" y="5156"/>
                  </a:cubicBezTo>
                  <a:cubicBezTo>
                    <a:pt x="6418" y="5156"/>
                    <a:pt x="6501" y="5156"/>
                    <a:pt x="6572" y="5144"/>
                  </a:cubicBezTo>
                  <a:cubicBezTo>
                    <a:pt x="7596" y="4501"/>
                    <a:pt x="5894" y="3954"/>
                    <a:pt x="6179" y="3203"/>
                  </a:cubicBezTo>
                  <a:cubicBezTo>
                    <a:pt x="4644" y="2620"/>
                    <a:pt x="3370" y="1477"/>
                    <a:pt x="2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5"/>
            <p:cNvSpPr/>
            <p:nvPr/>
          </p:nvSpPr>
          <p:spPr>
            <a:xfrm>
              <a:off x="1609944" y="3370571"/>
              <a:ext cx="67081" cy="78532"/>
            </a:xfrm>
            <a:custGeom>
              <a:avLst/>
              <a:gdLst/>
              <a:ahLst/>
              <a:cxnLst/>
              <a:rect l="l" t="t" r="r" b="b"/>
              <a:pathLst>
                <a:path w="2418" h="2831" extrusionOk="0">
                  <a:moveTo>
                    <a:pt x="2227" y="1"/>
                  </a:moveTo>
                  <a:cubicBezTo>
                    <a:pt x="2141" y="1"/>
                    <a:pt x="1969" y="131"/>
                    <a:pt x="1878" y="131"/>
                  </a:cubicBezTo>
                  <a:cubicBezTo>
                    <a:pt x="1866" y="131"/>
                    <a:pt x="1855" y="129"/>
                    <a:pt x="1846" y="124"/>
                  </a:cubicBezTo>
                  <a:lnTo>
                    <a:pt x="1834" y="112"/>
                  </a:lnTo>
                  <a:lnTo>
                    <a:pt x="1691" y="231"/>
                  </a:lnTo>
                  <a:cubicBezTo>
                    <a:pt x="989" y="815"/>
                    <a:pt x="417" y="1529"/>
                    <a:pt x="1" y="2351"/>
                  </a:cubicBezTo>
                  <a:cubicBezTo>
                    <a:pt x="364" y="2385"/>
                    <a:pt x="489" y="2830"/>
                    <a:pt x="717" y="2830"/>
                  </a:cubicBezTo>
                  <a:cubicBezTo>
                    <a:pt x="728" y="2830"/>
                    <a:pt x="739" y="2829"/>
                    <a:pt x="751" y="2827"/>
                  </a:cubicBezTo>
                  <a:cubicBezTo>
                    <a:pt x="1025" y="2779"/>
                    <a:pt x="1417" y="2184"/>
                    <a:pt x="1703" y="2100"/>
                  </a:cubicBezTo>
                  <a:cubicBezTo>
                    <a:pt x="1870" y="1517"/>
                    <a:pt x="2108" y="946"/>
                    <a:pt x="2418" y="422"/>
                  </a:cubicBezTo>
                  <a:cubicBezTo>
                    <a:pt x="2310" y="374"/>
                    <a:pt x="2358" y="65"/>
                    <a:pt x="2251" y="5"/>
                  </a:cubicBezTo>
                  <a:cubicBezTo>
                    <a:pt x="2244" y="2"/>
                    <a:pt x="2236" y="1"/>
                    <a:pt x="22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5"/>
            <p:cNvSpPr/>
            <p:nvPr/>
          </p:nvSpPr>
          <p:spPr>
            <a:xfrm>
              <a:off x="1761223" y="3644504"/>
              <a:ext cx="145371" cy="56839"/>
            </a:xfrm>
            <a:custGeom>
              <a:avLst/>
              <a:gdLst/>
              <a:ahLst/>
              <a:cxnLst/>
              <a:rect l="l" t="t" r="r" b="b"/>
              <a:pathLst>
                <a:path w="5240" h="2049" extrusionOk="0">
                  <a:moveTo>
                    <a:pt x="5239" y="0"/>
                  </a:moveTo>
                  <a:lnTo>
                    <a:pt x="5239" y="0"/>
                  </a:lnTo>
                  <a:cubicBezTo>
                    <a:pt x="4413" y="351"/>
                    <a:pt x="3531" y="527"/>
                    <a:pt x="2647" y="527"/>
                  </a:cubicBezTo>
                  <a:cubicBezTo>
                    <a:pt x="1849" y="527"/>
                    <a:pt x="1049" y="384"/>
                    <a:pt x="286" y="95"/>
                  </a:cubicBezTo>
                  <a:lnTo>
                    <a:pt x="286" y="95"/>
                  </a:lnTo>
                  <a:cubicBezTo>
                    <a:pt x="1" y="846"/>
                    <a:pt x="1703" y="1393"/>
                    <a:pt x="679" y="2036"/>
                  </a:cubicBezTo>
                  <a:lnTo>
                    <a:pt x="656" y="2048"/>
                  </a:lnTo>
                  <a:cubicBezTo>
                    <a:pt x="2394" y="1989"/>
                    <a:pt x="4037" y="1262"/>
                    <a:pt x="5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5"/>
            <p:cNvSpPr/>
            <p:nvPr/>
          </p:nvSpPr>
          <p:spPr>
            <a:xfrm>
              <a:off x="1671393" y="3582976"/>
              <a:ext cx="76985" cy="32844"/>
            </a:xfrm>
            <a:custGeom>
              <a:avLst/>
              <a:gdLst/>
              <a:ahLst/>
              <a:cxnLst/>
              <a:rect l="l" t="t" r="r" b="b"/>
              <a:pathLst>
                <a:path w="2775" h="1184" extrusionOk="0">
                  <a:moveTo>
                    <a:pt x="1449" y="0"/>
                  </a:moveTo>
                  <a:cubicBezTo>
                    <a:pt x="1399" y="0"/>
                    <a:pt x="1349" y="1"/>
                    <a:pt x="1298" y="4"/>
                  </a:cubicBezTo>
                  <a:cubicBezTo>
                    <a:pt x="1060" y="16"/>
                    <a:pt x="834" y="51"/>
                    <a:pt x="595" y="111"/>
                  </a:cubicBezTo>
                  <a:cubicBezTo>
                    <a:pt x="167" y="230"/>
                    <a:pt x="0" y="730"/>
                    <a:pt x="0" y="730"/>
                  </a:cubicBezTo>
                  <a:cubicBezTo>
                    <a:pt x="319" y="964"/>
                    <a:pt x="703" y="1093"/>
                    <a:pt x="1095" y="1093"/>
                  </a:cubicBezTo>
                  <a:cubicBezTo>
                    <a:pt x="1143" y="1093"/>
                    <a:pt x="1191" y="1091"/>
                    <a:pt x="1238" y="1087"/>
                  </a:cubicBezTo>
                  <a:cubicBezTo>
                    <a:pt x="1317" y="1087"/>
                    <a:pt x="1503" y="1183"/>
                    <a:pt x="1593" y="1183"/>
                  </a:cubicBezTo>
                  <a:cubicBezTo>
                    <a:pt x="1598" y="1183"/>
                    <a:pt x="1603" y="1183"/>
                    <a:pt x="1608" y="1182"/>
                  </a:cubicBezTo>
                  <a:cubicBezTo>
                    <a:pt x="2274" y="1111"/>
                    <a:pt x="2774" y="849"/>
                    <a:pt x="2762" y="551"/>
                  </a:cubicBezTo>
                  <a:cubicBezTo>
                    <a:pt x="2751" y="239"/>
                    <a:pt x="2177" y="0"/>
                    <a:pt x="1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5"/>
            <p:cNvSpPr/>
            <p:nvPr/>
          </p:nvSpPr>
          <p:spPr>
            <a:xfrm>
              <a:off x="1668092" y="3586028"/>
              <a:ext cx="48244" cy="30514"/>
            </a:xfrm>
            <a:custGeom>
              <a:avLst/>
              <a:gdLst/>
              <a:ahLst/>
              <a:cxnLst/>
              <a:rect l="l" t="t" r="r" b="b"/>
              <a:pathLst>
                <a:path w="1739" h="1100" extrusionOk="0">
                  <a:moveTo>
                    <a:pt x="714" y="1"/>
                  </a:moveTo>
                  <a:cubicBezTo>
                    <a:pt x="286" y="120"/>
                    <a:pt x="0" y="334"/>
                    <a:pt x="12" y="549"/>
                  </a:cubicBezTo>
                  <a:cubicBezTo>
                    <a:pt x="23" y="861"/>
                    <a:pt x="598" y="1100"/>
                    <a:pt x="1325" y="1100"/>
                  </a:cubicBezTo>
                  <a:cubicBezTo>
                    <a:pt x="1375" y="1100"/>
                    <a:pt x="1425" y="1099"/>
                    <a:pt x="1476" y="1096"/>
                  </a:cubicBezTo>
                  <a:cubicBezTo>
                    <a:pt x="1560" y="1096"/>
                    <a:pt x="1655" y="1084"/>
                    <a:pt x="1738" y="1072"/>
                  </a:cubicBezTo>
                  <a:cubicBezTo>
                    <a:pt x="1357" y="751"/>
                    <a:pt x="1012" y="394"/>
                    <a:pt x="7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5"/>
            <p:cNvSpPr/>
            <p:nvPr/>
          </p:nvSpPr>
          <p:spPr>
            <a:xfrm>
              <a:off x="1912170" y="3428492"/>
              <a:ext cx="39838" cy="47657"/>
            </a:xfrm>
            <a:custGeom>
              <a:avLst/>
              <a:gdLst/>
              <a:ahLst/>
              <a:cxnLst/>
              <a:rect l="l" t="t" r="r" b="b"/>
              <a:pathLst>
                <a:path w="1436" h="1718" extrusionOk="0">
                  <a:moveTo>
                    <a:pt x="787" y="1"/>
                  </a:moveTo>
                  <a:cubicBezTo>
                    <a:pt x="572" y="108"/>
                    <a:pt x="382" y="251"/>
                    <a:pt x="215" y="429"/>
                  </a:cubicBezTo>
                  <a:cubicBezTo>
                    <a:pt x="1" y="667"/>
                    <a:pt x="37" y="1036"/>
                    <a:pt x="84" y="1322"/>
                  </a:cubicBezTo>
                  <a:cubicBezTo>
                    <a:pt x="122" y="1633"/>
                    <a:pt x="506" y="1718"/>
                    <a:pt x="854" y="1718"/>
                  </a:cubicBezTo>
                  <a:cubicBezTo>
                    <a:pt x="1158" y="1718"/>
                    <a:pt x="1435" y="1653"/>
                    <a:pt x="1430" y="1620"/>
                  </a:cubicBezTo>
                  <a:cubicBezTo>
                    <a:pt x="1287" y="1048"/>
                    <a:pt x="1072" y="513"/>
                    <a:pt x="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5"/>
            <p:cNvSpPr/>
            <p:nvPr/>
          </p:nvSpPr>
          <p:spPr>
            <a:xfrm>
              <a:off x="1909202" y="3440393"/>
              <a:ext cx="45942" cy="49904"/>
            </a:xfrm>
            <a:custGeom>
              <a:avLst/>
              <a:gdLst/>
              <a:ahLst/>
              <a:cxnLst/>
              <a:rect l="l" t="t" r="r" b="b"/>
              <a:pathLst>
                <a:path w="1656" h="1799" extrusionOk="0">
                  <a:moveTo>
                    <a:pt x="322" y="0"/>
                  </a:moveTo>
                  <a:lnTo>
                    <a:pt x="322" y="0"/>
                  </a:lnTo>
                  <a:cubicBezTo>
                    <a:pt x="108" y="215"/>
                    <a:pt x="1" y="512"/>
                    <a:pt x="24" y="810"/>
                  </a:cubicBezTo>
                  <a:cubicBezTo>
                    <a:pt x="120" y="1393"/>
                    <a:pt x="810" y="1798"/>
                    <a:pt x="1656" y="1798"/>
                  </a:cubicBezTo>
                  <a:cubicBezTo>
                    <a:pt x="1620" y="1596"/>
                    <a:pt x="1584" y="1393"/>
                    <a:pt x="1537" y="1191"/>
                  </a:cubicBezTo>
                  <a:cubicBezTo>
                    <a:pt x="882" y="1084"/>
                    <a:pt x="382" y="726"/>
                    <a:pt x="322" y="238"/>
                  </a:cubicBezTo>
                  <a:cubicBezTo>
                    <a:pt x="298" y="155"/>
                    <a:pt x="298" y="72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5"/>
            <p:cNvSpPr/>
            <p:nvPr/>
          </p:nvSpPr>
          <p:spPr>
            <a:xfrm>
              <a:off x="1798870" y="3509743"/>
              <a:ext cx="78650" cy="39668"/>
            </a:xfrm>
            <a:custGeom>
              <a:avLst/>
              <a:gdLst/>
              <a:ahLst/>
              <a:cxnLst/>
              <a:rect l="l" t="t" r="r" b="b"/>
              <a:pathLst>
                <a:path w="2835" h="1430" extrusionOk="0">
                  <a:moveTo>
                    <a:pt x="1418" y="1"/>
                  </a:moveTo>
                  <a:cubicBezTo>
                    <a:pt x="834" y="1"/>
                    <a:pt x="322" y="191"/>
                    <a:pt x="84" y="453"/>
                  </a:cubicBezTo>
                  <a:cubicBezTo>
                    <a:pt x="1" y="548"/>
                    <a:pt x="132" y="715"/>
                    <a:pt x="132" y="834"/>
                  </a:cubicBezTo>
                  <a:cubicBezTo>
                    <a:pt x="132" y="1263"/>
                    <a:pt x="656" y="1429"/>
                    <a:pt x="1465" y="1429"/>
                  </a:cubicBezTo>
                  <a:cubicBezTo>
                    <a:pt x="2275" y="1429"/>
                    <a:pt x="2751" y="1227"/>
                    <a:pt x="2751" y="798"/>
                  </a:cubicBezTo>
                  <a:cubicBezTo>
                    <a:pt x="2751" y="679"/>
                    <a:pt x="2835" y="548"/>
                    <a:pt x="2739" y="453"/>
                  </a:cubicBezTo>
                  <a:cubicBezTo>
                    <a:pt x="2501" y="191"/>
                    <a:pt x="2001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5"/>
            <p:cNvSpPr/>
            <p:nvPr/>
          </p:nvSpPr>
          <p:spPr>
            <a:xfrm>
              <a:off x="1670062" y="3458229"/>
              <a:ext cx="73351" cy="22802"/>
            </a:xfrm>
            <a:custGeom>
              <a:avLst/>
              <a:gdLst/>
              <a:ahLst/>
              <a:cxnLst/>
              <a:rect l="l" t="t" r="r" b="b"/>
              <a:pathLst>
                <a:path w="2644" h="822" extrusionOk="0">
                  <a:moveTo>
                    <a:pt x="120" y="0"/>
                  </a:moveTo>
                  <a:cubicBezTo>
                    <a:pt x="48" y="60"/>
                    <a:pt x="1" y="155"/>
                    <a:pt x="1" y="250"/>
                  </a:cubicBezTo>
                  <a:cubicBezTo>
                    <a:pt x="1" y="560"/>
                    <a:pt x="596" y="822"/>
                    <a:pt x="1322" y="822"/>
                  </a:cubicBezTo>
                  <a:cubicBezTo>
                    <a:pt x="2048" y="822"/>
                    <a:pt x="2644" y="560"/>
                    <a:pt x="2644" y="250"/>
                  </a:cubicBezTo>
                  <a:cubicBezTo>
                    <a:pt x="2632" y="155"/>
                    <a:pt x="2584" y="60"/>
                    <a:pt x="2501" y="0"/>
                  </a:cubicBezTo>
                  <a:cubicBezTo>
                    <a:pt x="2298" y="203"/>
                    <a:pt x="1834" y="334"/>
                    <a:pt x="1310" y="334"/>
                  </a:cubicBezTo>
                  <a:cubicBezTo>
                    <a:pt x="786" y="334"/>
                    <a:pt x="334" y="203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5"/>
            <p:cNvSpPr/>
            <p:nvPr/>
          </p:nvSpPr>
          <p:spPr>
            <a:xfrm>
              <a:off x="1797566" y="3521976"/>
              <a:ext cx="81286" cy="30736"/>
            </a:xfrm>
            <a:custGeom>
              <a:avLst/>
              <a:gdLst/>
              <a:ahLst/>
              <a:cxnLst/>
              <a:rect l="l" t="t" r="r" b="b"/>
              <a:pathLst>
                <a:path w="2930" h="1108" extrusionOk="0">
                  <a:moveTo>
                    <a:pt x="131" y="0"/>
                  </a:moveTo>
                  <a:cubicBezTo>
                    <a:pt x="48" y="95"/>
                    <a:pt x="0" y="214"/>
                    <a:pt x="0" y="333"/>
                  </a:cubicBezTo>
                  <a:cubicBezTo>
                    <a:pt x="0" y="762"/>
                    <a:pt x="655" y="1107"/>
                    <a:pt x="1465" y="1107"/>
                  </a:cubicBezTo>
                  <a:cubicBezTo>
                    <a:pt x="2263" y="1107"/>
                    <a:pt x="2929" y="762"/>
                    <a:pt x="2929" y="333"/>
                  </a:cubicBezTo>
                  <a:cubicBezTo>
                    <a:pt x="2917" y="214"/>
                    <a:pt x="2870" y="95"/>
                    <a:pt x="2786" y="0"/>
                  </a:cubicBezTo>
                  <a:cubicBezTo>
                    <a:pt x="2548" y="262"/>
                    <a:pt x="2036" y="452"/>
                    <a:pt x="1465" y="452"/>
                  </a:cubicBezTo>
                  <a:cubicBezTo>
                    <a:pt x="881" y="452"/>
                    <a:pt x="369" y="262"/>
                    <a:pt x="1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5"/>
            <p:cNvSpPr/>
            <p:nvPr/>
          </p:nvSpPr>
          <p:spPr>
            <a:xfrm>
              <a:off x="1945545" y="3380585"/>
              <a:ext cx="33041" cy="32123"/>
            </a:xfrm>
            <a:custGeom>
              <a:avLst/>
              <a:gdLst/>
              <a:ahLst/>
              <a:cxnLst/>
              <a:rect l="l" t="t" r="r" b="b"/>
              <a:pathLst>
                <a:path w="1191" h="1158" extrusionOk="0">
                  <a:moveTo>
                    <a:pt x="597" y="0"/>
                  </a:moveTo>
                  <a:cubicBezTo>
                    <a:pt x="477" y="0"/>
                    <a:pt x="381" y="92"/>
                    <a:pt x="381" y="215"/>
                  </a:cubicBezTo>
                  <a:lnTo>
                    <a:pt x="381" y="358"/>
                  </a:lnTo>
                  <a:lnTo>
                    <a:pt x="238" y="358"/>
                  </a:lnTo>
                  <a:cubicBezTo>
                    <a:pt x="131" y="358"/>
                    <a:pt x="36" y="442"/>
                    <a:pt x="24" y="549"/>
                  </a:cubicBezTo>
                  <a:cubicBezTo>
                    <a:pt x="0" y="680"/>
                    <a:pt x="108" y="799"/>
                    <a:pt x="238" y="799"/>
                  </a:cubicBezTo>
                  <a:lnTo>
                    <a:pt x="381" y="799"/>
                  </a:lnTo>
                  <a:lnTo>
                    <a:pt x="381" y="930"/>
                  </a:lnTo>
                  <a:cubicBezTo>
                    <a:pt x="381" y="1037"/>
                    <a:pt x="465" y="1132"/>
                    <a:pt x="572" y="1156"/>
                  </a:cubicBezTo>
                  <a:cubicBezTo>
                    <a:pt x="579" y="1157"/>
                    <a:pt x="587" y="1157"/>
                    <a:pt x="594" y="1157"/>
                  </a:cubicBezTo>
                  <a:cubicBezTo>
                    <a:pt x="716" y="1157"/>
                    <a:pt x="821" y="1065"/>
                    <a:pt x="810" y="942"/>
                  </a:cubicBezTo>
                  <a:lnTo>
                    <a:pt x="810" y="787"/>
                  </a:lnTo>
                  <a:lnTo>
                    <a:pt x="965" y="787"/>
                  </a:lnTo>
                  <a:cubicBezTo>
                    <a:pt x="1096" y="787"/>
                    <a:pt x="1191" y="680"/>
                    <a:pt x="1179" y="549"/>
                  </a:cubicBezTo>
                  <a:cubicBezTo>
                    <a:pt x="1168" y="437"/>
                    <a:pt x="1073" y="357"/>
                    <a:pt x="973" y="357"/>
                  </a:cubicBezTo>
                  <a:cubicBezTo>
                    <a:pt x="967" y="357"/>
                    <a:pt x="960" y="358"/>
                    <a:pt x="953" y="358"/>
                  </a:cubicBezTo>
                  <a:lnTo>
                    <a:pt x="810" y="358"/>
                  </a:lnTo>
                  <a:lnTo>
                    <a:pt x="810" y="227"/>
                  </a:lnTo>
                  <a:cubicBezTo>
                    <a:pt x="810" y="108"/>
                    <a:pt x="727" y="13"/>
                    <a:pt x="619" y="1"/>
                  </a:cubicBezTo>
                  <a:cubicBezTo>
                    <a:pt x="612" y="0"/>
                    <a:pt x="605" y="0"/>
                    <a:pt x="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5"/>
            <p:cNvSpPr/>
            <p:nvPr/>
          </p:nvSpPr>
          <p:spPr>
            <a:xfrm>
              <a:off x="1632748" y="3690635"/>
              <a:ext cx="32708" cy="31873"/>
            </a:xfrm>
            <a:custGeom>
              <a:avLst/>
              <a:gdLst/>
              <a:ahLst/>
              <a:cxnLst/>
              <a:rect l="l" t="t" r="r" b="b"/>
              <a:pathLst>
                <a:path w="1179" h="1149" extrusionOk="0">
                  <a:moveTo>
                    <a:pt x="571" y="1"/>
                  </a:moveTo>
                  <a:cubicBezTo>
                    <a:pt x="457" y="1"/>
                    <a:pt x="369" y="99"/>
                    <a:pt x="369" y="207"/>
                  </a:cubicBezTo>
                  <a:lnTo>
                    <a:pt x="369" y="361"/>
                  </a:lnTo>
                  <a:lnTo>
                    <a:pt x="238" y="361"/>
                  </a:lnTo>
                  <a:cubicBezTo>
                    <a:pt x="119" y="361"/>
                    <a:pt x="24" y="445"/>
                    <a:pt x="12" y="552"/>
                  </a:cubicBezTo>
                  <a:cubicBezTo>
                    <a:pt x="0" y="683"/>
                    <a:pt x="95" y="790"/>
                    <a:pt x="226" y="790"/>
                  </a:cubicBezTo>
                  <a:lnTo>
                    <a:pt x="369" y="790"/>
                  </a:lnTo>
                  <a:lnTo>
                    <a:pt x="369" y="921"/>
                  </a:lnTo>
                  <a:cubicBezTo>
                    <a:pt x="369" y="1040"/>
                    <a:pt x="453" y="1135"/>
                    <a:pt x="560" y="1147"/>
                  </a:cubicBezTo>
                  <a:cubicBezTo>
                    <a:pt x="567" y="1148"/>
                    <a:pt x="575" y="1148"/>
                    <a:pt x="582" y="1148"/>
                  </a:cubicBezTo>
                  <a:cubicBezTo>
                    <a:pt x="704" y="1148"/>
                    <a:pt x="810" y="1056"/>
                    <a:pt x="810" y="933"/>
                  </a:cubicBezTo>
                  <a:lnTo>
                    <a:pt x="810" y="790"/>
                  </a:lnTo>
                  <a:lnTo>
                    <a:pt x="953" y="790"/>
                  </a:lnTo>
                  <a:cubicBezTo>
                    <a:pt x="1084" y="790"/>
                    <a:pt x="1179" y="671"/>
                    <a:pt x="1167" y="540"/>
                  </a:cubicBezTo>
                  <a:cubicBezTo>
                    <a:pt x="1155" y="433"/>
                    <a:pt x="1048" y="349"/>
                    <a:pt x="941" y="349"/>
                  </a:cubicBezTo>
                  <a:lnTo>
                    <a:pt x="798" y="349"/>
                  </a:lnTo>
                  <a:lnTo>
                    <a:pt x="798" y="218"/>
                  </a:lnTo>
                  <a:cubicBezTo>
                    <a:pt x="798" y="111"/>
                    <a:pt x="715" y="16"/>
                    <a:pt x="607" y="4"/>
                  </a:cubicBezTo>
                  <a:cubicBezTo>
                    <a:pt x="595" y="2"/>
                    <a:pt x="583" y="1"/>
                    <a:pt x="5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5"/>
            <p:cNvSpPr/>
            <p:nvPr/>
          </p:nvSpPr>
          <p:spPr>
            <a:xfrm>
              <a:off x="1569661" y="3657930"/>
              <a:ext cx="33041" cy="31873"/>
            </a:xfrm>
            <a:custGeom>
              <a:avLst/>
              <a:gdLst/>
              <a:ahLst/>
              <a:cxnLst/>
              <a:rect l="l" t="t" r="r" b="b"/>
              <a:pathLst>
                <a:path w="1191" h="1149" extrusionOk="0">
                  <a:moveTo>
                    <a:pt x="579" y="1"/>
                  </a:moveTo>
                  <a:cubicBezTo>
                    <a:pt x="465" y="1"/>
                    <a:pt x="369" y="89"/>
                    <a:pt x="369" y="207"/>
                  </a:cubicBezTo>
                  <a:lnTo>
                    <a:pt x="369" y="362"/>
                  </a:lnTo>
                  <a:lnTo>
                    <a:pt x="238" y="362"/>
                  </a:lnTo>
                  <a:cubicBezTo>
                    <a:pt x="131" y="362"/>
                    <a:pt x="36" y="433"/>
                    <a:pt x="12" y="552"/>
                  </a:cubicBezTo>
                  <a:cubicBezTo>
                    <a:pt x="0" y="671"/>
                    <a:pt x="95" y="790"/>
                    <a:pt x="226" y="790"/>
                  </a:cubicBezTo>
                  <a:lnTo>
                    <a:pt x="381" y="790"/>
                  </a:lnTo>
                  <a:lnTo>
                    <a:pt x="381" y="921"/>
                  </a:lnTo>
                  <a:cubicBezTo>
                    <a:pt x="381" y="1040"/>
                    <a:pt x="452" y="1135"/>
                    <a:pt x="572" y="1147"/>
                  </a:cubicBezTo>
                  <a:cubicBezTo>
                    <a:pt x="578" y="1148"/>
                    <a:pt x="585" y="1148"/>
                    <a:pt x="592" y="1148"/>
                  </a:cubicBezTo>
                  <a:cubicBezTo>
                    <a:pt x="704" y="1148"/>
                    <a:pt x="810" y="1057"/>
                    <a:pt x="810" y="933"/>
                  </a:cubicBezTo>
                  <a:lnTo>
                    <a:pt x="810" y="790"/>
                  </a:lnTo>
                  <a:lnTo>
                    <a:pt x="964" y="790"/>
                  </a:lnTo>
                  <a:cubicBezTo>
                    <a:pt x="1084" y="790"/>
                    <a:pt x="1191" y="671"/>
                    <a:pt x="1179" y="540"/>
                  </a:cubicBezTo>
                  <a:cubicBezTo>
                    <a:pt x="1156" y="440"/>
                    <a:pt x="1072" y="360"/>
                    <a:pt x="963" y="360"/>
                  </a:cubicBezTo>
                  <a:cubicBezTo>
                    <a:pt x="956" y="360"/>
                    <a:pt x="948" y="361"/>
                    <a:pt x="941" y="362"/>
                  </a:cubicBezTo>
                  <a:lnTo>
                    <a:pt x="810" y="362"/>
                  </a:lnTo>
                  <a:lnTo>
                    <a:pt x="810" y="219"/>
                  </a:lnTo>
                  <a:cubicBezTo>
                    <a:pt x="810" y="112"/>
                    <a:pt x="726" y="16"/>
                    <a:pt x="619" y="4"/>
                  </a:cubicBezTo>
                  <a:cubicBezTo>
                    <a:pt x="606" y="2"/>
                    <a:pt x="592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5"/>
            <p:cNvSpPr/>
            <p:nvPr/>
          </p:nvSpPr>
          <p:spPr>
            <a:xfrm>
              <a:off x="1916470" y="3314453"/>
              <a:ext cx="32736" cy="31846"/>
            </a:xfrm>
            <a:custGeom>
              <a:avLst/>
              <a:gdLst/>
              <a:ahLst/>
              <a:cxnLst/>
              <a:rect l="l" t="t" r="r" b="b"/>
              <a:pathLst>
                <a:path w="1180" h="1148" extrusionOk="0">
                  <a:moveTo>
                    <a:pt x="571" y="1"/>
                  </a:moveTo>
                  <a:cubicBezTo>
                    <a:pt x="458" y="1"/>
                    <a:pt x="370" y="100"/>
                    <a:pt x="370" y="218"/>
                  </a:cubicBezTo>
                  <a:lnTo>
                    <a:pt x="370" y="361"/>
                  </a:lnTo>
                  <a:lnTo>
                    <a:pt x="227" y="361"/>
                  </a:lnTo>
                  <a:cubicBezTo>
                    <a:pt x="120" y="361"/>
                    <a:pt x="24" y="444"/>
                    <a:pt x="13" y="552"/>
                  </a:cubicBezTo>
                  <a:cubicBezTo>
                    <a:pt x="1" y="683"/>
                    <a:pt x="96" y="790"/>
                    <a:pt x="227" y="790"/>
                  </a:cubicBezTo>
                  <a:lnTo>
                    <a:pt x="370" y="790"/>
                  </a:lnTo>
                  <a:lnTo>
                    <a:pt x="370" y="921"/>
                  </a:lnTo>
                  <a:cubicBezTo>
                    <a:pt x="370" y="1040"/>
                    <a:pt x="453" y="1135"/>
                    <a:pt x="560" y="1147"/>
                  </a:cubicBezTo>
                  <a:cubicBezTo>
                    <a:pt x="568" y="1148"/>
                    <a:pt x="575" y="1148"/>
                    <a:pt x="582" y="1148"/>
                  </a:cubicBezTo>
                  <a:cubicBezTo>
                    <a:pt x="703" y="1148"/>
                    <a:pt x="798" y="1056"/>
                    <a:pt x="798" y="933"/>
                  </a:cubicBezTo>
                  <a:lnTo>
                    <a:pt x="798" y="790"/>
                  </a:lnTo>
                  <a:lnTo>
                    <a:pt x="953" y="790"/>
                  </a:lnTo>
                  <a:cubicBezTo>
                    <a:pt x="1084" y="790"/>
                    <a:pt x="1179" y="671"/>
                    <a:pt x="1167" y="540"/>
                  </a:cubicBezTo>
                  <a:cubicBezTo>
                    <a:pt x="1145" y="439"/>
                    <a:pt x="1060" y="360"/>
                    <a:pt x="952" y="360"/>
                  </a:cubicBezTo>
                  <a:cubicBezTo>
                    <a:pt x="944" y="360"/>
                    <a:pt x="937" y="360"/>
                    <a:pt x="929" y="361"/>
                  </a:cubicBezTo>
                  <a:lnTo>
                    <a:pt x="798" y="361"/>
                  </a:lnTo>
                  <a:lnTo>
                    <a:pt x="798" y="218"/>
                  </a:lnTo>
                  <a:cubicBezTo>
                    <a:pt x="798" y="111"/>
                    <a:pt x="715" y="16"/>
                    <a:pt x="608" y="4"/>
                  </a:cubicBezTo>
                  <a:cubicBezTo>
                    <a:pt x="595" y="2"/>
                    <a:pt x="583" y="1"/>
                    <a:pt x="5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5"/>
            <p:cNvSpPr/>
            <p:nvPr/>
          </p:nvSpPr>
          <p:spPr>
            <a:xfrm>
              <a:off x="1638352" y="3640564"/>
              <a:ext cx="109860" cy="47962"/>
            </a:xfrm>
            <a:custGeom>
              <a:avLst/>
              <a:gdLst/>
              <a:ahLst/>
              <a:cxnLst/>
              <a:rect l="l" t="t" r="r" b="b"/>
              <a:pathLst>
                <a:path w="3960" h="1729" extrusionOk="0">
                  <a:moveTo>
                    <a:pt x="2982" y="0"/>
                  </a:moveTo>
                  <a:cubicBezTo>
                    <a:pt x="2918" y="0"/>
                    <a:pt x="2849" y="8"/>
                    <a:pt x="2775" y="23"/>
                  </a:cubicBezTo>
                  <a:cubicBezTo>
                    <a:pt x="2316" y="124"/>
                    <a:pt x="1849" y="175"/>
                    <a:pt x="1383" y="175"/>
                  </a:cubicBezTo>
                  <a:cubicBezTo>
                    <a:pt x="917" y="175"/>
                    <a:pt x="453" y="124"/>
                    <a:pt x="1" y="23"/>
                  </a:cubicBezTo>
                  <a:lnTo>
                    <a:pt x="1" y="23"/>
                  </a:lnTo>
                  <a:cubicBezTo>
                    <a:pt x="679" y="773"/>
                    <a:pt x="1513" y="1357"/>
                    <a:pt x="2465" y="1726"/>
                  </a:cubicBezTo>
                  <a:lnTo>
                    <a:pt x="2453" y="1726"/>
                  </a:lnTo>
                  <a:cubicBezTo>
                    <a:pt x="2484" y="1728"/>
                    <a:pt x="2514" y="1729"/>
                    <a:pt x="2543" y="1729"/>
                  </a:cubicBezTo>
                  <a:cubicBezTo>
                    <a:pt x="3730" y="1729"/>
                    <a:pt x="3959" y="0"/>
                    <a:pt x="2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5"/>
            <p:cNvSpPr/>
            <p:nvPr/>
          </p:nvSpPr>
          <p:spPr>
            <a:xfrm>
              <a:off x="1592438" y="3429158"/>
              <a:ext cx="64779" cy="68379"/>
            </a:xfrm>
            <a:custGeom>
              <a:avLst/>
              <a:gdLst/>
              <a:ahLst/>
              <a:cxnLst/>
              <a:rect l="l" t="t" r="r" b="b"/>
              <a:pathLst>
                <a:path w="2335" h="2465" extrusionOk="0">
                  <a:moveTo>
                    <a:pt x="2334" y="0"/>
                  </a:moveTo>
                  <a:lnTo>
                    <a:pt x="2334" y="0"/>
                  </a:lnTo>
                  <a:cubicBezTo>
                    <a:pt x="1886" y="130"/>
                    <a:pt x="1555" y="267"/>
                    <a:pt x="999" y="267"/>
                  </a:cubicBezTo>
                  <a:cubicBezTo>
                    <a:pt x="890" y="267"/>
                    <a:pt x="772" y="262"/>
                    <a:pt x="644" y="250"/>
                  </a:cubicBezTo>
                  <a:cubicBezTo>
                    <a:pt x="322" y="881"/>
                    <a:pt x="108" y="1560"/>
                    <a:pt x="1" y="2274"/>
                  </a:cubicBezTo>
                  <a:cubicBezTo>
                    <a:pt x="304" y="2234"/>
                    <a:pt x="569" y="2216"/>
                    <a:pt x="804" y="2216"/>
                  </a:cubicBezTo>
                  <a:cubicBezTo>
                    <a:pt x="1397" y="2216"/>
                    <a:pt x="1801" y="2328"/>
                    <a:pt x="2168" y="2465"/>
                  </a:cubicBezTo>
                  <a:cubicBezTo>
                    <a:pt x="2132" y="2203"/>
                    <a:pt x="2120" y="1953"/>
                    <a:pt x="2120" y="1691"/>
                  </a:cubicBezTo>
                  <a:cubicBezTo>
                    <a:pt x="2120" y="1120"/>
                    <a:pt x="2191" y="560"/>
                    <a:pt x="2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5"/>
            <p:cNvSpPr/>
            <p:nvPr/>
          </p:nvSpPr>
          <p:spPr>
            <a:xfrm>
              <a:off x="1661156" y="3349544"/>
              <a:ext cx="41309" cy="33066"/>
            </a:xfrm>
            <a:custGeom>
              <a:avLst/>
              <a:gdLst/>
              <a:ahLst/>
              <a:cxnLst/>
              <a:rect l="l" t="t" r="r" b="b"/>
              <a:pathLst>
                <a:path w="1489" h="1192" extrusionOk="0">
                  <a:moveTo>
                    <a:pt x="1465" y="1"/>
                  </a:moveTo>
                  <a:cubicBezTo>
                    <a:pt x="1459" y="7"/>
                    <a:pt x="1454" y="12"/>
                    <a:pt x="1449" y="18"/>
                  </a:cubicBezTo>
                  <a:lnTo>
                    <a:pt x="1449" y="18"/>
                  </a:lnTo>
                  <a:cubicBezTo>
                    <a:pt x="1462" y="12"/>
                    <a:pt x="1475" y="7"/>
                    <a:pt x="1488" y="1"/>
                  </a:cubicBezTo>
                  <a:close/>
                  <a:moveTo>
                    <a:pt x="1449" y="18"/>
                  </a:moveTo>
                  <a:cubicBezTo>
                    <a:pt x="928" y="242"/>
                    <a:pt x="441" y="534"/>
                    <a:pt x="0" y="882"/>
                  </a:cubicBezTo>
                  <a:lnTo>
                    <a:pt x="12" y="894"/>
                  </a:lnTo>
                  <a:cubicBezTo>
                    <a:pt x="191" y="1001"/>
                    <a:pt x="381" y="1096"/>
                    <a:pt x="572" y="1192"/>
                  </a:cubicBezTo>
                  <a:cubicBezTo>
                    <a:pt x="829" y="770"/>
                    <a:pt x="1122" y="371"/>
                    <a:pt x="1449" y="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5"/>
          <p:cNvGrpSpPr/>
          <p:nvPr/>
        </p:nvGrpSpPr>
        <p:grpSpPr>
          <a:xfrm>
            <a:off x="4786210" y="3320362"/>
            <a:ext cx="434697" cy="407972"/>
            <a:chOff x="4786210" y="3320362"/>
            <a:chExt cx="434697" cy="407972"/>
          </a:xfrm>
        </p:grpSpPr>
        <p:sp>
          <p:nvSpPr>
            <p:cNvPr id="4572" name="Google Shape;4572;p45"/>
            <p:cNvSpPr/>
            <p:nvPr/>
          </p:nvSpPr>
          <p:spPr>
            <a:xfrm>
              <a:off x="4832429" y="3342803"/>
              <a:ext cx="388478" cy="382812"/>
            </a:xfrm>
            <a:custGeom>
              <a:avLst/>
              <a:gdLst/>
              <a:ahLst/>
              <a:cxnLst/>
              <a:rect l="l" t="t" r="r" b="b"/>
              <a:pathLst>
                <a:path w="14003" h="13800" extrusionOk="0">
                  <a:moveTo>
                    <a:pt x="846" y="1"/>
                  </a:moveTo>
                  <a:cubicBezTo>
                    <a:pt x="599" y="1"/>
                    <a:pt x="806" y="244"/>
                    <a:pt x="465" y="244"/>
                  </a:cubicBezTo>
                  <a:cubicBezTo>
                    <a:pt x="394" y="244"/>
                    <a:pt x="346" y="339"/>
                    <a:pt x="394" y="399"/>
                  </a:cubicBezTo>
                  <a:cubicBezTo>
                    <a:pt x="1442" y="1708"/>
                    <a:pt x="1311" y="2363"/>
                    <a:pt x="1382" y="3030"/>
                  </a:cubicBezTo>
                  <a:cubicBezTo>
                    <a:pt x="1418" y="3661"/>
                    <a:pt x="1501" y="4304"/>
                    <a:pt x="1620" y="4923"/>
                  </a:cubicBezTo>
                  <a:cubicBezTo>
                    <a:pt x="1787" y="5697"/>
                    <a:pt x="2013" y="6435"/>
                    <a:pt x="2311" y="6911"/>
                  </a:cubicBezTo>
                  <a:cubicBezTo>
                    <a:pt x="2344" y="6967"/>
                    <a:pt x="2305" y="7044"/>
                    <a:pt x="2241" y="7044"/>
                  </a:cubicBezTo>
                  <a:cubicBezTo>
                    <a:pt x="2237" y="7044"/>
                    <a:pt x="2232" y="7043"/>
                    <a:pt x="2227" y="7042"/>
                  </a:cubicBezTo>
                  <a:cubicBezTo>
                    <a:pt x="2211" y="7041"/>
                    <a:pt x="2191" y="7041"/>
                    <a:pt x="2170" y="7041"/>
                  </a:cubicBezTo>
                  <a:cubicBezTo>
                    <a:pt x="2053" y="7041"/>
                    <a:pt x="1870" y="7053"/>
                    <a:pt x="1681" y="7053"/>
                  </a:cubicBezTo>
                  <a:cubicBezTo>
                    <a:pt x="1478" y="7053"/>
                    <a:pt x="1267" y="7039"/>
                    <a:pt x="1120" y="6983"/>
                  </a:cubicBezTo>
                  <a:cubicBezTo>
                    <a:pt x="561" y="6757"/>
                    <a:pt x="322" y="6447"/>
                    <a:pt x="96" y="6233"/>
                  </a:cubicBezTo>
                  <a:cubicBezTo>
                    <a:pt x="85" y="6221"/>
                    <a:pt x="71" y="6216"/>
                    <a:pt x="57" y="6216"/>
                  </a:cubicBezTo>
                  <a:cubicBezTo>
                    <a:pt x="28" y="6216"/>
                    <a:pt x="1" y="6240"/>
                    <a:pt x="1" y="6280"/>
                  </a:cubicBezTo>
                  <a:cubicBezTo>
                    <a:pt x="1" y="8852"/>
                    <a:pt x="1525" y="11126"/>
                    <a:pt x="3716" y="12626"/>
                  </a:cubicBezTo>
                  <a:cubicBezTo>
                    <a:pt x="4957" y="13468"/>
                    <a:pt x="6175" y="13799"/>
                    <a:pt x="7279" y="13799"/>
                  </a:cubicBezTo>
                  <a:cubicBezTo>
                    <a:pt x="8908" y="13799"/>
                    <a:pt x="10289" y="13080"/>
                    <a:pt x="11133" y="12222"/>
                  </a:cubicBezTo>
                  <a:cubicBezTo>
                    <a:pt x="11264" y="12079"/>
                    <a:pt x="14003" y="9174"/>
                    <a:pt x="11907" y="5471"/>
                  </a:cubicBezTo>
                  <a:cubicBezTo>
                    <a:pt x="10740" y="3435"/>
                    <a:pt x="8800" y="2339"/>
                    <a:pt x="7681" y="1851"/>
                  </a:cubicBezTo>
                  <a:cubicBezTo>
                    <a:pt x="7578" y="1808"/>
                    <a:pt x="7522" y="1796"/>
                    <a:pt x="7488" y="1796"/>
                  </a:cubicBezTo>
                  <a:cubicBezTo>
                    <a:pt x="7443" y="1796"/>
                    <a:pt x="7431" y="1816"/>
                    <a:pt x="7395" y="1816"/>
                  </a:cubicBezTo>
                  <a:cubicBezTo>
                    <a:pt x="7380" y="1816"/>
                    <a:pt x="7362" y="1812"/>
                    <a:pt x="7335" y="1804"/>
                  </a:cubicBezTo>
                  <a:lnTo>
                    <a:pt x="7335" y="1792"/>
                  </a:lnTo>
                  <a:cubicBezTo>
                    <a:pt x="7329" y="1789"/>
                    <a:pt x="7322" y="1787"/>
                    <a:pt x="7316" y="1787"/>
                  </a:cubicBezTo>
                  <a:cubicBezTo>
                    <a:pt x="7276" y="1787"/>
                    <a:pt x="7243" y="1846"/>
                    <a:pt x="7264" y="1887"/>
                  </a:cubicBezTo>
                  <a:cubicBezTo>
                    <a:pt x="7478" y="2209"/>
                    <a:pt x="7609" y="2554"/>
                    <a:pt x="7692" y="3173"/>
                  </a:cubicBezTo>
                  <a:cubicBezTo>
                    <a:pt x="7716" y="3316"/>
                    <a:pt x="7728" y="3459"/>
                    <a:pt x="7716" y="3590"/>
                  </a:cubicBezTo>
                  <a:cubicBezTo>
                    <a:pt x="7716" y="3636"/>
                    <a:pt x="7639" y="3660"/>
                    <a:pt x="7562" y="3660"/>
                  </a:cubicBezTo>
                  <a:cubicBezTo>
                    <a:pt x="7500" y="3660"/>
                    <a:pt x="7440" y="3645"/>
                    <a:pt x="7419" y="3613"/>
                  </a:cubicBezTo>
                  <a:cubicBezTo>
                    <a:pt x="5930" y="1708"/>
                    <a:pt x="3466" y="327"/>
                    <a:pt x="918" y="6"/>
                  </a:cubicBezTo>
                  <a:cubicBezTo>
                    <a:pt x="890" y="2"/>
                    <a:pt x="867" y="1"/>
                    <a:pt x="8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5"/>
            <p:cNvSpPr/>
            <p:nvPr/>
          </p:nvSpPr>
          <p:spPr>
            <a:xfrm>
              <a:off x="5024518" y="3386716"/>
              <a:ext cx="42807" cy="83275"/>
            </a:xfrm>
            <a:custGeom>
              <a:avLst/>
              <a:gdLst/>
              <a:ahLst/>
              <a:cxnLst/>
              <a:rect l="l" t="t" r="r" b="b"/>
              <a:pathLst>
                <a:path w="1543" h="3002" extrusionOk="0">
                  <a:moveTo>
                    <a:pt x="506" y="2042"/>
                  </a:moveTo>
                  <a:cubicBezTo>
                    <a:pt x="512" y="2049"/>
                    <a:pt x="517" y="2054"/>
                    <a:pt x="523" y="2058"/>
                  </a:cubicBezTo>
                  <a:lnTo>
                    <a:pt x="523" y="2058"/>
                  </a:lnTo>
                  <a:cubicBezTo>
                    <a:pt x="518" y="2053"/>
                    <a:pt x="512" y="2048"/>
                    <a:pt x="506" y="2042"/>
                  </a:cubicBezTo>
                  <a:close/>
                  <a:moveTo>
                    <a:pt x="75" y="1"/>
                  </a:moveTo>
                  <a:cubicBezTo>
                    <a:pt x="29" y="1"/>
                    <a:pt x="0" y="50"/>
                    <a:pt x="30" y="90"/>
                  </a:cubicBezTo>
                  <a:cubicBezTo>
                    <a:pt x="161" y="280"/>
                    <a:pt x="280" y="483"/>
                    <a:pt x="376" y="697"/>
                  </a:cubicBezTo>
                  <a:cubicBezTo>
                    <a:pt x="554" y="1102"/>
                    <a:pt x="649" y="1542"/>
                    <a:pt x="649" y="1983"/>
                  </a:cubicBezTo>
                  <a:cubicBezTo>
                    <a:pt x="649" y="2032"/>
                    <a:pt x="605" y="2069"/>
                    <a:pt x="562" y="2069"/>
                  </a:cubicBezTo>
                  <a:cubicBezTo>
                    <a:pt x="548" y="2069"/>
                    <a:pt x="535" y="2066"/>
                    <a:pt x="523" y="2058"/>
                  </a:cubicBezTo>
                  <a:lnTo>
                    <a:pt x="523" y="2058"/>
                  </a:lnTo>
                  <a:cubicBezTo>
                    <a:pt x="827" y="2339"/>
                    <a:pt x="1119" y="2644"/>
                    <a:pt x="1388" y="2971"/>
                  </a:cubicBezTo>
                  <a:cubicBezTo>
                    <a:pt x="1404" y="2992"/>
                    <a:pt x="1428" y="3001"/>
                    <a:pt x="1452" y="3001"/>
                  </a:cubicBezTo>
                  <a:cubicBezTo>
                    <a:pt x="1497" y="3001"/>
                    <a:pt x="1542" y="2970"/>
                    <a:pt x="1542" y="2923"/>
                  </a:cubicBezTo>
                  <a:cubicBezTo>
                    <a:pt x="1542" y="2685"/>
                    <a:pt x="1507" y="2459"/>
                    <a:pt x="1471" y="2233"/>
                  </a:cubicBezTo>
                  <a:cubicBezTo>
                    <a:pt x="1423" y="1995"/>
                    <a:pt x="1376" y="1757"/>
                    <a:pt x="1316" y="1518"/>
                  </a:cubicBezTo>
                  <a:cubicBezTo>
                    <a:pt x="1197" y="1078"/>
                    <a:pt x="1018" y="649"/>
                    <a:pt x="768" y="256"/>
                  </a:cubicBezTo>
                  <a:cubicBezTo>
                    <a:pt x="483" y="137"/>
                    <a:pt x="256" y="54"/>
                    <a:pt x="102" y="6"/>
                  </a:cubicBezTo>
                  <a:cubicBezTo>
                    <a:pt x="92" y="3"/>
                    <a:pt x="83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5"/>
            <p:cNvSpPr/>
            <p:nvPr/>
          </p:nvSpPr>
          <p:spPr>
            <a:xfrm>
              <a:off x="4824911" y="3340612"/>
              <a:ext cx="321341" cy="387722"/>
            </a:xfrm>
            <a:custGeom>
              <a:avLst/>
              <a:gdLst/>
              <a:ahLst/>
              <a:cxnLst/>
              <a:rect l="l" t="t" r="r" b="b"/>
              <a:pathLst>
                <a:path w="11583" h="13977" extrusionOk="0">
                  <a:moveTo>
                    <a:pt x="11571" y="12098"/>
                  </a:moveTo>
                  <a:cubicBezTo>
                    <a:pt x="11568" y="12102"/>
                    <a:pt x="11565" y="12105"/>
                    <a:pt x="11563" y="12109"/>
                  </a:cubicBezTo>
                  <a:lnTo>
                    <a:pt x="11563" y="12109"/>
                  </a:lnTo>
                  <a:cubicBezTo>
                    <a:pt x="11570" y="12105"/>
                    <a:pt x="11576" y="12102"/>
                    <a:pt x="11583" y="12098"/>
                  </a:cubicBezTo>
                  <a:close/>
                  <a:moveTo>
                    <a:pt x="103" y="1"/>
                  </a:moveTo>
                  <a:cubicBezTo>
                    <a:pt x="30" y="1"/>
                    <a:pt x="1" y="88"/>
                    <a:pt x="46" y="144"/>
                  </a:cubicBezTo>
                  <a:cubicBezTo>
                    <a:pt x="1094" y="1454"/>
                    <a:pt x="1403" y="2442"/>
                    <a:pt x="1463" y="3097"/>
                  </a:cubicBezTo>
                  <a:cubicBezTo>
                    <a:pt x="1534" y="3740"/>
                    <a:pt x="1379" y="4121"/>
                    <a:pt x="1558" y="4966"/>
                  </a:cubicBezTo>
                  <a:cubicBezTo>
                    <a:pt x="1701" y="5645"/>
                    <a:pt x="1975" y="6288"/>
                    <a:pt x="2344" y="6871"/>
                  </a:cubicBezTo>
                  <a:cubicBezTo>
                    <a:pt x="2377" y="6927"/>
                    <a:pt x="2338" y="7004"/>
                    <a:pt x="2274" y="7004"/>
                  </a:cubicBezTo>
                  <a:cubicBezTo>
                    <a:pt x="2270" y="7004"/>
                    <a:pt x="2265" y="7003"/>
                    <a:pt x="2260" y="7002"/>
                  </a:cubicBezTo>
                  <a:cubicBezTo>
                    <a:pt x="1986" y="6990"/>
                    <a:pt x="1725" y="6931"/>
                    <a:pt x="1475" y="6824"/>
                  </a:cubicBezTo>
                  <a:cubicBezTo>
                    <a:pt x="1022" y="6645"/>
                    <a:pt x="617" y="6383"/>
                    <a:pt x="272" y="6038"/>
                  </a:cubicBezTo>
                  <a:cubicBezTo>
                    <a:pt x="261" y="6027"/>
                    <a:pt x="245" y="6021"/>
                    <a:pt x="230" y="6021"/>
                  </a:cubicBezTo>
                  <a:cubicBezTo>
                    <a:pt x="198" y="6021"/>
                    <a:pt x="165" y="6045"/>
                    <a:pt x="165" y="6086"/>
                  </a:cubicBezTo>
                  <a:cubicBezTo>
                    <a:pt x="165" y="8657"/>
                    <a:pt x="1617" y="11360"/>
                    <a:pt x="3820" y="12848"/>
                  </a:cubicBezTo>
                  <a:cubicBezTo>
                    <a:pt x="5004" y="13659"/>
                    <a:pt x="6195" y="13976"/>
                    <a:pt x="7292" y="13976"/>
                  </a:cubicBezTo>
                  <a:cubicBezTo>
                    <a:pt x="9031" y="13976"/>
                    <a:pt x="10536" y="13179"/>
                    <a:pt x="11404" y="12289"/>
                  </a:cubicBezTo>
                  <a:cubicBezTo>
                    <a:pt x="11427" y="12277"/>
                    <a:pt x="11484" y="12210"/>
                    <a:pt x="11563" y="12109"/>
                  </a:cubicBezTo>
                  <a:lnTo>
                    <a:pt x="11563" y="12109"/>
                  </a:lnTo>
                  <a:cubicBezTo>
                    <a:pt x="10545" y="12640"/>
                    <a:pt x="8634" y="13063"/>
                    <a:pt x="7368" y="13086"/>
                  </a:cubicBezTo>
                  <a:lnTo>
                    <a:pt x="7297" y="13086"/>
                  </a:lnTo>
                  <a:cubicBezTo>
                    <a:pt x="6225" y="13075"/>
                    <a:pt x="5189" y="12729"/>
                    <a:pt x="4320" y="12122"/>
                  </a:cubicBezTo>
                  <a:cubicBezTo>
                    <a:pt x="2832" y="11074"/>
                    <a:pt x="1760" y="9550"/>
                    <a:pt x="1284" y="7800"/>
                  </a:cubicBezTo>
                  <a:cubicBezTo>
                    <a:pt x="1274" y="7759"/>
                    <a:pt x="1308" y="7726"/>
                    <a:pt x="1349" y="7726"/>
                  </a:cubicBezTo>
                  <a:cubicBezTo>
                    <a:pt x="1355" y="7726"/>
                    <a:pt x="1361" y="7727"/>
                    <a:pt x="1367" y="7729"/>
                  </a:cubicBezTo>
                  <a:cubicBezTo>
                    <a:pt x="1629" y="7812"/>
                    <a:pt x="1915" y="7872"/>
                    <a:pt x="2201" y="7895"/>
                  </a:cubicBezTo>
                  <a:lnTo>
                    <a:pt x="2260" y="7895"/>
                  </a:lnTo>
                  <a:cubicBezTo>
                    <a:pt x="3034" y="7895"/>
                    <a:pt x="3499" y="7050"/>
                    <a:pt x="3094" y="6407"/>
                  </a:cubicBezTo>
                  <a:cubicBezTo>
                    <a:pt x="2784" y="5907"/>
                    <a:pt x="2558" y="5359"/>
                    <a:pt x="2427" y="4776"/>
                  </a:cubicBezTo>
                  <a:cubicBezTo>
                    <a:pt x="2356" y="4466"/>
                    <a:pt x="2344" y="4133"/>
                    <a:pt x="2367" y="3812"/>
                  </a:cubicBezTo>
                  <a:cubicBezTo>
                    <a:pt x="2379" y="3538"/>
                    <a:pt x="2367" y="3264"/>
                    <a:pt x="2356" y="3002"/>
                  </a:cubicBezTo>
                  <a:cubicBezTo>
                    <a:pt x="2308" y="2573"/>
                    <a:pt x="1725" y="1121"/>
                    <a:pt x="1177" y="73"/>
                  </a:cubicBezTo>
                  <a:cubicBezTo>
                    <a:pt x="832" y="25"/>
                    <a:pt x="474" y="2"/>
                    <a:pt x="117" y="2"/>
                  </a:cubicBezTo>
                  <a:cubicBezTo>
                    <a:pt x="112" y="1"/>
                    <a:pt x="108" y="1"/>
                    <a:pt x="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5"/>
            <p:cNvSpPr/>
            <p:nvPr/>
          </p:nvSpPr>
          <p:spPr>
            <a:xfrm>
              <a:off x="4935825" y="3485886"/>
              <a:ext cx="223327" cy="218702"/>
            </a:xfrm>
            <a:custGeom>
              <a:avLst/>
              <a:gdLst/>
              <a:ahLst/>
              <a:cxnLst/>
              <a:rect l="l" t="t" r="r" b="b"/>
              <a:pathLst>
                <a:path w="8050" h="7884" extrusionOk="0">
                  <a:moveTo>
                    <a:pt x="3816" y="0"/>
                  </a:moveTo>
                  <a:cubicBezTo>
                    <a:pt x="3216" y="0"/>
                    <a:pt x="2613" y="146"/>
                    <a:pt x="2060" y="444"/>
                  </a:cubicBezTo>
                  <a:cubicBezTo>
                    <a:pt x="2049" y="450"/>
                    <a:pt x="2037" y="453"/>
                    <a:pt x="2025" y="453"/>
                  </a:cubicBezTo>
                  <a:cubicBezTo>
                    <a:pt x="2013" y="453"/>
                    <a:pt x="2001" y="450"/>
                    <a:pt x="1989" y="444"/>
                  </a:cubicBezTo>
                  <a:lnTo>
                    <a:pt x="1632" y="289"/>
                  </a:lnTo>
                  <a:lnTo>
                    <a:pt x="1441" y="325"/>
                  </a:lnTo>
                  <a:cubicBezTo>
                    <a:pt x="1389" y="300"/>
                    <a:pt x="1332" y="289"/>
                    <a:pt x="1275" y="289"/>
                  </a:cubicBezTo>
                  <a:cubicBezTo>
                    <a:pt x="1164" y="289"/>
                    <a:pt x="1052" y="334"/>
                    <a:pt x="965" y="420"/>
                  </a:cubicBezTo>
                  <a:lnTo>
                    <a:pt x="370" y="1063"/>
                  </a:lnTo>
                  <a:cubicBezTo>
                    <a:pt x="239" y="1194"/>
                    <a:pt x="203" y="1384"/>
                    <a:pt x="286" y="1551"/>
                  </a:cubicBezTo>
                  <a:lnTo>
                    <a:pt x="620" y="2182"/>
                  </a:lnTo>
                  <a:cubicBezTo>
                    <a:pt x="179" y="3206"/>
                    <a:pt x="1" y="4432"/>
                    <a:pt x="584" y="5480"/>
                  </a:cubicBezTo>
                  <a:cubicBezTo>
                    <a:pt x="906" y="6064"/>
                    <a:pt x="1465" y="6456"/>
                    <a:pt x="2001" y="6778"/>
                  </a:cubicBezTo>
                  <a:lnTo>
                    <a:pt x="2084" y="7290"/>
                  </a:lnTo>
                  <a:cubicBezTo>
                    <a:pt x="2108" y="7468"/>
                    <a:pt x="2227" y="7611"/>
                    <a:pt x="2406" y="7647"/>
                  </a:cubicBezTo>
                  <a:lnTo>
                    <a:pt x="2953" y="7873"/>
                  </a:lnTo>
                  <a:cubicBezTo>
                    <a:pt x="2988" y="7880"/>
                    <a:pt x="3022" y="7883"/>
                    <a:pt x="3055" y="7883"/>
                  </a:cubicBezTo>
                  <a:cubicBezTo>
                    <a:pt x="3194" y="7883"/>
                    <a:pt x="3319" y="7824"/>
                    <a:pt x="3406" y="7718"/>
                  </a:cubicBezTo>
                  <a:lnTo>
                    <a:pt x="3799" y="7183"/>
                  </a:lnTo>
                  <a:cubicBezTo>
                    <a:pt x="3842" y="7184"/>
                    <a:pt x="3886" y="7185"/>
                    <a:pt x="3930" y="7185"/>
                  </a:cubicBezTo>
                  <a:cubicBezTo>
                    <a:pt x="4491" y="7185"/>
                    <a:pt x="5040" y="7044"/>
                    <a:pt x="5537" y="6790"/>
                  </a:cubicBezTo>
                  <a:cubicBezTo>
                    <a:pt x="5775" y="6671"/>
                    <a:pt x="6037" y="6647"/>
                    <a:pt x="6228" y="6480"/>
                  </a:cubicBezTo>
                  <a:cubicBezTo>
                    <a:pt x="7109" y="5706"/>
                    <a:pt x="7585" y="4563"/>
                    <a:pt x="7490" y="3397"/>
                  </a:cubicBezTo>
                  <a:cubicBezTo>
                    <a:pt x="7490" y="3373"/>
                    <a:pt x="7490" y="3349"/>
                    <a:pt x="7513" y="3325"/>
                  </a:cubicBezTo>
                  <a:lnTo>
                    <a:pt x="7883" y="2885"/>
                  </a:lnTo>
                  <a:cubicBezTo>
                    <a:pt x="8025" y="2718"/>
                    <a:pt x="8049" y="2480"/>
                    <a:pt x="7942" y="2289"/>
                  </a:cubicBezTo>
                  <a:lnTo>
                    <a:pt x="7942" y="2289"/>
                  </a:lnTo>
                  <a:lnTo>
                    <a:pt x="7966" y="2301"/>
                  </a:lnTo>
                  <a:lnTo>
                    <a:pt x="7323" y="1158"/>
                  </a:lnTo>
                  <a:cubicBezTo>
                    <a:pt x="7249" y="1010"/>
                    <a:pt x="7100" y="928"/>
                    <a:pt x="6943" y="928"/>
                  </a:cubicBezTo>
                  <a:cubicBezTo>
                    <a:pt x="6923" y="928"/>
                    <a:pt x="6903" y="929"/>
                    <a:pt x="6882" y="932"/>
                  </a:cubicBezTo>
                  <a:lnTo>
                    <a:pt x="6406" y="1003"/>
                  </a:lnTo>
                  <a:cubicBezTo>
                    <a:pt x="6399" y="1007"/>
                    <a:pt x="6391" y="1008"/>
                    <a:pt x="6383" y="1008"/>
                  </a:cubicBezTo>
                  <a:cubicBezTo>
                    <a:pt x="6364" y="1008"/>
                    <a:pt x="6343" y="1000"/>
                    <a:pt x="6335" y="991"/>
                  </a:cubicBezTo>
                  <a:cubicBezTo>
                    <a:pt x="5631" y="338"/>
                    <a:pt x="4727" y="0"/>
                    <a:pt x="381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5"/>
            <p:cNvSpPr/>
            <p:nvPr/>
          </p:nvSpPr>
          <p:spPr>
            <a:xfrm>
              <a:off x="4927558" y="3490241"/>
              <a:ext cx="181380" cy="217704"/>
            </a:xfrm>
            <a:custGeom>
              <a:avLst/>
              <a:gdLst/>
              <a:ahLst/>
              <a:cxnLst/>
              <a:rect l="l" t="t" r="r" b="b"/>
              <a:pathLst>
                <a:path w="6538" h="7848" extrusionOk="0">
                  <a:moveTo>
                    <a:pt x="1576" y="1"/>
                  </a:moveTo>
                  <a:cubicBezTo>
                    <a:pt x="1462" y="1"/>
                    <a:pt x="1350" y="46"/>
                    <a:pt x="1263" y="132"/>
                  </a:cubicBezTo>
                  <a:lnTo>
                    <a:pt x="501" y="894"/>
                  </a:lnTo>
                  <a:cubicBezTo>
                    <a:pt x="370" y="1025"/>
                    <a:pt x="334" y="1215"/>
                    <a:pt x="406" y="1370"/>
                  </a:cubicBezTo>
                  <a:lnTo>
                    <a:pt x="703" y="2013"/>
                  </a:lnTo>
                  <a:cubicBezTo>
                    <a:pt x="715" y="2037"/>
                    <a:pt x="715" y="2073"/>
                    <a:pt x="703" y="2085"/>
                  </a:cubicBezTo>
                  <a:cubicBezTo>
                    <a:pt x="1" y="3763"/>
                    <a:pt x="620" y="5704"/>
                    <a:pt x="2156" y="6657"/>
                  </a:cubicBezTo>
                  <a:cubicBezTo>
                    <a:pt x="2180" y="6669"/>
                    <a:pt x="2192" y="6704"/>
                    <a:pt x="2204" y="6728"/>
                  </a:cubicBezTo>
                  <a:lnTo>
                    <a:pt x="2263" y="7264"/>
                  </a:lnTo>
                  <a:cubicBezTo>
                    <a:pt x="2287" y="7442"/>
                    <a:pt x="2406" y="7585"/>
                    <a:pt x="2573" y="7633"/>
                  </a:cubicBezTo>
                  <a:lnTo>
                    <a:pt x="3347" y="7835"/>
                  </a:lnTo>
                  <a:cubicBezTo>
                    <a:pt x="3382" y="7847"/>
                    <a:pt x="3418" y="7847"/>
                    <a:pt x="3454" y="7847"/>
                  </a:cubicBezTo>
                  <a:cubicBezTo>
                    <a:pt x="3597" y="7847"/>
                    <a:pt x="3716" y="7788"/>
                    <a:pt x="3799" y="7681"/>
                  </a:cubicBezTo>
                  <a:lnTo>
                    <a:pt x="4121" y="7252"/>
                  </a:lnTo>
                  <a:cubicBezTo>
                    <a:pt x="4132" y="7228"/>
                    <a:pt x="4156" y="7216"/>
                    <a:pt x="4192" y="7216"/>
                  </a:cubicBezTo>
                  <a:cubicBezTo>
                    <a:pt x="5049" y="7192"/>
                    <a:pt x="5883" y="6883"/>
                    <a:pt x="6538" y="6311"/>
                  </a:cubicBezTo>
                  <a:lnTo>
                    <a:pt x="6502" y="6311"/>
                  </a:lnTo>
                  <a:cubicBezTo>
                    <a:pt x="3287" y="6311"/>
                    <a:pt x="977" y="3204"/>
                    <a:pt x="1918" y="120"/>
                  </a:cubicBezTo>
                  <a:lnTo>
                    <a:pt x="1751" y="37"/>
                  </a:lnTo>
                  <a:cubicBezTo>
                    <a:pt x="1695" y="12"/>
                    <a:pt x="1635" y="1"/>
                    <a:pt x="157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5"/>
            <p:cNvSpPr/>
            <p:nvPr/>
          </p:nvSpPr>
          <p:spPr>
            <a:xfrm>
              <a:off x="5051761" y="3584585"/>
              <a:ext cx="56567" cy="50681"/>
            </a:xfrm>
            <a:custGeom>
              <a:avLst/>
              <a:gdLst/>
              <a:ahLst/>
              <a:cxnLst/>
              <a:rect l="l" t="t" r="r" b="b"/>
              <a:pathLst>
                <a:path w="2039" h="1827" extrusionOk="0">
                  <a:moveTo>
                    <a:pt x="962" y="1"/>
                  </a:moveTo>
                  <a:cubicBezTo>
                    <a:pt x="862" y="1"/>
                    <a:pt x="759" y="17"/>
                    <a:pt x="656" y="53"/>
                  </a:cubicBezTo>
                  <a:cubicBezTo>
                    <a:pt x="608" y="65"/>
                    <a:pt x="560" y="148"/>
                    <a:pt x="513" y="172"/>
                  </a:cubicBezTo>
                  <a:cubicBezTo>
                    <a:pt x="60" y="422"/>
                    <a:pt x="1" y="910"/>
                    <a:pt x="251" y="1351"/>
                  </a:cubicBezTo>
                  <a:cubicBezTo>
                    <a:pt x="420" y="1657"/>
                    <a:pt x="661" y="1827"/>
                    <a:pt x="935" y="1827"/>
                  </a:cubicBezTo>
                  <a:cubicBezTo>
                    <a:pt x="1066" y="1827"/>
                    <a:pt x="1204" y="1788"/>
                    <a:pt x="1346" y="1708"/>
                  </a:cubicBezTo>
                  <a:cubicBezTo>
                    <a:pt x="1560" y="1613"/>
                    <a:pt x="1739" y="1434"/>
                    <a:pt x="1834" y="1220"/>
                  </a:cubicBezTo>
                  <a:cubicBezTo>
                    <a:pt x="2038" y="597"/>
                    <a:pt x="1560" y="1"/>
                    <a:pt x="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5"/>
            <p:cNvSpPr/>
            <p:nvPr/>
          </p:nvSpPr>
          <p:spPr>
            <a:xfrm>
              <a:off x="5020717" y="3522198"/>
              <a:ext cx="23803" cy="21388"/>
            </a:xfrm>
            <a:custGeom>
              <a:avLst/>
              <a:gdLst/>
              <a:ahLst/>
              <a:cxnLst/>
              <a:rect l="l" t="t" r="r" b="b"/>
              <a:pathLst>
                <a:path w="858" h="771" extrusionOk="0">
                  <a:moveTo>
                    <a:pt x="424" y="0"/>
                  </a:moveTo>
                  <a:cubicBezTo>
                    <a:pt x="406" y="0"/>
                    <a:pt x="388" y="1"/>
                    <a:pt x="370" y="4"/>
                  </a:cubicBezTo>
                  <a:cubicBezTo>
                    <a:pt x="310" y="16"/>
                    <a:pt x="274" y="75"/>
                    <a:pt x="227" y="111"/>
                  </a:cubicBezTo>
                  <a:cubicBezTo>
                    <a:pt x="12" y="218"/>
                    <a:pt x="1" y="397"/>
                    <a:pt x="108" y="599"/>
                  </a:cubicBezTo>
                  <a:cubicBezTo>
                    <a:pt x="177" y="718"/>
                    <a:pt x="263" y="771"/>
                    <a:pt x="363" y="771"/>
                  </a:cubicBezTo>
                  <a:cubicBezTo>
                    <a:pt x="434" y="771"/>
                    <a:pt x="512" y="744"/>
                    <a:pt x="596" y="695"/>
                  </a:cubicBezTo>
                  <a:cubicBezTo>
                    <a:pt x="727" y="611"/>
                    <a:pt x="834" y="599"/>
                    <a:pt x="846" y="468"/>
                  </a:cubicBezTo>
                  <a:cubicBezTo>
                    <a:pt x="858" y="385"/>
                    <a:pt x="834" y="302"/>
                    <a:pt x="786" y="218"/>
                  </a:cubicBezTo>
                  <a:cubicBezTo>
                    <a:pt x="722" y="90"/>
                    <a:pt x="582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5"/>
            <p:cNvSpPr/>
            <p:nvPr/>
          </p:nvSpPr>
          <p:spPr>
            <a:xfrm>
              <a:off x="5018082" y="3522281"/>
              <a:ext cx="26106" cy="23801"/>
            </a:xfrm>
            <a:custGeom>
              <a:avLst/>
              <a:gdLst/>
              <a:ahLst/>
              <a:cxnLst/>
              <a:rect l="l" t="t" r="r" b="b"/>
              <a:pathLst>
                <a:path w="941" h="858" extrusionOk="0">
                  <a:moveTo>
                    <a:pt x="465" y="1"/>
                  </a:moveTo>
                  <a:cubicBezTo>
                    <a:pt x="405" y="1"/>
                    <a:pt x="357" y="25"/>
                    <a:pt x="298" y="49"/>
                  </a:cubicBezTo>
                  <a:cubicBezTo>
                    <a:pt x="24" y="203"/>
                    <a:pt x="0" y="608"/>
                    <a:pt x="274" y="787"/>
                  </a:cubicBezTo>
                  <a:cubicBezTo>
                    <a:pt x="349" y="835"/>
                    <a:pt x="429" y="858"/>
                    <a:pt x="508" y="858"/>
                  </a:cubicBezTo>
                  <a:cubicBezTo>
                    <a:pt x="719" y="858"/>
                    <a:pt x="915" y="699"/>
                    <a:pt x="941" y="465"/>
                  </a:cubicBezTo>
                  <a:lnTo>
                    <a:pt x="941" y="465"/>
                  </a:lnTo>
                  <a:cubicBezTo>
                    <a:pt x="921" y="468"/>
                    <a:pt x="901" y="469"/>
                    <a:pt x="881" y="469"/>
                  </a:cubicBezTo>
                  <a:cubicBezTo>
                    <a:pt x="726" y="469"/>
                    <a:pt x="586" y="388"/>
                    <a:pt x="512" y="251"/>
                  </a:cubicBezTo>
                  <a:cubicBezTo>
                    <a:pt x="477" y="180"/>
                    <a:pt x="453" y="84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5"/>
            <p:cNvSpPr/>
            <p:nvPr/>
          </p:nvSpPr>
          <p:spPr>
            <a:xfrm>
              <a:off x="4980408" y="3596597"/>
              <a:ext cx="33152" cy="25660"/>
            </a:xfrm>
            <a:custGeom>
              <a:avLst/>
              <a:gdLst/>
              <a:ahLst/>
              <a:cxnLst/>
              <a:rect l="l" t="t" r="r" b="b"/>
              <a:pathLst>
                <a:path w="1195" h="925" extrusionOk="0">
                  <a:moveTo>
                    <a:pt x="529" y="1"/>
                  </a:moveTo>
                  <a:cubicBezTo>
                    <a:pt x="493" y="1"/>
                    <a:pt x="456" y="5"/>
                    <a:pt x="418" y="13"/>
                  </a:cubicBezTo>
                  <a:cubicBezTo>
                    <a:pt x="370" y="25"/>
                    <a:pt x="334" y="84"/>
                    <a:pt x="299" y="108"/>
                  </a:cubicBezTo>
                  <a:cubicBezTo>
                    <a:pt x="49" y="239"/>
                    <a:pt x="1" y="465"/>
                    <a:pt x="144" y="715"/>
                  </a:cubicBezTo>
                  <a:lnTo>
                    <a:pt x="144" y="703"/>
                  </a:lnTo>
                  <a:cubicBezTo>
                    <a:pt x="231" y="856"/>
                    <a:pt x="336" y="925"/>
                    <a:pt x="462" y="925"/>
                  </a:cubicBezTo>
                  <a:cubicBezTo>
                    <a:pt x="542" y="925"/>
                    <a:pt x="630" y="897"/>
                    <a:pt x="727" y="846"/>
                  </a:cubicBezTo>
                  <a:cubicBezTo>
                    <a:pt x="752" y="832"/>
                    <a:pt x="779" y="828"/>
                    <a:pt x="806" y="828"/>
                  </a:cubicBezTo>
                  <a:cubicBezTo>
                    <a:pt x="834" y="828"/>
                    <a:pt x="862" y="832"/>
                    <a:pt x="888" y="832"/>
                  </a:cubicBezTo>
                  <a:cubicBezTo>
                    <a:pt x="919" y="832"/>
                    <a:pt x="947" y="826"/>
                    <a:pt x="965" y="799"/>
                  </a:cubicBezTo>
                  <a:cubicBezTo>
                    <a:pt x="1194" y="450"/>
                    <a:pt x="924" y="1"/>
                    <a:pt x="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5"/>
            <p:cNvSpPr/>
            <p:nvPr/>
          </p:nvSpPr>
          <p:spPr>
            <a:xfrm>
              <a:off x="4978438" y="3596929"/>
              <a:ext cx="28769" cy="28489"/>
            </a:xfrm>
            <a:custGeom>
              <a:avLst/>
              <a:gdLst/>
              <a:ahLst/>
              <a:cxnLst/>
              <a:rect l="l" t="t" r="r" b="b"/>
              <a:pathLst>
                <a:path w="1037" h="1027" extrusionOk="0">
                  <a:moveTo>
                    <a:pt x="489" y="1"/>
                  </a:moveTo>
                  <a:cubicBezTo>
                    <a:pt x="441" y="13"/>
                    <a:pt x="393" y="36"/>
                    <a:pt x="358" y="60"/>
                  </a:cubicBezTo>
                  <a:cubicBezTo>
                    <a:pt x="60" y="227"/>
                    <a:pt x="1" y="620"/>
                    <a:pt x="227" y="858"/>
                  </a:cubicBezTo>
                  <a:cubicBezTo>
                    <a:pt x="330" y="972"/>
                    <a:pt x="469" y="1026"/>
                    <a:pt x="608" y="1026"/>
                  </a:cubicBezTo>
                  <a:cubicBezTo>
                    <a:pt x="774" y="1026"/>
                    <a:pt x="939" y="948"/>
                    <a:pt x="1036" y="798"/>
                  </a:cubicBezTo>
                  <a:cubicBezTo>
                    <a:pt x="834" y="548"/>
                    <a:pt x="643" y="287"/>
                    <a:pt x="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5"/>
            <p:cNvSpPr/>
            <p:nvPr/>
          </p:nvSpPr>
          <p:spPr>
            <a:xfrm>
              <a:off x="5047794" y="3585695"/>
              <a:ext cx="54875" cy="50598"/>
            </a:xfrm>
            <a:custGeom>
              <a:avLst/>
              <a:gdLst/>
              <a:ahLst/>
              <a:cxnLst/>
              <a:rect l="l" t="t" r="r" b="b"/>
              <a:pathLst>
                <a:path w="1978" h="1824" extrusionOk="0">
                  <a:moveTo>
                    <a:pt x="799" y="1"/>
                  </a:moveTo>
                  <a:cubicBezTo>
                    <a:pt x="739" y="25"/>
                    <a:pt x="691" y="49"/>
                    <a:pt x="644" y="72"/>
                  </a:cubicBezTo>
                  <a:cubicBezTo>
                    <a:pt x="72" y="394"/>
                    <a:pt x="1" y="1192"/>
                    <a:pt x="501" y="1608"/>
                  </a:cubicBezTo>
                  <a:cubicBezTo>
                    <a:pt x="681" y="1755"/>
                    <a:pt x="891" y="1823"/>
                    <a:pt x="1098" y="1823"/>
                  </a:cubicBezTo>
                  <a:cubicBezTo>
                    <a:pt x="1479" y="1823"/>
                    <a:pt x="1846" y="1589"/>
                    <a:pt x="1977" y="1180"/>
                  </a:cubicBezTo>
                  <a:lnTo>
                    <a:pt x="1977" y="1180"/>
                  </a:lnTo>
                  <a:cubicBezTo>
                    <a:pt x="1874" y="1215"/>
                    <a:pt x="1771" y="1232"/>
                    <a:pt x="1671" y="1232"/>
                  </a:cubicBezTo>
                  <a:cubicBezTo>
                    <a:pt x="1073" y="1232"/>
                    <a:pt x="594" y="634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5"/>
            <p:cNvSpPr/>
            <p:nvPr/>
          </p:nvSpPr>
          <p:spPr>
            <a:xfrm>
              <a:off x="5027653" y="3644171"/>
              <a:ext cx="11929" cy="11595"/>
            </a:xfrm>
            <a:custGeom>
              <a:avLst/>
              <a:gdLst/>
              <a:ahLst/>
              <a:cxnLst/>
              <a:rect l="l" t="t" r="r" b="b"/>
              <a:pathLst>
                <a:path w="430" h="418" extrusionOk="0">
                  <a:moveTo>
                    <a:pt x="215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334" y="417"/>
                    <a:pt x="429" y="334"/>
                    <a:pt x="429" y="215"/>
                  </a:cubicBezTo>
                  <a:cubicBezTo>
                    <a:pt x="429" y="96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5"/>
            <p:cNvSpPr/>
            <p:nvPr/>
          </p:nvSpPr>
          <p:spPr>
            <a:xfrm>
              <a:off x="4982738" y="3552018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17"/>
                    <a:pt x="215" y="417"/>
                  </a:cubicBezTo>
                  <a:cubicBezTo>
                    <a:pt x="334" y="417"/>
                    <a:pt x="417" y="334"/>
                    <a:pt x="417" y="215"/>
                  </a:cubicBezTo>
                  <a:cubicBezTo>
                    <a:pt x="417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5"/>
            <p:cNvSpPr/>
            <p:nvPr/>
          </p:nvSpPr>
          <p:spPr>
            <a:xfrm>
              <a:off x="5089103" y="3536179"/>
              <a:ext cx="11902" cy="11900"/>
            </a:xfrm>
            <a:custGeom>
              <a:avLst/>
              <a:gdLst/>
              <a:ahLst/>
              <a:cxnLst/>
              <a:rect l="l" t="t" r="r" b="b"/>
              <a:pathLst>
                <a:path w="429" h="429" extrusionOk="0">
                  <a:moveTo>
                    <a:pt x="214" y="0"/>
                  </a:moveTo>
                  <a:cubicBezTo>
                    <a:pt x="95" y="0"/>
                    <a:pt x="0" y="95"/>
                    <a:pt x="0" y="214"/>
                  </a:cubicBezTo>
                  <a:cubicBezTo>
                    <a:pt x="0" y="333"/>
                    <a:pt x="95" y="429"/>
                    <a:pt x="214" y="429"/>
                  </a:cubicBezTo>
                  <a:cubicBezTo>
                    <a:pt x="334" y="429"/>
                    <a:pt x="429" y="333"/>
                    <a:pt x="429" y="214"/>
                  </a:cubicBezTo>
                  <a:cubicBezTo>
                    <a:pt x="429" y="95"/>
                    <a:pt x="334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5"/>
            <p:cNvSpPr/>
            <p:nvPr/>
          </p:nvSpPr>
          <p:spPr>
            <a:xfrm>
              <a:off x="4786210" y="3401335"/>
              <a:ext cx="43944" cy="54343"/>
            </a:xfrm>
            <a:custGeom>
              <a:avLst/>
              <a:gdLst/>
              <a:ahLst/>
              <a:cxnLst/>
              <a:rect l="l" t="t" r="r" b="b"/>
              <a:pathLst>
                <a:path w="1584" h="1959" extrusionOk="0">
                  <a:moveTo>
                    <a:pt x="240" y="1"/>
                  </a:moveTo>
                  <a:cubicBezTo>
                    <a:pt x="191" y="1"/>
                    <a:pt x="153" y="35"/>
                    <a:pt x="143" y="87"/>
                  </a:cubicBezTo>
                  <a:cubicBezTo>
                    <a:pt x="0" y="956"/>
                    <a:pt x="572" y="1777"/>
                    <a:pt x="1429" y="1956"/>
                  </a:cubicBezTo>
                  <a:cubicBezTo>
                    <a:pt x="1435" y="1957"/>
                    <a:pt x="1441" y="1958"/>
                    <a:pt x="1448" y="1958"/>
                  </a:cubicBezTo>
                  <a:cubicBezTo>
                    <a:pt x="1491" y="1958"/>
                    <a:pt x="1536" y="1924"/>
                    <a:pt x="1536" y="1873"/>
                  </a:cubicBezTo>
                  <a:cubicBezTo>
                    <a:pt x="1584" y="1468"/>
                    <a:pt x="1488" y="1039"/>
                    <a:pt x="1274" y="682"/>
                  </a:cubicBezTo>
                  <a:cubicBezTo>
                    <a:pt x="1024" y="360"/>
                    <a:pt x="667" y="122"/>
                    <a:pt x="262" y="3"/>
                  </a:cubicBezTo>
                  <a:cubicBezTo>
                    <a:pt x="254" y="2"/>
                    <a:pt x="247" y="1"/>
                    <a:pt x="2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5"/>
            <p:cNvSpPr/>
            <p:nvPr/>
          </p:nvSpPr>
          <p:spPr>
            <a:xfrm>
              <a:off x="4786210" y="3401418"/>
              <a:ext cx="43278" cy="54259"/>
            </a:xfrm>
            <a:custGeom>
              <a:avLst/>
              <a:gdLst/>
              <a:ahLst/>
              <a:cxnLst/>
              <a:rect l="l" t="t" r="r" b="b"/>
              <a:pathLst>
                <a:path w="1560" h="1956" extrusionOk="0">
                  <a:moveTo>
                    <a:pt x="238" y="0"/>
                  </a:moveTo>
                  <a:cubicBezTo>
                    <a:pt x="191" y="0"/>
                    <a:pt x="155" y="36"/>
                    <a:pt x="143" y="84"/>
                  </a:cubicBezTo>
                  <a:cubicBezTo>
                    <a:pt x="0" y="953"/>
                    <a:pt x="572" y="1774"/>
                    <a:pt x="1429" y="1953"/>
                  </a:cubicBezTo>
                  <a:cubicBezTo>
                    <a:pt x="1435" y="1954"/>
                    <a:pt x="1442" y="1955"/>
                    <a:pt x="1448" y="1955"/>
                  </a:cubicBezTo>
                  <a:cubicBezTo>
                    <a:pt x="1491" y="1955"/>
                    <a:pt x="1536" y="1923"/>
                    <a:pt x="1536" y="1881"/>
                  </a:cubicBezTo>
                  <a:cubicBezTo>
                    <a:pt x="1560" y="1679"/>
                    <a:pt x="1548" y="1477"/>
                    <a:pt x="1512" y="1274"/>
                  </a:cubicBezTo>
                  <a:lnTo>
                    <a:pt x="1488" y="1274"/>
                  </a:lnTo>
                  <a:cubicBezTo>
                    <a:pt x="1084" y="1167"/>
                    <a:pt x="726" y="929"/>
                    <a:pt x="464" y="596"/>
                  </a:cubicBezTo>
                  <a:cubicBezTo>
                    <a:pt x="345" y="417"/>
                    <a:pt x="274" y="215"/>
                    <a:pt x="2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5"/>
            <p:cNvSpPr/>
            <p:nvPr/>
          </p:nvSpPr>
          <p:spPr>
            <a:xfrm>
              <a:off x="4949364" y="3320362"/>
              <a:ext cx="50575" cy="35646"/>
            </a:xfrm>
            <a:custGeom>
              <a:avLst/>
              <a:gdLst/>
              <a:ahLst/>
              <a:cxnLst/>
              <a:rect l="l" t="t" r="r" b="b"/>
              <a:pathLst>
                <a:path w="1823" h="1285" extrusionOk="0">
                  <a:moveTo>
                    <a:pt x="426" y="0"/>
                  </a:moveTo>
                  <a:cubicBezTo>
                    <a:pt x="283" y="0"/>
                    <a:pt x="161" y="15"/>
                    <a:pt x="84" y="29"/>
                  </a:cubicBezTo>
                  <a:cubicBezTo>
                    <a:pt x="25" y="41"/>
                    <a:pt x="1" y="89"/>
                    <a:pt x="13" y="136"/>
                  </a:cubicBezTo>
                  <a:cubicBezTo>
                    <a:pt x="60" y="339"/>
                    <a:pt x="227" y="827"/>
                    <a:pt x="620" y="1089"/>
                  </a:cubicBezTo>
                  <a:cubicBezTo>
                    <a:pt x="871" y="1244"/>
                    <a:pt x="1163" y="1284"/>
                    <a:pt x="1397" y="1284"/>
                  </a:cubicBezTo>
                  <a:cubicBezTo>
                    <a:pt x="1540" y="1284"/>
                    <a:pt x="1662" y="1269"/>
                    <a:pt x="1739" y="1255"/>
                  </a:cubicBezTo>
                  <a:cubicBezTo>
                    <a:pt x="1787" y="1243"/>
                    <a:pt x="1822" y="1196"/>
                    <a:pt x="1811" y="1148"/>
                  </a:cubicBezTo>
                  <a:cubicBezTo>
                    <a:pt x="1751" y="946"/>
                    <a:pt x="1596" y="458"/>
                    <a:pt x="1191" y="196"/>
                  </a:cubicBezTo>
                  <a:cubicBezTo>
                    <a:pt x="948" y="41"/>
                    <a:pt x="659" y="0"/>
                    <a:pt x="4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4949364" y="3321804"/>
              <a:ext cx="50907" cy="34203"/>
            </a:xfrm>
            <a:custGeom>
              <a:avLst/>
              <a:gdLst/>
              <a:ahLst/>
              <a:cxnLst/>
              <a:rect l="l" t="t" r="r" b="b"/>
              <a:pathLst>
                <a:path w="1835" h="1233" extrusionOk="0">
                  <a:moveTo>
                    <a:pt x="37" y="1"/>
                  </a:moveTo>
                  <a:cubicBezTo>
                    <a:pt x="13" y="25"/>
                    <a:pt x="1" y="60"/>
                    <a:pt x="13" y="96"/>
                  </a:cubicBezTo>
                  <a:cubicBezTo>
                    <a:pt x="60" y="287"/>
                    <a:pt x="227" y="775"/>
                    <a:pt x="620" y="1037"/>
                  </a:cubicBezTo>
                  <a:cubicBezTo>
                    <a:pt x="871" y="1192"/>
                    <a:pt x="1163" y="1232"/>
                    <a:pt x="1397" y="1232"/>
                  </a:cubicBezTo>
                  <a:cubicBezTo>
                    <a:pt x="1540" y="1232"/>
                    <a:pt x="1662" y="1217"/>
                    <a:pt x="1739" y="1203"/>
                  </a:cubicBezTo>
                  <a:cubicBezTo>
                    <a:pt x="1799" y="1203"/>
                    <a:pt x="1834" y="1144"/>
                    <a:pt x="1822" y="1096"/>
                  </a:cubicBezTo>
                  <a:cubicBezTo>
                    <a:pt x="1775" y="941"/>
                    <a:pt x="1715" y="787"/>
                    <a:pt x="1644" y="656"/>
                  </a:cubicBezTo>
                  <a:cubicBezTo>
                    <a:pt x="1632" y="656"/>
                    <a:pt x="1620" y="668"/>
                    <a:pt x="1596" y="668"/>
                  </a:cubicBezTo>
                  <a:cubicBezTo>
                    <a:pt x="1516" y="682"/>
                    <a:pt x="1386" y="700"/>
                    <a:pt x="1234" y="700"/>
                  </a:cubicBezTo>
                  <a:cubicBezTo>
                    <a:pt x="1003" y="700"/>
                    <a:pt x="721" y="659"/>
                    <a:pt x="477" y="501"/>
                  </a:cubicBezTo>
                  <a:cubicBezTo>
                    <a:pt x="298" y="370"/>
                    <a:pt x="144" y="203"/>
                    <a:pt x="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0" name="Google Shape;4590;p45"/>
          <p:cNvGrpSpPr/>
          <p:nvPr/>
        </p:nvGrpSpPr>
        <p:grpSpPr>
          <a:xfrm>
            <a:off x="7996461" y="3320278"/>
            <a:ext cx="408619" cy="407944"/>
            <a:chOff x="7996461" y="3320278"/>
            <a:chExt cx="408619" cy="407944"/>
          </a:xfrm>
        </p:grpSpPr>
        <p:sp>
          <p:nvSpPr>
            <p:cNvPr id="4591" name="Google Shape;4591;p45"/>
            <p:cNvSpPr/>
            <p:nvPr/>
          </p:nvSpPr>
          <p:spPr>
            <a:xfrm>
              <a:off x="8012330" y="3336701"/>
              <a:ext cx="392751" cy="378512"/>
            </a:xfrm>
            <a:custGeom>
              <a:avLst/>
              <a:gdLst/>
              <a:ahLst/>
              <a:cxnLst/>
              <a:rect l="l" t="t" r="r" b="b"/>
              <a:pathLst>
                <a:path w="14157" h="13645" extrusionOk="0">
                  <a:moveTo>
                    <a:pt x="5275" y="0"/>
                  </a:moveTo>
                  <a:cubicBezTo>
                    <a:pt x="4413" y="0"/>
                    <a:pt x="3619" y="81"/>
                    <a:pt x="2882" y="547"/>
                  </a:cubicBezTo>
                  <a:cubicBezTo>
                    <a:pt x="822" y="1845"/>
                    <a:pt x="0" y="4143"/>
                    <a:pt x="0" y="6762"/>
                  </a:cubicBezTo>
                  <a:cubicBezTo>
                    <a:pt x="0" y="10822"/>
                    <a:pt x="2489" y="13644"/>
                    <a:pt x="6549" y="13644"/>
                  </a:cubicBezTo>
                  <a:cubicBezTo>
                    <a:pt x="9561" y="13644"/>
                    <a:pt x="11514" y="11739"/>
                    <a:pt x="12704" y="9251"/>
                  </a:cubicBezTo>
                  <a:cubicBezTo>
                    <a:pt x="12907" y="8810"/>
                    <a:pt x="13907" y="8763"/>
                    <a:pt x="14014" y="8251"/>
                  </a:cubicBezTo>
                  <a:cubicBezTo>
                    <a:pt x="14109" y="7763"/>
                    <a:pt x="14157" y="7262"/>
                    <a:pt x="14157" y="6762"/>
                  </a:cubicBezTo>
                  <a:cubicBezTo>
                    <a:pt x="14157" y="4691"/>
                    <a:pt x="13276" y="2714"/>
                    <a:pt x="11752" y="1333"/>
                  </a:cubicBezTo>
                  <a:cubicBezTo>
                    <a:pt x="10442" y="143"/>
                    <a:pt x="8621" y="23"/>
                    <a:pt x="6716" y="23"/>
                  </a:cubicBezTo>
                  <a:cubicBezTo>
                    <a:pt x="6214" y="23"/>
                    <a:pt x="5735" y="0"/>
                    <a:pt x="52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5"/>
            <p:cNvSpPr/>
            <p:nvPr/>
          </p:nvSpPr>
          <p:spPr>
            <a:xfrm>
              <a:off x="7996794" y="3351874"/>
              <a:ext cx="348196" cy="367943"/>
            </a:xfrm>
            <a:custGeom>
              <a:avLst/>
              <a:gdLst/>
              <a:ahLst/>
              <a:cxnLst/>
              <a:rect l="l" t="t" r="r" b="b"/>
              <a:pathLst>
                <a:path w="12551" h="13264" extrusionOk="0">
                  <a:moveTo>
                    <a:pt x="3442" y="0"/>
                  </a:moveTo>
                  <a:lnTo>
                    <a:pt x="3442" y="0"/>
                  </a:lnTo>
                  <a:cubicBezTo>
                    <a:pt x="1299" y="1346"/>
                    <a:pt x="1" y="3691"/>
                    <a:pt x="1" y="6215"/>
                  </a:cubicBezTo>
                  <a:cubicBezTo>
                    <a:pt x="1" y="6620"/>
                    <a:pt x="787" y="6906"/>
                    <a:pt x="846" y="7287"/>
                  </a:cubicBezTo>
                  <a:cubicBezTo>
                    <a:pt x="882" y="7477"/>
                    <a:pt x="168" y="7775"/>
                    <a:pt x="215" y="7966"/>
                  </a:cubicBezTo>
                  <a:cubicBezTo>
                    <a:pt x="406" y="8751"/>
                    <a:pt x="727" y="9502"/>
                    <a:pt x="1168" y="10180"/>
                  </a:cubicBezTo>
                  <a:cubicBezTo>
                    <a:pt x="2465" y="12216"/>
                    <a:pt x="4823" y="13264"/>
                    <a:pt x="7418" y="13264"/>
                  </a:cubicBezTo>
                  <a:cubicBezTo>
                    <a:pt x="9835" y="13264"/>
                    <a:pt x="11205" y="12704"/>
                    <a:pt x="12550" y="10906"/>
                  </a:cubicBezTo>
                  <a:lnTo>
                    <a:pt x="12550" y="10906"/>
                  </a:lnTo>
                  <a:cubicBezTo>
                    <a:pt x="11419" y="11621"/>
                    <a:pt x="10776" y="11740"/>
                    <a:pt x="9335" y="11740"/>
                  </a:cubicBezTo>
                  <a:cubicBezTo>
                    <a:pt x="6561" y="11740"/>
                    <a:pt x="4013" y="10168"/>
                    <a:pt x="2775" y="7680"/>
                  </a:cubicBezTo>
                  <a:cubicBezTo>
                    <a:pt x="1525" y="5203"/>
                    <a:pt x="1787" y="2227"/>
                    <a:pt x="3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5"/>
            <p:cNvSpPr/>
            <p:nvPr/>
          </p:nvSpPr>
          <p:spPr>
            <a:xfrm>
              <a:off x="8286481" y="3609745"/>
              <a:ext cx="98125" cy="96202"/>
            </a:xfrm>
            <a:custGeom>
              <a:avLst/>
              <a:gdLst/>
              <a:ahLst/>
              <a:cxnLst/>
              <a:rect l="l" t="t" r="r" b="b"/>
              <a:pathLst>
                <a:path w="3537" h="3468" extrusionOk="0">
                  <a:moveTo>
                    <a:pt x="2256" y="1"/>
                  </a:moveTo>
                  <a:cubicBezTo>
                    <a:pt x="1854" y="1"/>
                    <a:pt x="1500" y="94"/>
                    <a:pt x="1370" y="444"/>
                  </a:cubicBezTo>
                  <a:cubicBezTo>
                    <a:pt x="1132" y="1515"/>
                    <a:pt x="120" y="646"/>
                    <a:pt x="1" y="1956"/>
                  </a:cubicBezTo>
                  <a:lnTo>
                    <a:pt x="274" y="3468"/>
                  </a:lnTo>
                  <a:cubicBezTo>
                    <a:pt x="644" y="3277"/>
                    <a:pt x="798" y="2837"/>
                    <a:pt x="1120" y="2587"/>
                  </a:cubicBezTo>
                  <a:cubicBezTo>
                    <a:pt x="1644" y="2194"/>
                    <a:pt x="2322" y="1956"/>
                    <a:pt x="2727" y="1432"/>
                  </a:cubicBezTo>
                  <a:cubicBezTo>
                    <a:pt x="3037" y="1027"/>
                    <a:pt x="3311" y="587"/>
                    <a:pt x="3537" y="122"/>
                  </a:cubicBezTo>
                  <a:cubicBezTo>
                    <a:pt x="3211" y="116"/>
                    <a:pt x="2704" y="1"/>
                    <a:pt x="2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5"/>
            <p:cNvSpPr/>
            <p:nvPr/>
          </p:nvSpPr>
          <p:spPr>
            <a:xfrm>
              <a:off x="8294416" y="3646140"/>
              <a:ext cx="70050" cy="59807"/>
            </a:xfrm>
            <a:custGeom>
              <a:avLst/>
              <a:gdLst/>
              <a:ahLst/>
              <a:cxnLst/>
              <a:rect l="l" t="t" r="r" b="b"/>
              <a:pathLst>
                <a:path w="2525" h="2156" extrusionOk="0">
                  <a:moveTo>
                    <a:pt x="2525" y="1"/>
                  </a:moveTo>
                  <a:cubicBezTo>
                    <a:pt x="1763" y="489"/>
                    <a:pt x="905" y="822"/>
                    <a:pt x="12" y="1001"/>
                  </a:cubicBezTo>
                  <a:lnTo>
                    <a:pt x="0" y="2156"/>
                  </a:lnTo>
                  <a:cubicBezTo>
                    <a:pt x="989" y="1632"/>
                    <a:pt x="1858" y="894"/>
                    <a:pt x="2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5"/>
            <p:cNvSpPr/>
            <p:nvPr/>
          </p:nvSpPr>
          <p:spPr>
            <a:xfrm>
              <a:off x="7996461" y="3524944"/>
              <a:ext cx="261640" cy="63802"/>
            </a:xfrm>
            <a:custGeom>
              <a:avLst/>
              <a:gdLst/>
              <a:ahLst/>
              <a:cxnLst/>
              <a:rect l="l" t="t" r="r" b="b"/>
              <a:pathLst>
                <a:path w="9431" h="2300" extrusionOk="0">
                  <a:moveTo>
                    <a:pt x="1" y="0"/>
                  </a:moveTo>
                  <a:cubicBezTo>
                    <a:pt x="1" y="274"/>
                    <a:pt x="811" y="679"/>
                    <a:pt x="846" y="941"/>
                  </a:cubicBezTo>
                  <a:cubicBezTo>
                    <a:pt x="882" y="1262"/>
                    <a:pt x="132" y="1429"/>
                    <a:pt x="203" y="1727"/>
                  </a:cubicBezTo>
                  <a:cubicBezTo>
                    <a:pt x="2628" y="2099"/>
                    <a:pt x="5085" y="2300"/>
                    <a:pt x="7533" y="2300"/>
                  </a:cubicBezTo>
                  <a:cubicBezTo>
                    <a:pt x="7669" y="2300"/>
                    <a:pt x="7806" y="2299"/>
                    <a:pt x="7942" y="2298"/>
                  </a:cubicBezTo>
                  <a:cubicBezTo>
                    <a:pt x="8454" y="2298"/>
                    <a:pt x="8943" y="2298"/>
                    <a:pt x="9431" y="2286"/>
                  </a:cubicBezTo>
                  <a:lnTo>
                    <a:pt x="9407" y="596"/>
                  </a:lnTo>
                  <a:cubicBezTo>
                    <a:pt x="8931" y="607"/>
                    <a:pt x="8442" y="619"/>
                    <a:pt x="7942" y="619"/>
                  </a:cubicBezTo>
                  <a:cubicBezTo>
                    <a:pt x="7869" y="620"/>
                    <a:pt x="7795" y="620"/>
                    <a:pt x="7721" y="620"/>
                  </a:cubicBezTo>
                  <a:cubicBezTo>
                    <a:pt x="5139" y="620"/>
                    <a:pt x="2548" y="417"/>
                    <a:pt x="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5"/>
            <p:cNvSpPr/>
            <p:nvPr/>
          </p:nvSpPr>
          <p:spPr>
            <a:xfrm>
              <a:off x="8029170" y="3634268"/>
              <a:ext cx="242469" cy="79531"/>
            </a:xfrm>
            <a:custGeom>
              <a:avLst/>
              <a:gdLst/>
              <a:ahLst/>
              <a:cxnLst/>
              <a:rect l="l" t="t" r="r" b="b"/>
              <a:pathLst>
                <a:path w="8740" h="2867" extrusionOk="0">
                  <a:moveTo>
                    <a:pt x="1" y="0"/>
                  </a:moveTo>
                  <a:lnTo>
                    <a:pt x="1" y="0"/>
                  </a:lnTo>
                  <a:cubicBezTo>
                    <a:pt x="1227" y="1917"/>
                    <a:pt x="3525" y="2429"/>
                    <a:pt x="5942" y="2584"/>
                  </a:cubicBezTo>
                  <a:cubicBezTo>
                    <a:pt x="6097" y="2584"/>
                    <a:pt x="6323" y="2858"/>
                    <a:pt x="6466" y="2858"/>
                  </a:cubicBezTo>
                  <a:cubicBezTo>
                    <a:pt x="6768" y="2858"/>
                    <a:pt x="7032" y="2866"/>
                    <a:pt x="7281" y="2866"/>
                  </a:cubicBezTo>
                  <a:cubicBezTo>
                    <a:pt x="7757" y="2866"/>
                    <a:pt x="8176" y="2835"/>
                    <a:pt x="8692" y="2655"/>
                  </a:cubicBezTo>
                  <a:lnTo>
                    <a:pt x="8740" y="405"/>
                  </a:lnTo>
                  <a:lnTo>
                    <a:pt x="8740" y="405"/>
                  </a:lnTo>
                  <a:cubicBezTo>
                    <a:pt x="8097" y="429"/>
                    <a:pt x="7454" y="441"/>
                    <a:pt x="6787" y="441"/>
                  </a:cubicBezTo>
                  <a:cubicBezTo>
                    <a:pt x="4513" y="441"/>
                    <a:pt x="2251" y="298"/>
                    <a:pt x="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5"/>
            <p:cNvSpPr/>
            <p:nvPr/>
          </p:nvSpPr>
          <p:spPr>
            <a:xfrm>
              <a:off x="8184750" y="3523529"/>
              <a:ext cx="216391" cy="204361"/>
            </a:xfrm>
            <a:custGeom>
              <a:avLst/>
              <a:gdLst/>
              <a:ahLst/>
              <a:cxnLst/>
              <a:rect l="l" t="t" r="r" b="b"/>
              <a:pathLst>
                <a:path w="7800" h="7367" extrusionOk="0">
                  <a:moveTo>
                    <a:pt x="2608" y="1"/>
                  </a:moveTo>
                  <a:cubicBezTo>
                    <a:pt x="2187" y="1"/>
                    <a:pt x="1836" y="290"/>
                    <a:pt x="1441" y="516"/>
                  </a:cubicBezTo>
                  <a:cubicBezTo>
                    <a:pt x="310" y="1147"/>
                    <a:pt x="1" y="2278"/>
                    <a:pt x="643" y="3397"/>
                  </a:cubicBezTo>
                  <a:cubicBezTo>
                    <a:pt x="810" y="3766"/>
                    <a:pt x="1596" y="5004"/>
                    <a:pt x="1608" y="5421"/>
                  </a:cubicBezTo>
                  <a:cubicBezTo>
                    <a:pt x="1655" y="5885"/>
                    <a:pt x="1286" y="6302"/>
                    <a:pt x="941" y="6623"/>
                  </a:cubicBezTo>
                  <a:lnTo>
                    <a:pt x="120" y="7362"/>
                  </a:lnTo>
                  <a:cubicBezTo>
                    <a:pt x="166" y="7365"/>
                    <a:pt x="213" y="7367"/>
                    <a:pt x="259" y="7367"/>
                  </a:cubicBezTo>
                  <a:cubicBezTo>
                    <a:pt x="1028" y="7367"/>
                    <a:pt x="1748" y="6921"/>
                    <a:pt x="2501" y="6719"/>
                  </a:cubicBezTo>
                  <a:cubicBezTo>
                    <a:pt x="2636" y="6682"/>
                    <a:pt x="2775" y="6673"/>
                    <a:pt x="2914" y="6673"/>
                  </a:cubicBezTo>
                  <a:cubicBezTo>
                    <a:pt x="3078" y="6673"/>
                    <a:pt x="3242" y="6686"/>
                    <a:pt x="3403" y="6686"/>
                  </a:cubicBezTo>
                  <a:cubicBezTo>
                    <a:pt x="3599" y="6686"/>
                    <a:pt x="3790" y="6666"/>
                    <a:pt x="3965" y="6576"/>
                  </a:cubicBezTo>
                  <a:lnTo>
                    <a:pt x="3977" y="5361"/>
                  </a:lnTo>
                  <a:cubicBezTo>
                    <a:pt x="4096" y="4052"/>
                    <a:pt x="5108" y="4909"/>
                    <a:pt x="5358" y="3849"/>
                  </a:cubicBezTo>
                  <a:cubicBezTo>
                    <a:pt x="5554" y="3298"/>
                    <a:pt x="6149" y="3218"/>
                    <a:pt x="6695" y="3218"/>
                  </a:cubicBezTo>
                  <a:cubicBezTo>
                    <a:pt x="6880" y="3218"/>
                    <a:pt x="7059" y="3227"/>
                    <a:pt x="7216" y="3230"/>
                  </a:cubicBezTo>
                  <a:cubicBezTo>
                    <a:pt x="7490" y="2682"/>
                    <a:pt x="7680" y="2111"/>
                    <a:pt x="7799" y="1516"/>
                  </a:cubicBezTo>
                  <a:cubicBezTo>
                    <a:pt x="7416" y="1271"/>
                    <a:pt x="6977" y="1149"/>
                    <a:pt x="6538" y="1149"/>
                  </a:cubicBezTo>
                  <a:cubicBezTo>
                    <a:pt x="6144" y="1149"/>
                    <a:pt x="5749" y="1247"/>
                    <a:pt x="5394" y="1444"/>
                  </a:cubicBezTo>
                  <a:lnTo>
                    <a:pt x="4930" y="1718"/>
                  </a:lnTo>
                  <a:cubicBezTo>
                    <a:pt x="4916" y="1725"/>
                    <a:pt x="4902" y="1728"/>
                    <a:pt x="4888" y="1728"/>
                  </a:cubicBezTo>
                  <a:cubicBezTo>
                    <a:pt x="4852" y="1728"/>
                    <a:pt x="4816" y="1708"/>
                    <a:pt x="4799" y="1682"/>
                  </a:cubicBezTo>
                  <a:lnTo>
                    <a:pt x="4525" y="1182"/>
                  </a:lnTo>
                  <a:cubicBezTo>
                    <a:pt x="4144" y="516"/>
                    <a:pt x="3453" y="63"/>
                    <a:pt x="2679" y="4"/>
                  </a:cubicBezTo>
                  <a:cubicBezTo>
                    <a:pt x="2655" y="2"/>
                    <a:pt x="2631" y="1"/>
                    <a:pt x="2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5"/>
            <p:cNvSpPr/>
            <p:nvPr/>
          </p:nvSpPr>
          <p:spPr>
            <a:xfrm>
              <a:off x="7996794" y="3524944"/>
              <a:ext cx="86917" cy="58143"/>
            </a:xfrm>
            <a:custGeom>
              <a:avLst/>
              <a:gdLst/>
              <a:ahLst/>
              <a:cxnLst/>
              <a:rect l="l" t="t" r="r" b="b"/>
              <a:pathLst>
                <a:path w="3133" h="2096" extrusionOk="0">
                  <a:moveTo>
                    <a:pt x="1" y="0"/>
                  </a:moveTo>
                  <a:cubicBezTo>
                    <a:pt x="1" y="584"/>
                    <a:pt x="72" y="1155"/>
                    <a:pt x="215" y="1727"/>
                  </a:cubicBezTo>
                  <a:cubicBezTo>
                    <a:pt x="1120" y="1869"/>
                    <a:pt x="2096" y="2000"/>
                    <a:pt x="3132" y="2096"/>
                  </a:cubicBezTo>
                  <a:cubicBezTo>
                    <a:pt x="2787" y="1536"/>
                    <a:pt x="2513" y="941"/>
                    <a:pt x="2311" y="322"/>
                  </a:cubicBezTo>
                  <a:cubicBezTo>
                    <a:pt x="1501" y="226"/>
                    <a:pt x="727" y="119"/>
                    <a:pt x="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5"/>
            <p:cNvSpPr/>
            <p:nvPr/>
          </p:nvSpPr>
          <p:spPr>
            <a:xfrm>
              <a:off x="8029170" y="3634268"/>
              <a:ext cx="204490" cy="93817"/>
            </a:xfrm>
            <a:custGeom>
              <a:avLst/>
              <a:gdLst/>
              <a:ahLst/>
              <a:cxnLst/>
              <a:rect l="l" t="t" r="r" b="b"/>
              <a:pathLst>
                <a:path w="7371" h="3382" extrusionOk="0">
                  <a:moveTo>
                    <a:pt x="1" y="0"/>
                  </a:moveTo>
                  <a:lnTo>
                    <a:pt x="1" y="0"/>
                  </a:lnTo>
                  <a:cubicBezTo>
                    <a:pt x="596" y="929"/>
                    <a:pt x="1382" y="1715"/>
                    <a:pt x="2322" y="2286"/>
                  </a:cubicBezTo>
                  <a:cubicBezTo>
                    <a:pt x="2608" y="2465"/>
                    <a:pt x="3132" y="2334"/>
                    <a:pt x="3442" y="2465"/>
                  </a:cubicBezTo>
                  <a:cubicBezTo>
                    <a:pt x="3882" y="2667"/>
                    <a:pt x="4120" y="3108"/>
                    <a:pt x="4596" y="3215"/>
                  </a:cubicBezTo>
                  <a:cubicBezTo>
                    <a:pt x="4954" y="3301"/>
                    <a:pt x="5331" y="3349"/>
                    <a:pt x="5709" y="3374"/>
                  </a:cubicBezTo>
                  <a:lnTo>
                    <a:pt x="5709" y="3374"/>
                  </a:lnTo>
                  <a:lnTo>
                    <a:pt x="7037" y="2834"/>
                  </a:lnTo>
                  <a:cubicBezTo>
                    <a:pt x="7371" y="2536"/>
                    <a:pt x="7049" y="1905"/>
                    <a:pt x="7013" y="1465"/>
                  </a:cubicBezTo>
                  <a:cubicBezTo>
                    <a:pt x="6001" y="1310"/>
                    <a:pt x="5037" y="929"/>
                    <a:pt x="4180" y="381"/>
                  </a:cubicBezTo>
                  <a:cubicBezTo>
                    <a:pt x="2691" y="298"/>
                    <a:pt x="1287" y="179"/>
                    <a:pt x="1" y="0"/>
                  </a:cubicBezTo>
                  <a:close/>
                  <a:moveTo>
                    <a:pt x="5709" y="3374"/>
                  </a:moveTo>
                  <a:lnTo>
                    <a:pt x="5692" y="3382"/>
                  </a:lnTo>
                  <a:lnTo>
                    <a:pt x="5823" y="3382"/>
                  </a:lnTo>
                  <a:cubicBezTo>
                    <a:pt x="5785" y="3379"/>
                    <a:pt x="5747" y="3377"/>
                    <a:pt x="5709" y="3374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5"/>
            <p:cNvSpPr/>
            <p:nvPr/>
          </p:nvSpPr>
          <p:spPr>
            <a:xfrm>
              <a:off x="8172626" y="3523308"/>
              <a:ext cx="121817" cy="204915"/>
            </a:xfrm>
            <a:custGeom>
              <a:avLst/>
              <a:gdLst/>
              <a:ahLst/>
              <a:cxnLst/>
              <a:rect l="l" t="t" r="r" b="b"/>
              <a:pathLst>
                <a:path w="4391" h="7387" extrusionOk="0">
                  <a:moveTo>
                    <a:pt x="2918" y="0"/>
                  </a:moveTo>
                  <a:cubicBezTo>
                    <a:pt x="1165" y="0"/>
                    <a:pt x="0" y="1903"/>
                    <a:pt x="890" y="3488"/>
                  </a:cubicBezTo>
                  <a:cubicBezTo>
                    <a:pt x="1402" y="4441"/>
                    <a:pt x="2450" y="5643"/>
                    <a:pt x="1366" y="6620"/>
                  </a:cubicBezTo>
                  <a:lnTo>
                    <a:pt x="533" y="7370"/>
                  </a:lnTo>
                  <a:cubicBezTo>
                    <a:pt x="710" y="7378"/>
                    <a:pt x="886" y="7386"/>
                    <a:pt x="1067" y="7386"/>
                  </a:cubicBezTo>
                  <a:cubicBezTo>
                    <a:pt x="1142" y="7386"/>
                    <a:pt x="1218" y="7385"/>
                    <a:pt x="1295" y="7382"/>
                  </a:cubicBezTo>
                  <a:cubicBezTo>
                    <a:pt x="2366" y="7346"/>
                    <a:pt x="3426" y="7072"/>
                    <a:pt x="4378" y="6584"/>
                  </a:cubicBezTo>
                  <a:lnTo>
                    <a:pt x="4390" y="5429"/>
                  </a:lnTo>
                  <a:lnTo>
                    <a:pt x="4390" y="5429"/>
                  </a:lnTo>
                  <a:cubicBezTo>
                    <a:pt x="3950" y="5512"/>
                    <a:pt x="3509" y="5560"/>
                    <a:pt x="3057" y="5560"/>
                  </a:cubicBezTo>
                  <a:cubicBezTo>
                    <a:pt x="2974" y="5560"/>
                    <a:pt x="2902" y="5500"/>
                    <a:pt x="2878" y="5429"/>
                  </a:cubicBezTo>
                  <a:cubicBezTo>
                    <a:pt x="2724" y="4893"/>
                    <a:pt x="2128" y="3941"/>
                    <a:pt x="1973" y="3583"/>
                  </a:cubicBezTo>
                  <a:cubicBezTo>
                    <a:pt x="1342" y="2381"/>
                    <a:pt x="1735" y="845"/>
                    <a:pt x="2866" y="166"/>
                  </a:cubicBezTo>
                  <a:cubicBezTo>
                    <a:pt x="2962" y="107"/>
                    <a:pt x="3057" y="59"/>
                    <a:pt x="3152" y="12"/>
                  </a:cubicBezTo>
                  <a:cubicBezTo>
                    <a:pt x="3073" y="4"/>
                    <a:pt x="2995" y="0"/>
                    <a:pt x="2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5"/>
            <p:cNvSpPr/>
            <p:nvPr/>
          </p:nvSpPr>
          <p:spPr>
            <a:xfrm>
              <a:off x="8092256" y="3320278"/>
              <a:ext cx="246104" cy="109739"/>
            </a:xfrm>
            <a:custGeom>
              <a:avLst/>
              <a:gdLst/>
              <a:ahLst/>
              <a:cxnLst/>
              <a:rect l="l" t="t" r="r" b="b"/>
              <a:pathLst>
                <a:path w="8871" h="3956" extrusionOk="0">
                  <a:moveTo>
                    <a:pt x="3917" y="0"/>
                  </a:moveTo>
                  <a:cubicBezTo>
                    <a:pt x="2778" y="0"/>
                    <a:pt x="1632" y="264"/>
                    <a:pt x="572" y="806"/>
                  </a:cubicBezTo>
                  <a:cubicBezTo>
                    <a:pt x="370" y="901"/>
                    <a:pt x="191" y="1008"/>
                    <a:pt x="1" y="1127"/>
                  </a:cubicBezTo>
                  <a:lnTo>
                    <a:pt x="84" y="1497"/>
                  </a:lnTo>
                  <a:cubicBezTo>
                    <a:pt x="84" y="2235"/>
                    <a:pt x="632" y="2699"/>
                    <a:pt x="1382" y="2699"/>
                  </a:cubicBezTo>
                  <a:lnTo>
                    <a:pt x="1739" y="2699"/>
                  </a:lnTo>
                  <a:cubicBezTo>
                    <a:pt x="1754" y="2699"/>
                    <a:pt x="1769" y="2698"/>
                    <a:pt x="1784" y="2698"/>
                  </a:cubicBezTo>
                  <a:cubicBezTo>
                    <a:pt x="2126" y="2698"/>
                    <a:pt x="2464" y="2829"/>
                    <a:pt x="2715" y="3068"/>
                  </a:cubicBezTo>
                  <a:lnTo>
                    <a:pt x="2965" y="3318"/>
                  </a:lnTo>
                  <a:cubicBezTo>
                    <a:pt x="3180" y="3532"/>
                    <a:pt x="3442" y="3699"/>
                    <a:pt x="3727" y="3818"/>
                  </a:cubicBezTo>
                  <a:cubicBezTo>
                    <a:pt x="3945" y="3907"/>
                    <a:pt x="4179" y="3955"/>
                    <a:pt x="4416" y="3955"/>
                  </a:cubicBezTo>
                  <a:cubicBezTo>
                    <a:pt x="4464" y="3955"/>
                    <a:pt x="4513" y="3953"/>
                    <a:pt x="4561" y="3949"/>
                  </a:cubicBezTo>
                  <a:cubicBezTo>
                    <a:pt x="5180" y="3949"/>
                    <a:pt x="5751" y="3925"/>
                    <a:pt x="6204" y="3473"/>
                  </a:cubicBezTo>
                  <a:lnTo>
                    <a:pt x="6359" y="3318"/>
                  </a:lnTo>
                  <a:cubicBezTo>
                    <a:pt x="6609" y="3056"/>
                    <a:pt x="6954" y="2925"/>
                    <a:pt x="7299" y="2925"/>
                  </a:cubicBezTo>
                  <a:cubicBezTo>
                    <a:pt x="7656" y="2925"/>
                    <a:pt x="7990" y="2782"/>
                    <a:pt x="8240" y="2532"/>
                  </a:cubicBezTo>
                  <a:lnTo>
                    <a:pt x="8871" y="1913"/>
                  </a:lnTo>
                  <a:cubicBezTo>
                    <a:pt x="7481" y="654"/>
                    <a:pt x="5708" y="0"/>
                    <a:pt x="391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5"/>
            <p:cNvSpPr/>
            <p:nvPr/>
          </p:nvSpPr>
          <p:spPr>
            <a:xfrm>
              <a:off x="8091923" y="3342609"/>
              <a:ext cx="179078" cy="93401"/>
            </a:xfrm>
            <a:custGeom>
              <a:avLst/>
              <a:gdLst/>
              <a:ahLst/>
              <a:cxnLst/>
              <a:rect l="l" t="t" r="r" b="b"/>
              <a:pathLst>
                <a:path w="6455" h="3367" extrusionOk="0">
                  <a:moveTo>
                    <a:pt x="6454" y="2442"/>
                  </a:moveTo>
                  <a:cubicBezTo>
                    <a:pt x="6450" y="2444"/>
                    <a:pt x="6446" y="2447"/>
                    <a:pt x="6442" y="2450"/>
                  </a:cubicBezTo>
                  <a:lnTo>
                    <a:pt x="6442" y="2450"/>
                  </a:lnTo>
                  <a:cubicBezTo>
                    <a:pt x="6446" y="2447"/>
                    <a:pt x="6450" y="2445"/>
                    <a:pt x="6454" y="2442"/>
                  </a:cubicBezTo>
                  <a:close/>
                  <a:moveTo>
                    <a:pt x="572" y="1"/>
                  </a:moveTo>
                  <a:cubicBezTo>
                    <a:pt x="382" y="96"/>
                    <a:pt x="203" y="203"/>
                    <a:pt x="1" y="322"/>
                  </a:cubicBezTo>
                  <a:lnTo>
                    <a:pt x="1" y="703"/>
                  </a:lnTo>
                  <a:cubicBezTo>
                    <a:pt x="13" y="1442"/>
                    <a:pt x="608" y="2037"/>
                    <a:pt x="1346" y="2049"/>
                  </a:cubicBezTo>
                  <a:lnTo>
                    <a:pt x="1703" y="2049"/>
                  </a:lnTo>
                  <a:cubicBezTo>
                    <a:pt x="1717" y="2048"/>
                    <a:pt x="1731" y="2048"/>
                    <a:pt x="1745" y="2048"/>
                  </a:cubicBezTo>
                  <a:cubicBezTo>
                    <a:pt x="2087" y="2048"/>
                    <a:pt x="2416" y="2189"/>
                    <a:pt x="2656" y="2430"/>
                  </a:cubicBezTo>
                  <a:lnTo>
                    <a:pt x="2894" y="2680"/>
                  </a:lnTo>
                  <a:cubicBezTo>
                    <a:pt x="3120" y="2894"/>
                    <a:pt x="3370" y="3073"/>
                    <a:pt x="3656" y="3192"/>
                  </a:cubicBezTo>
                  <a:cubicBezTo>
                    <a:pt x="3945" y="3309"/>
                    <a:pt x="4247" y="3366"/>
                    <a:pt x="4546" y="3366"/>
                  </a:cubicBezTo>
                  <a:cubicBezTo>
                    <a:pt x="5158" y="3366"/>
                    <a:pt x="5756" y="3128"/>
                    <a:pt x="6204" y="2680"/>
                  </a:cubicBezTo>
                  <a:lnTo>
                    <a:pt x="6371" y="2513"/>
                  </a:lnTo>
                  <a:cubicBezTo>
                    <a:pt x="6392" y="2492"/>
                    <a:pt x="6413" y="2471"/>
                    <a:pt x="6442" y="2450"/>
                  </a:cubicBezTo>
                  <a:lnTo>
                    <a:pt x="6442" y="2450"/>
                  </a:lnTo>
                  <a:cubicBezTo>
                    <a:pt x="6052" y="2718"/>
                    <a:pt x="5592" y="2858"/>
                    <a:pt x="5121" y="2858"/>
                  </a:cubicBezTo>
                  <a:cubicBezTo>
                    <a:pt x="4490" y="2858"/>
                    <a:pt x="3894" y="2608"/>
                    <a:pt x="3466" y="2168"/>
                  </a:cubicBezTo>
                  <a:lnTo>
                    <a:pt x="3216" y="1918"/>
                  </a:lnTo>
                  <a:cubicBezTo>
                    <a:pt x="2954" y="1668"/>
                    <a:pt x="2620" y="1525"/>
                    <a:pt x="2275" y="1525"/>
                  </a:cubicBezTo>
                  <a:lnTo>
                    <a:pt x="1906" y="1525"/>
                  </a:lnTo>
                  <a:cubicBezTo>
                    <a:pt x="1168" y="1525"/>
                    <a:pt x="572" y="942"/>
                    <a:pt x="572" y="203"/>
                  </a:cubicBezTo>
                  <a:lnTo>
                    <a:pt x="572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5"/>
            <p:cNvSpPr/>
            <p:nvPr/>
          </p:nvSpPr>
          <p:spPr>
            <a:xfrm>
              <a:off x="8327124" y="3474735"/>
              <a:ext cx="40643" cy="39335"/>
            </a:xfrm>
            <a:custGeom>
              <a:avLst/>
              <a:gdLst/>
              <a:ahLst/>
              <a:cxnLst/>
              <a:rect l="l" t="t" r="r" b="b"/>
              <a:pathLst>
                <a:path w="1465" h="1418" extrusionOk="0">
                  <a:moveTo>
                    <a:pt x="697" y="1"/>
                  </a:moveTo>
                  <a:cubicBezTo>
                    <a:pt x="621" y="1"/>
                    <a:pt x="543" y="12"/>
                    <a:pt x="464" y="36"/>
                  </a:cubicBezTo>
                  <a:cubicBezTo>
                    <a:pt x="155" y="131"/>
                    <a:pt x="0" y="405"/>
                    <a:pt x="0" y="751"/>
                  </a:cubicBezTo>
                  <a:cubicBezTo>
                    <a:pt x="0" y="1179"/>
                    <a:pt x="274" y="1417"/>
                    <a:pt x="703" y="1417"/>
                  </a:cubicBezTo>
                  <a:cubicBezTo>
                    <a:pt x="1048" y="1417"/>
                    <a:pt x="1334" y="1310"/>
                    <a:pt x="1429" y="1001"/>
                  </a:cubicBezTo>
                  <a:cubicBezTo>
                    <a:pt x="1453" y="929"/>
                    <a:pt x="1465" y="846"/>
                    <a:pt x="1465" y="774"/>
                  </a:cubicBezTo>
                  <a:cubicBezTo>
                    <a:pt x="1465" y="332"/>
                    <a:pt x="1109" y="1"/>
                    <a:pt x="697" y="1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5"/>
            <p:cNvSpPr/>
            <p:nvPr/>
          </p:nvSpPr>
          <p:spPr>
            <a:xfrm>
              <a:off x="8069147" y="3435427"/>
              <a:ext cx="47245" cy="49571"/>
            </a:xfrm>
            <a:custGeom>
              <a:avLst/>
              <a:gdLst/>
              <a:ahLst/>
              <a:cxnLst/>
              <a:rect l="l" t="t" r="r" b="b"/>
              <a:pathLst>
                <a:path w="1703" h="1787" extrusionOk="0">
                  <a:moveTo>
                    <a:pt x="739" y="1"/>
                  </a:moveTo>
                  <a:cubicBezTo>
                    <a:pt x="608" y="1"/>
                    <a:pt x="477" y="24"/>
                    <a:pt x="358" y="84"/>
                  </a:cubicBezTo>
                  <a:cubicBezTo>
                    <a:pt x="12" y="227"/>
                    <a:pt x="0" y="572"/>
                    <a:pt x="0" y="965"/>
                  </a:cubicBezTo>
                  <a:cubicBezTo>
                    <a:pt x="0" y="1489"/>
                    <a:pt x="215" y="1787"/>
                    <a:pt x="739" y="1787"/>
                  </a:cubicBezTo>
                  <a:cubicBezTo>
                    <a:pt x="1131" y="1787"/>
                    <a:pt x="1477" y="1679"/>
                    <a:pt x="1620" y="1334"/>
                  </a:cubicBezTo>
                  <a:cubicBezTo>
                    <a:pt x="1667" y="1215"/>
                    <a:pt x="1703" y="1084"/>
                    <a:pt x="1703" y="965"/>
                  </a:cubicBezTo>
                  <a:cubicBezTo>
                    <a:pt x="1703" y="429"/>
                    <a:pt x="1262" y="1"/>
                    <a:pt x="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5"/>
            <p:cNvSpPr/>
            <p:nvPr/>
          </p:nvSpPr>
          <p:spPr>
            <a:xfrm>
              <a:off x="8319856" y="3475733"/>
              <a:ext cx="46913" cy="41721"/>
            </a:xfrm>
            <a:custGeom>
              <a:avLst/>
              <a:gdLst/>
              <a:ahLst/>
              <a:cxnLst/>
              <a:rect l="l" t="t" r="r" b="b"/>
              <a:pathLst>
                <a:path w="1691" h="1504" extrusionOk="0">
                  <a:moveTo>
                    <a:pt x="726" y="0"/>
                  </a:moveTo>
                  <a:lnTo>
                    <a:pt x="726" y="0"/>
                  </a:lnTo>
                  <a:cubicBezTo>
                    <a:pt x="179" y="179"/>
                    <a:pt x="0" y="869"/>
                    <a:pt x="405" y="1274"/>
                  </a:cubicBezTo>
                  <a:cubicBezTo>
                    <a:pt x="562" y="1431"/>
                    <a:pt x="758" y="1504"/>
                    <a:pt x="951" y="1504"/>
                  </a:cubicBezTo>
                  <a:cubicBezTo>
                    <a:pt x="1270" y="1504"/>
                    <a:pt x="1580" y="1306"/>
                    <a:pt x="1691" y="965"/>
                  </a:cubicBezTo>
                  <a:lnTo>
                    <a:pt x="1691" y="965"/>
                  </a:lnTo>
                  <a:cubicBezTo>
                    <a:pt x="1613" y="989"/>
                    <a:pt x="1534" y="1000"/>
                    <a:pt x="1458" y="1000"/>
                  </a:cubicBezTo>
                  <a:cubicBezTo>
                    <a:pt x="1046" y="1000"/>
                    <a:pt x="691" y="670"/>
                    <a:pt x="691" y="238"/>
                  </a:cubicBezTo>
                  <a:cubicBezTo>
                    <a:pt x="691" y="155"/>
                    <a:pt x="703" y="84"/>
                    <a:pt x="726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5"/>
            <p:cNvSpPr/>
            <p:nvPr/>
          </p:nvSpPr>
          <p:spPr>
            <a:xfrm>
              <a:off x="8057578" y="3437730"/>
              <a:ext cx="56511" cy="51042"/>
            </a:xfrm>
            <a:custGeom>
              <a:avLst/>
              <a:gdLst/>
              <a:ahLst/>
              <a:cxnLst/>
              <a:rect l="l" t="t" r="r" b="b"/>
              <a:pathLst>
                <a:path w="2037" h="1840" extrusionOk="0">
                  <a:moveTo>
                    <a:pt x="775" y="1"/>
                  </a:moveTo>
                  <a:lnTo>
                    <a:pt x="775" y="1"/>
                  </a:lnTo>
                  <a:cubicBezTo>
                    <a:pt x="155" y="263"/>
                    <a:pt x="1" y="1073"/>
                    <a:pt x="477" y="1561"/>
                  </a:cubicBezTo>
                  <a:cubicBezTo>
                    <a:pt x="667" y="1750"/>
                    <a:pt x="911" y="1840"/>
                    <a:pt x="1153" y="1840"/>
                  </a:cubicBezTo>
                  <a:cubicBezTo>
                    <a:pt x="1519" y="1840"/>
                    <a:pt x="1879" y="1636"/>
                    <a:pt x="2037" y="1263"/>
                  </a:cubicBezTo>
                  <a:lnTo>
                    <a:pt x="2037" y="1263"/>
                  </a:lnTo>
                  <a:cubicBezTo>
                    <a:pt x="1918" y="1311"/>
                    <a:pt x="1787" y="1334"/>
                    <a:pt x="1656" y="1334"/>
                  </a:cubicBezTo>
                  <a:cubicBezTo>
                    <a:pt x="1132" y="1334"/>
                    <a:pt x="703" y="906"/>
                    <a:pt x="703" y="370"/>
                  </a:cubicBezTo>
                  <a:cubicBezTo>
                    <a:pt x="703" y="239"/>
                    <a:pt x="727" y="120"/>
                    <a:pt x="77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5"/>
            <p:cNvSpPr/>
            <p:nvPr/>
          </p:nvSpPr>
          <p:spPr>
            <a:xfrm>
              <a:off x="8093588" y="3675489"/>
              <a:ext cx="66416" cy="47962"/>
            </a:xfrm>
            <a:custGeom>
              <a:avLst/>
              <a:gdLst/>
              <a:ahLst/>
              <a:cxnLst/>
              <a:rect l="l" t="t" r="r" b="b"/>
              <a:pathLst>
                <a:path w="2394" h="1729" extrusionOk="0">
                  <a:moveTo>
                    <a:pt x="1147" y="0"/>
                  </a:moveTo>
                  <a:cubicBezTo>
                    <a:pt x="678" y="0"/>
                    <a:pt x="206" y="256"/>
                    <a:pt x="0" y="812"/>
                  </a:cubicBezTo>
                  <a:cubicBezTo>
                    <a:pt x="703" y="1241"/>
                    <a:pt x="1477" y="1550"/>
                    <a:pt x="2274" y="1729"/>
                  </a:cubicBezTo>
                  <a:cubicBezTo>
                    <a:pt x="2358" y="1574"/>
                    <a:pt x="2394" y="1395"/>
                    <a:pt x="2394" y="1217"/>
                  </a:cubicBezTo>
                  <a:lnTo>
                    <a:pt x="2382" y="1217"/>
                  </a:lnTo>
                  <a:cubicBezTo>
                    <a:pt x="2375" y="440"/>
                    <a:pt x="1762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5"/>
            <p:cNvSpPr/>
            <p:nvPr/>
          </p:nvSpPr>
          <p:spPr>
            <a:xfrm>
              <a:off x="8351565" y="3327102"/>
              <a:ext cx="45276" cy="44939"/>
            </a:xfrm>
            <a:custGeom>
              <a:avLst/>
              <a:gdLst/>
              <a:ahLst/>
              <a:cxnLst/>
              <a:rect l="l" t="t" r="r" b="b"/>
              <a:pathLst>
                <a:path w="1632" h="1620" extrusionOk="0">
                  <a:moveTo>
                    <a:pt x="816" y="0"/>
                  </a:moveTo>
                  <a:cubicBezTo>
                    <a:pt x="795" y="0"/>
                    <a:pt x="774" y="12"/>
                    <a:pt x="762" y="36"/>
                  </a:cubicBezTo>
                  <a:lnTo>
                    <a:pt x="524" y="500"/>
                  </a:lnTo>
                  <a:cubicBezTo>
                    <a:pt x="524" y="512"/>
                    <a:pt x="512" y="524"/>
                    <a:pt x="500" y="524"/>
                  </a:cubicBezTo>
                  <a:lnTo>
                    <a:pt x="36" y="762"/>
                  </a:lnTo>
                  <a:cubicBezTo>
                    <a:pt x="0" y="774"/>
                    <a:pt x="0" y="846"/>
                    <a:pt x="36" y="858"/>
                  </a:cubicBezTo>
                  <a:lnTo>
                    <a:pt x="500" y="1096"/>
                  </a:lnTo>
                  <a:cubicBezTo>
                    <a:pt x="512" y="1096"/>
                    <a:pt x="524" y="1108"/>
                    <a:pt x="524" y="1120"/>
                  </a:cubicBezTo>
                  <a:lnTo>
                    <a:pt x="762" y="1584"/>
                  </a:lnTo>
                  <a:cubicBezTo>
                    <a:pt x="774" y="1608"/>
                    <a:pt x="795" y="1620"/>
                    <a:pt x="816" y="1620"/>
                  </a:cubicBezTo>
                  <a:cubicBezTo>
                    <a:pt x="837" y="1620"/>
                    <a:pt x="857" y="1608"/>
                    <a:pt x="869" y="1584"/>
                  </a:cubicBezTo>
                  <a:lnTo>
                    <a:pt x="1096" y="1120"/>
                  </a:lnTo>
                  <a:cubicBezTo>
                    <a:pt x="1107" y="1108"/>
                    <a:pt x="1107" y="1096"/>
                    <a:pt x="1119" y="1096"/>
                  </a:cubicBezTo>
                  <a:lnTo>
                    <a:pt x="1584" y="858"/>
                  </a:lnTo>
                  <a:cubicBezTo>
                    <a:pt x="1631" y="846"/>
                    <a:pt x="1631" y="774"/>
                    <a:pt x="1584" y="762"/>
                  </a:cubicBezTo>
                  <a:lnTo>
                    <a:pt x="1119" y="524"/>
                  </a:lnTo>
                  <a:cubicBezTo>
                    <a:pt x="1107" y="524"/>
                    <a:pt x="1107" y="512"/>
                    <a:pt x="1096" y="500"/>
                  </a:cubicBezTo>
                  <a:lnTo>
                    <a:pt x="869" y="36"/>
                  </a:lnTo>
                  <a:cubicBezTo>
                    <a:pt x="857" y="12"/>
                    <a:pt x="837" y="0"/>
                    <a:pt x="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5"/>
            <p:cNvSpPr/>
            <p:nvPr/>
          </p:nvSpPr>
          <p:spPr>
            <a:xfrm>
              <a:off x="7997460" y="3682480"/>
              <a:ext cx="45609" cy="44939"/>
            </a:xfrm>
            <a:custGeom>
              <a:avLst/>
              <a:gdLst/>
              <a:ahLst/>
              <a:cxnLst/>
              <a:rect l="l" t="t" r="r" b="b"/>
              <a:pathLst>
                <a:path w="1644" h="1620" extrusionOk="0">
                  <a:moveTo>
                    <a:pt x="828" y="0"/>
                  </a:moveTo>
                  <a:cubicBezTo>
                    <a:pt x="807" y="0"/>
                    <a:pt x="786" y="12"/>
                    <a:pt x="775" y="36"/>
                  </a:cubicBezTo>
                  <a:lnTo>
                    <a:pt x="536" y="501"/>
                  </a:lnTo>
                  <a:cubicBezTo>
                    <a:pt x="536" y="512"/>
                    <a:pt x="525" y="524"/>
                    <a:pt x="513" y="524"/>
                  </a:cubicBezTo>
                  <a:lnTo>
                    <a:pt x="48" y="762"/>
                  </a:lnTo>
                  <a:cubicBezTo>
                    <a:pt x="1" y="774"/>
                    <a:pt x="1" y="846"/>
                    <a:pt x="48" y="870"/>
                  </a:cubicBezTo>
                  <a:lnTo>
                    <a:pt x="513" y="1096"/>
                  </a:lnTo>
                  <a:cubicBezTo>
                    <a:pt x="525" y="1096"/>
                    <a:pt x="536" y="1108"/>
                    <a:pt x="536" y="1120"/>
                  </a:cubicBezTo>
                  <a:lnTo>
                    <a:pt x="775" y="1584"/>
                  </a:lnTo>
                  <a:cubicBezTo>
                    <a:pt x="786" y="1608"/>
                    <a:pt x="807" y="1620"/>
                    <a:pt x="828" y="1620"/>
                  </a:cubicBezTo>
                  <a:cubicBezTo>
                    <a:pt x="849" y="1620"/>
                    <a:pt x="870" y="1608"/>
                    <a:pt x="882" y="1584"/>
                  </a:cubicBezTo>
                  <a:lnTo>
                    <a:pt x="1108" y="1120"/>
                  </a:lnTo>
                  <a:cubicBezTo>
                    <a:pt x="1120" y="1108"/>
                    <a:pt x="1120" y="1096"/>
                    <a:pt x="1132" y="1096"/>
                  </a:cubicBezTo>
                  <a:lnTo>
                    <a:pt x="1596" y="870"/>
                  </a:lnTo>
                  <a:cubicBezTo>
                    <a:pt x="1644" y="846"/>
                    <a:pt x="1644" y="774"/>
                    <a:pt x="1596" y="762"/>
                  </a:cubicBezTo>
                  <a:lnTo>
                    <a:pt x="1132" y="524"/>
                  </a:lnTo>
                  <a:cubicBezTo>
                    <a:pt x="1120" y="524"/>
                    <a:pt x="1120" y="512"/>
                    <a:pt x="1108" y="501"/>
                  </a:cubicBezTo>
                  <a:lnTo>
                    <a:pt x="882" y="36"/>
                  </a:lnTo>
                  <a:cubicBezTo>
                    <a:pt x="870" y="12"/>
                    <a:pt x="849" y="0"/>
                    <a:pt x="8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5"/>
            <p:cNvSpPr/>
            <p:nvPr/>
          </p:nvSpPr>
          <p:spPr>
            <a:xfrm>
              <a:off x="8364438" y="3687417"/>
              <a:ext cx="32403" cy="31790"/>
            </a:xfrm>
            <a:custGeom>
              <a:avLst/>
              <a:gdLst/>
              <a:ahLst/>
              <a:cxnLst/>
              <a:rect l="l" t="t" r="r" b="b"/>
              <a:pathLst>
                <a:path w="1168" h="1146" extrusionOk="0">
                  <a:moveTo>
                    <a:pt x="564" y="0"/>
                  </a:moveTo>
                  <a:cubicBezTo>
                    <a:pt x="454" y="0"/>
                    <a:pt x="370" y="92"/>
                    <a:pt x="370" y="215"/>
                  </a:cubicBezTo>
                  <a:lnTo>
                    <a:pt x="370" y="358"/>
                  </a:lnTo>
                  <a:lnTo>
                    <a:pt x="239" y="358"/>
                  </a:lnTo>
                  <a:cubicBezTo>
                    <a:pt x="120" y="358"/>
                    <a:pt x="12" y="453"/>
                    <a:pt x="12" y="573"/>
                  </a:cubicBezTo>
                  <a:cubicBezTo>
                    <a:pt x="1" y="692"/>
                    <a:pt x="108" y="787"/>
                    <a:pt x="227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70" y="1049"/>
                    <a:pt x="465" y="1144"/>
                    <a:pt x="584" y="1144"/>
                  </a:cubicBezTo>
                  <a:cubicBezTo>
                    <a:pt x="591" y="1145"/>
                    <a:pt x="597" y="1145"/>
                    <a:pt x="604" y="1145"/>
                  </a:cubicBezTo>
                  <a:cubicBezTo>
                    <a:pt x="713" y="1145"/>
                    <a:pt x="798" y="1053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80"/>
                    <a:pt x="1167" y="561"/>
                  </a:cubicBezTo>
                  <a:cubicBezTo>
                    <a:pt x="1156" y="448"/>
                    <a:pt x="1060" y="357"/>
                    <a:pt x="949" y="357"/>
                  </a:cubicBezTo>
                  <a:cubicBezTo>
                    <a:pt x="943" y="357"/>
                    <a:pt x="936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96"/>
                    <a:pt x="703" y="1"/>
                    <a:pt x="584" y="1"/>
                  </a:cubicBezTo>
                  <a:cubicBezTo>
                    <a:pt x="577" y="0"/>
                    <a:pt x="571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5"/>
            <p:cNvSpPr/>
            <p:nvPr/>
          </p:nvSpPr>
          <p:spPr>
            <a:xfrm>
              <a:off x="7998126" y="3321471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58" y="96"/>
                    <a:pt x="358" y="215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2" y="453"/>
                    <a:pt x="0" y="572"/>
                  </a:cubicBezTo>
                  <a:cubicBezTo>
                    <a:pt x="0" y="692"/>
                    <a:pt x="96" y="799"/>
                    <a:pt x="215" y="799"/>
                  </a:cubicBezTo>
                  <a:lnTo>
                    <a:pt x="370" y="799"/>
                  </a:lnTo>
                  <a:lnTo>
                    <a:pt x="370" y="930"/>
                  </a:lnTo>
                  <a:cubicBezTo>
                    <a:pt x="358" y="1049"/>
                    <a:pt x="453" y="1144"/>
                    <a:pt x="572" y="1156"/>
                  </a:cubicBezTo>
                  <a:cubicBezTo>
                    <a:pt x="691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60" y="787"/>
                    <a:pt x="1167" y="692"/>
                    <a:pt x="1155" y="572"/>
                  </a:cubicBezTo>
                  <a:cubicBezTo>
                    <a:pt x="1155" y="449"/>
                    <a:pt x="1060" y="357"/>
                    <a:pt x="949" y="357"/>
                  </a:cubicBezTo>
                  <a:cubicBezTo>
                    <a:pt x="943" y="357"/>
                    <a:pt x="936" y="357"/>
                    <a:pt x="929" y="358"/>
                  </a:cubicBezTo>
                  <a:lnTo>
                    <a:pt x="786" y="358"/>
                  </a:lnTo>
                  <a:lnTo>
                    <a:pt x="786" y="227"/>
                  </a:lnTo>
                  <a:cubicBezTo>
                    <a:pt x="798" y="108"/>
                    <a:pt x="703" y="1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2" name="Google Shape;4612;p45"/>
          <p:cNvGrpSpPr/>
          <p:nvPr/>
        </p:nvGrpSpPr>
        <p:grpSpPr>
          <a:xfrm>
            <a:off x="3984202" y="3313898"/>
            <a:ext cx="400047" cy="407917"/>
            <a:chOff x="3984202" y="3313898"/>
            <a:chExt cx="400047" cy="407917"/>
          </a:xfrm>
        </p:grpSpPr>
        <p:sp>
          <p:nvSpPr>
            <p:cNvPr id="4613" name="Google Shape;4613;p45"/>
            <p:cNvSpPr/>
            <p:nvPr/>
          </p:nvSpPr>
          <p:spPr>
            <a:xfrm>
              <a:off x="4075697" y="3449963"/>
              <a:ext cx="41336" cy="71375"/>
            </a:xfrm>
            <a:custGeom>
              <a:avLst/>
              <a:gdLst/>
              <a:ahLst/>
              <a:cxnLst/>
              <a:rect l="l" t="t" r="r" b="b"/>
              <a:pathLst>
                <a:path w="1490" h="2573" extrusionOk="0">
                  <a:moveTo>
                    <a:pt x="763" y="0"/>
                  </a:moveTo>
                  <a:lnTo>
                    <a:pt x="1" y="143"/>
                  </a:lnTo>
                  <a:lnTo>
                    <a:pt x="167" y="1251"/>
                  </a:lnTo>
                  <a:lnTo>
                    <a:pt x="1" y="2572"/>
                  </a:lnTo>
                  <a:lnTo>
                    <a:pt x="1489" y="2572"/>
                  </a:lnTo>
                  <a:lnTo>
                    <a:pt x="1489" y="143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5"/>
            <p:cNvSpPr/>
            <p:nvPr/>
          </p:nvSpPr>
          <p:spPr>
            <a:xfrm>
              <a:off x="4076030" y="3374926"/>
              <a:ext cx="40005" cy="49960"/>
            </a:xfrm>
            <a:custGeom>
              <a:avLst/>
              <a:gdLst/>
              <a:ahLst/>
              <a:cxnLst/>
              <a:rect l="l" t="t" r="r" b="b"/>
              <a:pathLst>
                <a:path w="1442" h="1801" extrusionOk="0">
                  <a:moveTo>
                    <a:pt x="856" y="1"/>
                  </a:moveTo>
                  <a:cubicBezTo>
                    <a:pt x="712" y="1"/>
                    <a:pt x="525" y="181"/>
                    <a:pt x="525" y="181"/>
                  </a:cubicBezTo>
                  <a:lnTo>
                    <a:pt x="275" y="1301"/>
                  </a:lnTo>
                  <a:cubicBezTo>
                    <a:pt x="239" y="1396"/>
                    <a:pt x="13" y="1491"/>
                    <a:pt x="1" y="1598"/>
                  </a:cubicBezTo>
                  <a:lnTo>
                    <a:pt x="667" y="1801"/>
                  </a:lnTo>
                  <a:lnTo>
                    <a:pt x="1441" y="1598"/>
                  </a:lnTo>
                  <a:lnTo>
                    <a:pt x="1441" y="1586"/>
                  </a:lnTo>
                  <a:cubicBezTo>
                    <a:pt x="1418" y="1479"/>
                    <a:pt x="1394" y="1384"/>
                    <a:pt x="1370" y="1277"/>
                  </a:cubicBezTo>
                  <a:lnTo>
                    <a:pt x="1001" y="134"/>
                  </a:lnTo>
                  <a:cubicBezTo>
                    <a:pt x="989" y="110"/>
                    <a:pt x="989" y="98"/>
                    <a:pt x="977" y="74"/>
                  </a:cubicBezTo>
                  <a:cubicBezTo>
                    <a:pt x="947" y="21"/>
                    <a:pt x="904" y="1"/>
                    <a:pt x="8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5"/>
            <p:cNvSpPr/>
            <p:nvPr/>
          </p:nvSpPr>
          <p:spPr>
            <a:xfrm>
              <a:off x="4075697" y="3419255"/>
              <a:ext cx="41336" cy="34370"/>
            </a:xfrm>
            <a:custGeom>
              <a:avLst/>
              <a:gdLst/>
              <a:ahLst/>
              <a:cxnLst/>
              <a:rect l="l" t="t" r="r" b="b"/>
              <a:pathLst>
                <a:path w="1490" h="1239" extrusionOk="0">
                  <a:moveTo>
                    <a:pt x="25" y="0"/>
                  </a:moveTo>
                  <a:cubicBezTo>
                    <a:pt x="1" y="107"/>
                    <a:pt x="239" y="465"/>
                    <a:pt x="239" y="572"/>
                  </a:cubicBezTo>
                  <a:lnTo>
                    <a:pt x="1" y="1238"/>
                  </a:lnTo>
                  <a:lnTo>
                    <a:pt x="1489" y="1238"/>
                  </a:lnTo>
                  <a:lnTo>
                    <a:pt x="1489" y="322"/>
                  </a:lnTo>
                  <a:cubicBezTo>
                    <a:pt x="1489" y="215"/>
                    <a:pt x="1477" y="107"/>
                    <a:pt x="145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5"/>
            <p:cNvSpPr/>
            <p:nvPr/>
          </p:nvSpPr>
          <p:spPr>
            <a:xfrm>
              <a:off x="4075364" y="3520312"/>
              <a:ext cx="41669" cy="75009"/>
            </a:xfrm>
            <a:custGeom>
              <a:avLst/>
              <a:gdLst/>
              <a:ahLst/>
              <a:cxnLst/>
              <a:rect l="l" t="t" r="r" b="b"/>
              <a:pathLst>
                <a:path w="1502" h="2704" extrusionOk="0">
                  <a:moveTo>
                    <a:pt x="1" y="1"/>
                  </a:moveTo>
                  <a:lnTo>
                    <a:pt x="227" y="774"/>
                  </a:lnTo>
                  <a:lnTo>
                    <a:pt x="1" y="2703"/>
                  </a:lnTo>
                  <a:lnTo>
                    <a:pt x="1501" y="2703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5"/>
            <p:cNvSpPr/>
            <p:nvPr/>
          </p:nvSpPr>
          <p:spPr>
            <a:xfrm>
              <a:off x="4075364" y="3451294"/>
              <a:ext cx="11929" cy="70043"/>
            </a:xfrm>
            <a:custGeom>
              <a:avLst/>
              <a:gdLst/>
              <a:ahLst/>
              <a:cxnLst/>
              <a:rect l="l" t="t" r="r" b="b"/>
              <a:pathLst>
                <a:path w="430" h="2525" extrusionOk="0">
                  <a:moveTo>
                    <a:pt x="239" y="0"/>
                  </a:moveTo>
                  <a:lnTo>
                    <a:pt x="1" y="95"/>
                  </a:lnTo>
                  <a:lnTo>
                    <a:pt x="1" y="2524"/>
                  </a:lnTo>
                  <a:lnTo>
                    <a:pt x="429" y="2524"/>
                  </a:lnTo>
                  <a:lnTo>
                    <a:pt x="429" y="9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5"/>
            <p:cNvSpPr/>
            <p:nvPr/>
          </p:nvSpPr>
          <p:spPr>
            <a:xfrm>
              <a:off x="4076030" y="3373123"/>
              <a:ext cx="27104" cy="50126"/>
            </a:xfrm>
            <a:custGeom>
              <a:avLst/>
              <a:gdLst/>
              <a:ahLst/>
              <a:cxnLst/>
              <a:rect l="l" t="t" r="r" b="b"/>
              <a:pathLst>
                <a:path w="977" h="1807" extrusionOk="0">
                  <a:moveTo>
                    <a:pt x="719" y="1"/>
                  </a:moveTo>
                  <a:cubicBezTo>
                    <a:pt x="599" y="1"/>
                    <a:pt x="480" y="73"/>
                    <a:pt x="441" y="211"/>
                  </a:cubicBezTo>
                  <a:lnTo>
                    <a:pt x="72" y="1354"/>
                  </a:lnTo>
                  <a:cubicBezTo>
                    <a:pt x="36" y="1449"/>
                    <a:pt x="13" y="1556"/>
                    <a:pt x="1" y="1663"/>
                  </a:cubicBezTo>
                  <a:lnTo>
                    <a:pt x="167" y="1806"/>
                  </a:lnTo>
                  <a:lnTo>
                    <a:pt x="465" y="1663"/>
                  </a:lnTo>
                  <a:cubicBezTo>
                    <a:pt x="477" y="1604"/>
                    <a:pt x="489" y="1532"/>
                    <a:pt x="513" y="1473"/>
                  </a:cubicBezTo>
                  <a:lnTo>
                    <a:pt x="977" y="151"/>
                  </a:lnTo>
                  <a:cubicBezTo>
                    <a:pt x="918" y="49"/>
                    <a:pt x="818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5"/>
            <p:cNvSpPr/>
            <p:nvPr/>
          </p:nvSpPr>
          <p:spPr>
            <a:xfrm>
              <a:off x="4075364" y="3419255"/>
              <a:ext cx="13261" cy="34370"/>
            </a:xfrm>
            <a:custGeom>
              <a:avLst/>
              <a:gdLst/>
              <a:ahLst/>
              <a:cxnLst/>
              <a:rect l="l" t="t" r="r" b="b"/>
              <a:pathLst>
                <a:path w="478" h="1239" extrusionOk="0">
                  <a:moveTo>
                    <a:pt x="25" y="0"/>
                  </a:moveTo>
                  <a:cubicBezTo>
                    <a:pt x="13" y="107"/>
                    <a:pt x="1" y="215"/>
                    <a:pt x="1" y="322"/>
                  </a:cubicBezTo>
                  <a:lnTo>
                    <a:pt x="1" y="1238"/>
                  </a:lnTo>
                  <a:lnTo>
                    <a:pt x="429" y="1238"/>
                  </a:lnTo>
                  <a:lnTo>
                    <a:pt x="429" y="441"/>
                  </a:lnTo>
                  <a:cubicBezTo>
                    <a:pt x="429" y="334"/>
                    <a:pt x="441" y="226"/>
                    <a:pt x="465" y="119"/>
                  </a:cubicBezTo>
                  <a:cubicBezTo>
                    <a:pt x="465" y="72"/>
                    <a:pt x="477" y="36"/>
                    <a:pt x="477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5"/>
            <p:cNvSpPr/>
            <p:nvPr/>
          </p:nvSpPr>
          <p:spPr>
            <a:xfrm>
              <a:off x="4075364" y="3520312"/>
              <a:ext cx="11929" cy="75009"/>
            </a:xfrm>
            <a:custGeom>
              <a:avLst/>
              <a:gdLst/>
              <a:ahLst/>
              <a:cxnLst/>
              <a:rect l="l" t="t" r="r" b="b"/>
              <a:pathLst>
                <a:path w="43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429" y="2703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5"/>
            <p:cNvSpPr/>
            <p:nvPr/>
          </p:nvSpPr>
          <p:spPr>
            <a:xfrm>
              <a:off x="4094867" y="3453597"/>
              <a:ext cx="22166" cy="66742"/>
            </a:xfrm>
            <a:custGeom>
              <a:avLst/>
              <a:gdLst/>
              <a:ahLst/>
              <a:cxnLst/>
              <a:rect l="l" t="t" r="r" b="b"/>
              <a:pathLst>
                <a:path w="799" h="2406" extrusionOk="0">
                  <a:moveTo>
                    <a:pt x="762" y="0"/>
                  </a:moveTo>
                  <a:cubicBezTo>
                    <a:pt x="429" y="227"/>
                    <a:pt x="215" y="596"/>
                    <a:pt x="167" y="1001"/>
                  </a:cubicBezTo>
                  <a:lnTo>
                    <a:pt x="0" y="2358"/>
                  </a:lnTo>
                  <a:lnTo>
                    <a:pt x="0" y="2406"/>
                  </a:lnTo>
                  <a:lnTo>
                    <a:pt x="798" y="2406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5"/>
            <p:cNvSpPr/>
            <p:nvPr/>
          </p:nvSpPr>
          <p:spPr>
            <a:xfrm>
              <a:off x="4075697" y="3520312"/>
              <a:ext cx="41336" cy="75009"/>
            </a:xfrm>
            <a:custGeom>
              <a:avLst/>
              <a:gdLst/>
              <a:ahLst/>
              <a:cxnLst/>
              <a:rect l="l" t="t" r="r" b="b"/>
              <a:pathLst>
                <a:path w="1490" h="2704" extrusionOk="0">
                  <a:moveTo>
                    <a:pt x="691" y="1"/>
                  </a:moveTo>
                  <a:cubicBezTo>
                    <a:pt x="608" y="572"/>
                    <a:pt x="370" y="1108"/>
                    <a:pt x="1" y="1548"/>
                  </a:cubicBezTo>
                  <a:lnTo>
                    <a:pt x="1" y="2703"/>
                  </a:lnTo>
                  <a:lnTo>
                    <a:pt x="1489" y="2703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5"/>
            <p:cNvSpPr/>
            <p:nvPr/>
          </p:nvSpPr>
          <p:spPr>
            <a:xfrm>
              <a:off x="4249781" y="3375703"/>
              <a:ext cx="39977" cy="50847"/>
            </a:xfrm>
            <a:custGeom>
              <a:avLst/>
              <a:gdLst/>
              <a:ahLst/>
              <a:cxnLst/>
              <a:rect l="l" t="t" r="r" b="b"/>
              <a:pathLst>
                <a:path w="1441" h="1833" extrusionOk="0">
                  <a:moveTo>
                    <a:pt x="876" y="0"/>
                  </a:moveTo>
                  <a:cubicBezTo>
                    <a:pt x="720" y="0"/>
                    <a:pt x="500" y="177"/>
                    <a:pt x="500" y="177"/>
                  </a:cubicBezTo>
                  <a:lnTo>
                    <a:pt x="250" y="1273"/>
                  </a:lnTo>
                  <a:cubicBezTo>
                    <a:pt x="215" y="1380"/>
                    <a:pt x="24" y="1463"/>
                    <a:pt x="0" y="1570"/>
                  </a:cubicBezTo>
                  <a:lnTo>
                    <a:pt x="762" y="1832"/>
                  </a:lnTo>
                  <a:lnTo>
                    <a:pt x="1441" y="1570"/>
                  </a:lnTo>
                  <a:cubicBezTo>
                    <a:pt x="1429" y="1463"/>
                    <a:pt x="1405" y="1356"/>
                    <a:pt x="1381" y="1261"/>
                  </a:cubicBezTo>
                  <a:lnTo>
                    <a:pt x="1012" y="106"/>
                  </a:lnTo>
                  <a:cubicBezTo>
                    <a:pt x="989" y="28"/>
                    <a:pt x="937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5"/>
            <p:cNvSpPr/>
            <p:nvPr/>
          </p:nvSpPr>
          <p:spPr>
            <a:xfrm>
              <a:off x="4249781" y="3372901"/>
              <a:ext cx="27437" cy="50015"/>
            </a:xfrm>
            <a:custGeom>
              <a:avLst/>
              <a:gdLst/>
              <a:ahLst/>
              <a:cxnLst/>
              <a:rect l="l" t="t" r="r" b="b"/>
              <a:pathLst>
                <a:path w="989" h="1803" extrusionOk="0">
                  <a:moveTo>
                    <a:pt x="721" y="0"/>
                  </a:moveTo>
                  <a:cubicBezTo>
                    <a:pt x="599" y="0"/>
                    <a:pt x="479" y="73"/>
                    <a:pt x="441" y="207"/>
                  </a:cubicBezTo>
                  <a:lnTo>
                    <a:pt x="72" y="1362"/>
                  </a:lnTo>
                  <a:cubicBezTo>
                    <a:pt x="36" y="1457"/>
                    <a:pt x="12" y="1564"/>
                    <a:pt x="0" y="1671"/>
                  </a:cubicBezTo>
                  <a:lnTo>
                    <a:pt x="238" y="1802"/>
                  </a:lnTo>
                  <a:lnTo>
                    <a:pt x="536" y="1671"/>
                  </a:lnTo>
                  <a:cubicBezTo>
                    <a:pt x="548" y="1564"/>
                    <a:pt x="572" y="1457"/>
                    <a:pt x="608" y="1362"/>
                  </a:cubicBezTo>
                  <a:lnTo>
                    <a:pt x="989" y="171"/>
                  </a:lnTo>
                  <a:cubicBezTo>
                    <a:pt x="933" y="55"/>
                    <a:pt x="827" y="0"/>
                    <a:pt x="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5"/>
            <p:cNvSpPr/>
            <p:nvPr/>
          </p:nvSpPr>
          <p:spPr>
            <a:xfrm>
              <a:off x="4249115" y="3419255"/>
              <a:ext cx="41641" cy="37338"/>
            </a:xfrm>
            <a:custGeom>
              <a:avLst/>
              <a:gdLst/>
              <a:ahLst/>
              <a:cxnLst/>
              <a:rect l="l" t="t" r="r" b="b"/>
              <a:pathLst>
                <a:path w="1501" h="1346" extrusionOk="0">
                  <a:moveTo>
                    <a:pt x="36" y="0"/>
                  </a:moveTo>
                  <a:cubicBezTo>
                    <a:pt x="12" y="107"/>
                    <a:pt x="1" y="215"/>
                    <a:pt x="12" y="322"/>
                  </a:cubicBezTo>
                  <a:lnTo>
                    <a:pt x="12" y="1238"/>
                  </a:lnTo>
                  <a:lnTo>
                    <a:pt x="751" y="1346"/>
                  </a:lnTo>
                  <a:lnTo>
                    <a:pt x="1501" y="1238"/>
                  </a:lnTo>
                  <a:lnTo>
                    <a:pt x="1501" y="322"/>
                  </a:lnTo>
                  <a:cubicBezTo>
                    <a:pt x="1501" y="215"/>
                    <a:pt x="1489" y="107"/>
                    <a:pt x="147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5"/>
            <p:cNvSpPr/>
            <p:nvPr/>
          </p:nvSpPr>
          <p:spPr>
            <a:xfrm>
              <a:off x="4249115" y="3453597"/>
              <a:ext cx="41641" cy="75980"/>
            </a:xfrm>
            <a:custGeom>
              <a:avLst/>
              <a:gdLst/>
              <a:ahLst/>
              <a:cxnLst/>
              <a:rect l="l" t="t" r="r" b="b"/>
              <a:pathLst>
                <a:path w="1501" h="2739" extrusionOk="0">
                  <a:moveTo>
                    <a:pt x="1" y="0"/>
                  </a:moveTo>
                  <a:lnTo>
                    <a:pt x="1" y="2417"/>
                  </a:lnTo>
                  <a:lnTo>
                    <a:pt x="858" y="2739"/>
                  </a:lnTo>
                  <a:lnTo>
                    <a:pt x="1501" y="2417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5"/>
            <p:cNvSpPr/>
            <p:nvPr/>
          </p:nvSpPr>
          <p:spPr>
            <a:xfrm>
              <a:off x="4249115" y="3520312"/>
              <a:ext cx="41309" cy="75009"/>
            </a:xfrm>
            <a:custGeom>
              <a:avLst/>
              <a:gdLst/>
              <a:ahLst/>
              <a:cxnLst/>
              <a:rect l="l" t="t" r="r" b="b"/>
              <a:pathLst>
                <a:path w="1489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1358" y="2703"/>
                  </a:lnTo>
                  <a:lnTo>
                    <a:pt x="1489" y="1572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5"/>
            <p:cNvSpPr/>
            <p:nvPr/>
          </p:nvSpPr>
          <p:spPr>
            <a:xfrm>
              <a:off x="4249115" y="3453597"/>
              <a:ext cx="21833" cy="73345"/>
            </a:xfrm>
            <a:custGeom>
              <a:avLst/>
              <a:gdLst/>
              <a:ahLst/>
              <a:cxnLst/>
              <a:rect l="l" t="t" r="r" b="b"/>
              <a:pathLst>
                <a:path w="787" h="2644" extrusionOk="0">
                  <a:moveTo>
                    <a:pt x="1" y="0"/>
                  </a:moveTo>
                  <a:lnTo>
                    <a:pt x="1" y="2417"/>
                  </a:lnTo>
                  <a:lnTo>
                    <a:pt x="465" y="2644"/>
                  </a:lnTo>
                  <a:lnTo>
                    <a:pt x="786" y="2417"/>
                  </a:lnTo>
                  <a:lnTo>
                    <a:pt x="774" y="2417"/>
                  </a:lnTo>
                  <a:lnTo>
                    <a:pt x="774" y="2370"/>
                  </a:lnTo>
                  <a:lnTo>
                    <a:pt x="608" y="1001"/>
                  </a:lnTo>
                  <a:cubicBezTo>
                    <a:pt x="560" y="596"/>
                    <a:pt x="334" y="227"/>
                    <a:pt x="1" y="0"/>
                  </a:cubicBezTo>
                  <a:close/>
                </a:path>
              </a:pathLst>
            </a:custGeom>
            <a:solidFill>
              <a:srgbClr val="ECC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5"/>
            <p:cNvSpPr/>
            <p:nvPr/>
          </p:nvSpPr>
          <p:spPr>
            <a:xfrm>
              <a:off x="4249448" y="3520312"/>
              <a:ext cx="41309" cy="75009"/>
            </a:xfrm>
            <a:custGeom>
              <a:avLst/>
              <a:gdLst/>
              <a:ahLst/>
              <a:cxnLst/>
              <a:rect l="l" t="t" r="r" b="b"/>
              <a:pathLst>
                <a:path w="1489" h="2704" extrusionOk="0">
                  <a:moveTo>
                    <a:pt x="0" y="1"/>
                  </a:moveTo>
                  <a:lnTo>
                    <a:pt x="0" y="2703"/>
                  </a:lnTo>
                  <a:lnTo>
                    <a:pt x="1489" y="2703"/>
                  </a:lnTo>
                  <a:lnTo>
                    <a:pt x="1489" y="1572"/>
                  </a:lnTo>
                  <a:cubicBezTo>
                    <a:pt x="1382" y="1453"/>
                    <a:pt x="1298" y="1322"/>
                    <a:pt x="1215" y="1191"/>
                  </a:cubicBezTo>
                  <a:cubicBezTo>
                    <a:pt x="989" y="834"/>
                    <a:pt x="846" y="429"/>
                    <a:pt x="78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5"/>
            <p:cNvSpPr/>
            <p:nvPr/>
          </p:nvSpPr>
          <p:spPr>
            <a:xfrm>
              <a:off x="4249115" y="3419255"/>
              <a:ext cx="15896" cy="37005"/>
            </a:xfrm>
            <a:custGeom>
              <a:avLst/>
              <a:gdLst/>
              <a:ahLst/>
              <a:cxnLst/>
              <a:rect l="l" t="t" r="r" b="b"/>
              <a:pathLst>
                <a:path w="573" h="1334" extrusionOk="0">
                  <a:moveTo>
                    <a:pt x="24" y="0"/>
                  </a:moveTo>
                  <a:cubicBezTo>
                    <a:pt x="12" y="107"/>
                    <a:pt x="1" y="215"/>
                    <a:pt x="1" y="322"/>
                  </a:cubicBezTo>
                  <a:lnTo>
                    <a:pt x="1" y="1238"/>
                  </a:lnTo>
                  <a:lnTo>
                    <a:pt x="286" y="1334"/>
                  </a:lnTo>
                  <a:lnTo>
                    <a:pt x="548" y="1238"/>
                  </a:lnTo>
                  <a:lnTo>
                    <a:pt x="548" y="322"/>
                  </a:lnTo>
                  <a:cubicBezTo>
                    <a:pt x="548" y="215"/>
                    <a:pt x="560" y="107"/>
                    <a:pt x="572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45"/>
            <p:cNvSpPr/>
            <p:nvPr/>
          </p:nvSpPr>
          <p:spPr>
            <a:xfrm>
              <a:off x="4249115" y="3453597"/>
              <a:ext cx="15231" cy="66742"/>
            </a:xfrm>
            <a:custGeom>
              <a:avLst/>
              <a:gdLst/>
              <a:ahLst/>
              <a:cxnLst/>
              <a:rect l="l" t="t" r="r" b="b"/>
              <a:pathLst>
                <a:path w="549" h="2406" extrusionOk="0">
                  <a:moveTo>
                    <a:pt x="1" y="0"/>
                  </a:moveTo>
                  <a:lnTo>
                    <a:pt x="1" y="2406"/>
                  </a:lnTo>
                  <a:lnTo>
                    <a:pt x="548" y="2406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5"/>
            <p:cNvSpPr/>
            <p:nvPr/>
          </p:nvSpPr>
          <p:spPr>
            <a:xfrm>
              <a:off x="4223675" y="3623033"/>
              <a:ext cx="109361" cy="39002"/>
            </a:xfrm>
            <a:custGeom>
              <a:avLst/>
              <a:gdLst/>
              <a:ahLst/>
              <a:cxnLst/>
              <a:rect l="l" t="t" r="r" b="b"/>
              <a:pathLst>
                <a:path w="3942" h="1406" extrusionOk="0">
                  <a:moveTo>
                    <a:pt x="1525" y="0"/>
                  </a:moveTo>
                  <a:lnTo>
                    <a:pt x="13" y="703"/>
                  </a:lnTo>
                  <a:lnTo>
                    <a:pt x="1" y="1405"/>
                  </a:lnTo>
                  <a:lnTo>
                    <a:pt x="3358" y="1250"/>
                  </a:lnTo>
                  <a:cubicBezTo>
                    <a:pt x="3405" y="1250"/>
                    <a:pt x="3466" y="1254"/>
                    <a:pt x="3529" y="1254"/>
                  </a:cubicBezTo>
                  <a:cubicBezTo>
                    <a:pt x="3677" y="1254"/>
                    <a:pt x="3835" y="1236"/>
                    <a:pt x="3835" y="1120"/>
                  </a:cubicBezTo>
                  <a:cubicBezTo>
                    <a:pt x="3835" y="1060"/>
                    <a:pt x="3942" y="989"/>
                    <a:pt x="3942" y="929"/>
                  </a:cubicBezTo>
                  <a:cubicBezTo>
                    <a:pt x="3930" y="798"/>
                    <a:pt x="3918" y="655"/>
                    <a:pt x="3882" y="512"/>
                  </a:cubicBezTo>
                  <a:lnTo>
                    <a:pt x="15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5"/>
            <p:cNvSpPr/>
            <p:nvPr/>
          </p:nvSpPr>
          <p:spPr>
            <a:xfrm>
              <a:off x="4223675" y="3634600"/>
              <a:ext cx="108362" cy="27435"/>
            </a:xfrm>
            <a:custGeom>
              <a:avLst/>
              <a:gdLst/>
              <a:ahLst/>
              <a:cxnLst/>
              <a:rect l="l" t="t" r="r" b="b"/>
              <a:pathLst>
                <a:path w="3906" h="989" extrusionOk="0">
                  <a:moveTo>
                    <a:pt x="596" y="0"/>
                  </a:moveTo>
                  <a:lnTo>
                    <a:pt x="1" y="536"/>
                  </a:lnTo>
                  <a:lnTo>
                    <a:pt x="1" y="988"/>
                  </a:lnTo>
                  <a:lnTo>
                    <a:pt x="3608" y="988"/>
                  </a:lnTo>
                  <a:cubicBezTo>
                    <a:pt x="3775" y="988"/>
                    <a:pt x="3906" y="857"/>
                    <a:pt x="3906" y="691"/>
                  </a:cubicBezTo>
                  <a:cubicBezTo>
                    <a:pt x="3894" y="643"/>
                    <a:pt x="3894" y="595"/>
                    <a:pt x="3894" y="536"/>
                  </a:cubicBezTo>
                  <a:lnTo>
                    <a:pt x="1239" y="536"/>
                  </a:lnTo>
                  <a:cubicBezTo>
                    <a:pt x="1168" y="536"/>
                    <a:pt x="1120" y="476"/>
                    <a:pt x="1120" y="417"/>
                  </a:cubicBezTo>
                  <a:lnTo>
                    <a:pt x="1120" y="381"/>
                  </a:lnTo>
                  <a:cubicBezTo>
                    <a:pt x="1120" y="298"/>
                    <a:pt x="1108" y="202"/>
                    <a:pt x="1096" y="119"/>
                  </a:cubicBezTo>
                  <a:lnTo>
                    <a:pt x="5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5"/>
            <p:cNvSpPr/>
            <p:nvPr/>
          </p:nvSpPr>
          <p:spPr>
            <a:xfrm>
              <a:off x="4031448" y="3625002"/>
              <a:ext cx="110332" cy="37033"/>
            </a:xfrm>
            <a:custGeom>
              <a:avLst/>
              <a:gdLst/>
              <a:ahLst/>
              <a:cxnLst/>
              <a:rect l="l" t="t" r="r" b="b"/>
              <a:pathLst>
                <a:path w="3977" h="1335" extrusionOk="0">
                  <a:moveTo>
                    <a:pt x="2393" y="1"/>
                  </a:moveTo>
                  <a:lnTo>
                    <a:pt x="227" y="382"/>
                  </a:lnTo>
                  <a:cubicBezTo>
                    <a:pt x="179" y="668"/>
                    <a:pt x="0" y="1239"/>
                    <a:pt x="453" y="1275"/>
                  </a:cubicBezTo>
                  <a:lnTo>
                    <a:pt x="3977" y="1334"/>
                  </a:lnTo>
                  <a:lnTo>
                    <a:pt x="3965" y="453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5"/>
            <p:cNvSpPr/>
            <p:nvPr/>
          </p:nvSpPr>
          <p:spPr>
            <a:xfrm>
              <a:off x="4029783" y="3628636"/>
              <a:ext cx="111996" cy="33732"/>
            </a:xfrm>
            <a:custGeom>
              <a:avLst/>
              <a:gdLst/>
              <a:ahLst/>
              <a:cxnLst/>
              <a:rect l="l" t="t" r="r" b="b"/>
              <a:pathLst>
                <a:path w="4037" h="1216" extrusionOk="0">
                  <a:moveTo>
                    <a:pt x="548" y="1"/>
                  </a:moveTo>
                  <a:lnTo>
                    <a:pt x="215" y="334"/>
                  </a:lnTo>
                  <a:cubicBezTo>
                    <a:pt x="167" y="620"/>
                    <a:pt x="1" y="1179"/>
                    <a:pt x="441" y="1215"/>
                  </a:cubicBezTo>
                  <a:lnTo>
                    <a:pt x="4037" y="1215"/>
                  </a:lnTo>
                  <a:lnTo>
                    <a:pt x="4025" y="775"/>
                  </a:lnTo>
                  <a:lnTo>
                    <a:pt x="4025" y="322"/>
                  </a:lnTo>
                  <a:lnTo>
                    <a:pt x="2965" y="322"/>
                  </a:lnTo>
                  <a:cubicBezTo>
                    <a:pt x="2942" y="417"/>
                    <a:pt x="2942" y="513"/>
                    <a:pt x="2942" y="620"/>
                  </a:cubicBezTo>
                  <a:lnTo>
                    <a:pt x="2942" y="632"/>
                  </a:lnTo>
                  <a:cubicBezTo>
                    <a:pt x="2942" y="715"/>
                    <a:pt x="2870" y="775"/>
                    <a:pt x="2787" y="775"/>
                  </a:cubicBezTo>
                  <a:lnTo>
                    <a:pt x="882" y="775"/>
                  </a:lnTo>
                  <a:cubicBezTo>
                    <a:pt x="775" y="775"/>
                    <a:pt x="691" y="679"/>
                    <a:pt x="715" y="572"/>
                  </a:cubicBezTo>
                  <a:cubicBezTo>
                    <a:pt x="715" y="501"/>
                    <a:pt x="739" y="417"/>
                    <a:pt x="751" y="334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45"/>
            <p:cNvSpPr/>
            <p:nvPr/>
          </p:nvSpPr>
          <p:spPr>
            <a:xfrm>
              <a:off x="4116007" y="3347575"/>
              <a:ext cx="134801" cy="203806"/>
            </a:xfrm>
            <a:custGeom>
              <a:avLst/>
              <a:gdLst/>
              <a:ahLst/>
              <a:cxnLst/>
              <a:rect l="l" t="t" r="r" b="b"/>
              <a:pathLst>
                <a:path w="4859" h="7347" extrusionOk="0">
                  <a:moveTo>
                    <a:pt x="1239" y="1"/>
                  </a:moveTo>
                  <a:cubicBezTo>
                    <a:pt x="1036" y="262"/>
                    <a:pt x="858" y="536"/>
                    <a:pt x="691" y="822"/>
                  </a:cubicBezTo>
                  <a:cubicBezTo>
                    <a:pt x="358" y="1548"/>
                    <a:pt x="0" y="2346"/>
                    <a:pt x="0" y="3168"/>
                  </a:cubicBezTo>
                  <a:lnTo>
                    <a:pt x="0" y="7347"/>
                  </a:lnTo>
                  <a:lnTo>
                    <a:pt x="4858" y="7347"/>
                  </a:lnTo>
                  <a:lnTo>
                    <a:pt x="4858" y="3168"/>
                  </a:lnTo>
                  <a:cubicBezTo>
                    <a:pt x="4858" y="2084"/>
                    <a:pt x="4549" y="1024"/>
                    <a:pt x="3953" y="120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45"/>
            <p:cNvSpPr/>
            <p:nvPr/>
          </p:nvSpPr>
          <p:spPr>
            <a:xfrm>
              <a:off x="4116007" y="3364746"/>
              <a:ext cx="134801" cy="186635"/>
            </a:xfrm>
            <a:custGeom>
              <a:avLst/>
              <a:gdLst/>
              <a:ahLst/>
              <a:cxnLst/>
              <a:rect l="l" t="t" r="r" b="b"/>
              <a:pathLst>
                <a:path w="4859" h="6728" extrusionOk="0">
                  <a:moveTo>
                    <a:pt x="2427" y="1"/>
                  </a:moveTo>
                  <a:cubicBezTo>
                    <a:pt x="2042" y="1"/>
                    <a:pt x="1657" y="188"/>
                    <a:pt x="1429" y="560"/>
                  </a:cubicBezTo>
                  <a:lnTo>
                    <a:pt x="846" y="1537"/>
                  </a:lnTo>
                  <a:lnTo>
                    <a:pt x="834" y="1548"/>
                  </a:lnTo>
                  <a:cubicBezTo>
                    <a:pt x="560" y="2001"/>
                    <a:pt x="393" y="2501"/>
                    <a:pt x="334" y="3025"/>
                  </a:cubicBezTo>
                  <a:cubicBezTo>
                    <a:pt x="215" y="3072"/>
                    <a:pt x="107" y="3132"/>
                    <a:pt x="0" y="3203"/>
                  </a:cubicBezTo>
                  <a:lnTo>
                    <a:pt x="0" y="6728"/>
                  </a:lnTo>
                  <a:lnTo>
                    <a:pt x="4858" y="6728"/>
                  </a:lnTo>
                  <a:lnTo>
                    <a:pt x="4858" y="3227"/>
                  </a:lnTo>
                  <a:lnTo>
                    <a:pt x="4846" y="3227"/>
                  </a:lnTo>
                  <a:cubicBezTo>
                    <a:pt x="4751" y="3144"/>
                    <a:pt x="4644" y="3084"/>
                    <a:pt x="4525" y="3037"/>
                  </a:cubicBezTo>
                  <a:cubicBezTo>
                    <a:pt x="4453" y="2513"/>
                    <a:pt x="4287" y="2001"/>
                    <a:pt x="4013" y="1548"/>
                  </a:cubicBezTo>
                  <a:lnTo>
                    <a:pt x="4001" y="1537"/>
                  </a:lnTo>
                  <a:lnTo>
                    <a:pt x="3406" y="548"/>
                  </a:lnTo>
                  <a:cubicBezTo>
                    <a:pt x="3181" y="182"/>
                    <a:pt x="2804" y="1"/>
                    <a:pt x="2427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45"/>
            <p:cNvSpPr/>
            <p:nvPr/>
          </p:nvSpPr>
          <p:spPr>
            <a:xfrm>
              <a:off x="4176458" y="3334343"/>
              <a:ext cx="12234" cy="59835"/>
            </a:xfrm>
            <a:custGeom>
              <a:avLst/>
              <a:gdLst/>
              <a:ahLst/>
              <a:cxnLst/>
              <a:rect l="l" t="t" r="r" b="b"/>
              <a:pathLst>
                <a:path w="441" h="2157" extrusionOk="0">
                  <a:moveTo>
                    <a:pt x="235" y="0"/>
                  </a:moveTo>
                  <a:cubicBezTo>
                    <a:pt x="228" y="0"/>
                    <a:pt x="221" y="1"/>
                    <a:pt x="214" y="1"/>
                  </a:cubicBezTo>
                  <a:cubicBezTo>
                    <a:pt x="95" y="1"/>
                    <a:pt x="0" y="97"/>
                    <a:pt x="12" y="228"/>
                  </a:cubicBezTo>
                  <a:lnTo>
                    <a:pt x="12" y="1930"/>
                  </a:lnTo>
                  <a:cubicBezTo>
                    <a:pt x="0" y="2049"/>
                    <a:pt x="95" y="2144"/>
                    <a:pt x="214" y="2156"/>
                  </a:cubicBezTo>
                  <a:cubicBezTo>
                    <a:pt x="334" y="2156"/>
                    <a:pt x="441" y="2061"/>
                    <a:pt x="441" y="1930"/>
                  </a:cubicBezTo>
                  <a:lnTo>
                    <a:pt x="441" y="216"/>
                  </a:lnTo>
                  <a:cubicBezTo>
                    <a:pt x="441" y="92"/>
                    <a:pt x="345" y="0"/>
                    <a:pt x="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45"/>
            <p:cNvSpPr/>
            <p:nvPr/>
          </p:nvSpPr>
          <p:spPr>
            <a:xfrm>
              <a:off x="4176791" y="3365411"/>
              <a:ext cx="11902" cy="29127"/>
            </a:xfrm>
            <a:custGeom>
              <a:avLst/>
              <a:gdLst/>
              <a:ahLst/>
              <a:cxnLst/>
              <a:rect l="l" t="t" r="r" b="b"/>
              <a:pathLst>
                <a:path w="429" h="1050" extrusionOk="0">
                  <a:moveTo>
                    <a:pt x="214" y="0"/>
                  </a:moveTo>
                  <a:cubicBezTo>
                    <a:pt x="143" y="0"/>
                    <a:pt x="72" y="0"/>
                    <a:pt x="0" y="24"/>
                  </a:cubicBezTo>
                  <a:lnTo>
                    <a:pt x="0" y="834"/>
                  </a:lnTo>
                  <a:cubicBezTo>
                    <a:pt x="0" y="957"/>
                    <a:pt x="95" y="1049"/>
                    <a:pt x="216" y="1049"/>
                  </a:cubicBezTo>
                  <a:cubicBezTo>
                    <a:pt x="223" y="1049"/>
                    <a:pt x="231" y="1049"/>
                    <a:pt x="238" y="1048"/>
                  </a:cubicBezTo>
                  <a:cubicBezTo>
                    <a:pt x="345" y="1024"/>
                    <a:pt x="429" y="929"/>
                    <a:pt x="429" y="822"/>
                  </a:cubicBezTo>
                  <a:lnTo>
                    <a:pt x="429" y="24"/>
                  </a:lnTo>
                  <a:cubicBezTo>
                    <a:pt x="357" y="0"/>
                    <a:pt x="286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5"/>
            <p:cNvSpPr/>
            <p:nvPr/>
          </p:nvSpPr>
          <p:spPr>
            <a:xfrm>
              <a:off x="4140781" y="3314564"/>
              <a:ext cx="84587" cy="36007"/>
            </a:xfrm>
            <a:custGeom>
              <a:avLst/>
              <a:gdLst/>
              <a:ahLst/>
              <a:cxnLst/>
              <a:rect l="l" t="t" r="r" b="b"/>
              <a:pathLst>
                <a:path w="3049" h="1298" extrusionOk="0">
                  <a:moveTo>
                    <a:pt x="1740" y="0"/>
                  </a:moveTo>
                  <a:cubicBezTo>
                    <a:pt x="1676" y="0"/>
                    <a:pt x="1612" y="36"/>
                    <a:pt x="1548" y="36"/>
                  </a:cubicBezTo>
                  <a:cubicBezTo>
                    <a:pt x="1453" y="36"/>
                    <a:pt x="1429" y="95"/>
                    <a:pt x="1346" y="143"/>
                  </a:cubicBezTo>
                  <a:cubicBezTo>
                    <a:pt x="1250" y="179"/>
                    <a:pt x="1108" y="381"/>
                    <a:pt x="1048" y="440"/>
                  </a:cubicBezTo>
                  <a:cubicBezTo>
                    <a:pt x="631" y="762"/>
                    <a:pt x="286" y="869"/>
                    <a:pt x="0" y="1298"/>
                  </a:cubicBezTo>
                  <a:lnTo>
                    <a:pt x="3048" y="1298"/>
                  </a:lnTo>
                  <a:cubicBezTo>
                    <a:pt x="2774" y="869"/>
                    <a:pt x="2429" y="476"/>
                    <a:pt x="2036" y="143"/>
                  </a:cubicBezTo>
                  <a:cubicBezTo>
                    <a:pt x="1965" y="83"/>
                    <a:pt x="1881" y="48"/>
                    <a:pt x="1798" y="12"/>
                  </a:cubicBezTo>
                  <a:cubicBezTo>
                    <a:pt x="1779" y="4"/>
                    <a:pt x="1760" y="0"/>
                    <a:pt x="1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45"/>
            <p:cNvSpPr/>
            <p:nvPr/>
          </p:nvSpPr>
          <p:spPr>
            <a:xfrm>
              <a:off x="4115341" y="3350543"/>
              <a:ext cx="42307" cy="200838"/>
            </a:xfrm>
            <a:custGeom>
              <a:avLst/>
              <a:gdLst/>
              <a:ahLst/>
              <a:cxnLst/>
              <a:rect l="l" t="t" r="r" b="b"/>
              <a:pathLst>
                <a:path w="1525" h="7240" extrusionOk="0">
                  <a:moveTo>
                    <a:pt x="929" y="1"/>
                  </a:moveTo>
                  <a:cubicBezTo>
                    <a:pt x="774" y="227"/>
                    <a:pt x="643" y="465"/>
                    <a:pt x="524" y="715"/>
                  </a:cubicBezTo>
                  <a:cubicBezTo>
                    <a:pt x="179" y="1441"/>
                    <a:pt x="1" y="2251"/>
                    <a:pt x="1" y="3061"/>
                  </a:cubicBezTo>
                  <a:lnTo>
                    <a:pt x="1" y="7240"/>
                  </a:lnTo>
                  <a:lnTo>
                    <a:pt x="512" y="7240"/>
                  </a:lnTo>
                  <a:lnTo>
                    <a:pt x="512" y="3180"/>
                  </a:lnTo>
                  <a:cubicBezTo>
                    <a:pt x="512" y="2370"/>
                    <a:pt x="691" y="1572"/>
                    <a:pt x="1036" y="834"/>
                  </a:cubicBezTo>
                  <a:cubicBezTo>
                    <a:pt x="1155" y="584"/>
                    <a:pt x="1286" y="346"/>
                    <a:pt x="1441" y="120"/>
                  </a:cubicBezTo>
                  <a:cubicBezTo>
                    <a:pt x="1465" y="84"/>
                    <a:pt x="1501" y="48"/>
                    <a:pt x="1525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5"/>
            <p:cNvSpPr/>
            <p:nvPr/>
          </p:nvSpPr>
          <p:spPr>
            <a:xfrm>
              <a:off x="4141114" y="3313898"/>
              <a:ext cx="50880" cy="36672"/>
            </a:xfrm>
            <a:custGeom>
              <a:avLst/>
              <a:gdLst/>
              <a:ahLst/>
              <a:cxnLst/>
              <a:rect l="l" t="t" r="r" b="b"/>
              <a:pathLst>
                <a:path w="1834" h="1322" extrusionOk="0">
                  <a:moveTo>
                    <a:pt x="1524" y="0"/>
                  </a:moveTo>
                  <a:cubicBezTo>
                    <a:pt x="1429" y="0"/>
                    <a:pt x="1346" y="12"/>
                    <a:pt x="1262" y="36"/>
                  </a:cubicBezTo>
                  <a:cubicBezTo>
                    <a:pt x="1167" y="72"/>
                    <a:pt x="1096" y="119"/>
                    <a:pt x="1024" y="179"/>
                  </a:cubicBezTo>
                  <a:cubicBezTo>
                    <a:pt x="619" y="500"/>
                    <a:pt x="274" y="893"/>
                    <a:pt x="0" y="1322"/>
                  </a:cubicBezTo>
                  <a:lnTo>
                    <a:pt x="584" y="1322"/>
                  </a:lnTo>
                  <a:cubicBezTo>
                    <a:pt x="846" y="941"/>
                    <a:pt x="1167" y="595"/>
                    <a:pt x="1524" y="298"/>
                  </a:cubicBezTo>
                  <a:cubicBezTo>
                    <a:pt x="1548" y="262"/>
                    <a:pt x="1679" y="167"/>
                    <a:pt x="1822" y="60"/>
                  </a:cubicBezTo>
                  <a:lnTo>
                    <a:pt x="1834" y="60"/>
                  </a:lnTo>
                  <a:lnTo>
                    <a:pt x="1786" y="36"/>
                  </a:lnTo>
                  <a:cubicBezTo>
                    <a:pt x="1703" y="12"/>
                    <a:pt x="1608" y="0"/>
                    <a:pt x="1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5"/>
            <p:cNvSpPr/>
            <p:nvPr/>
          </p:nvSpPr>
          <p:spPr>
            <a:xfrm>
              <a:off x="4033750" y="3464166"/>
              <a:ext cx="111025" cy="173430"/>
            </a:xfrm>
            <a:custGeom>
              <a:avLst/>
              <a:gdLst/>
              <a:ahLst/>
              <a:cxnLst/>
              <a:rect l="l" t="t" r="r" b="b"/>
              <a:pathLst>
                <a:path w="4002" h="6252" extrusionOk="0">
                  <a:moveTo>
                    <a:pt x="4001" y="0"/>
                  </a:moveTo>
                  <a:cubicBezTo>
                    <a:pt x="3537" y="12"/>
                    <a:pt x="3144" y="346"/>
                    <a:pt x="3072" y="810"/>
                  </a:cubicBezTo>
                  <a:lnTo>
                    <a:pt x="2894" y="2179"/>
                  </a:lnTo>
                  <a:cubicBezTo>
                    <a:pt x="2763" y="3239"/>
                    <a:pt x="2168" y="4180"/>
                    <a:pt x="1275" y="4763"/>
                  </a:cubicBezTo>
                  <a:cubicBezTo>
                    <a:pt x="894" y="5013"/>
                    <a:pt x="560" y="5346"/>
                    <a:pt x="334" y="5739"/>
                  </a:cubicBezTo>
                  <a:cubicBezTo>
                    <a:pt x="215" y="5942"/>
                    <a:pt x="48" y="6025"/>
                    <a:pt x="1" y="6251"/>
                  </a:cubicBezTo>
                  <a:lnTo>
                    <a:pt x="3870" y="6251"/>
                  </a:lnTo>
                  <a:lnTo>
                    <a:pt x="4001" y="3310"/>
                  </a:lnTo>
                  <a:lnTo>
                    <a:pt x="400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5"/>
            <p:cNvSpPr/>
            <p:nvPr/>
          </p:nvSpPr>
          <p:spPr>
            <a:xfrm>
              <a:off x="4034083" y="3462196"/>
              <a:ext cx="106060" cy="175400"/>
            </a:xfrm>
            <a:custGeom>
              <a:avLst/>
              <a:gdLst/>
              <a:ahLst/>
              <a:cxnLst/>
              <a:rect l="l" t="t" r="r" b="b"/>
              <a:pathLst>
                <a:path w="3823" h="6323" extrusionOk="0">
                  <a:moveTo>
                    <a:pt x="3822" y="0"/>
                  </a:moveTo>
                  <a:cubicBezTo>
                    <a:pt x="3370" y="0"/>
                    <a:pt x="2977" y="321"/>
                    <a:pt x="2918" y="774"/>
                  </a:cubicBezTo>
                  <a:lnTo>
                    <a:pt x="2739" y="2143"/>
                  </a:lnTo>
                  <a:cubicBezTo>
                    <a:pt x="2620" y="3203"/>
                    <a:pt x="2025" y="4155"/>
                    <a:pt x="1120" y="4727"/>
                  </a:cubicBezTo>
                  <a:cubicBezTo>
                    <a:pt x="763" y="4965"/>
                    <a:pt x="465" y="5286"/>
                    <a:pt x="251" y="5679"/>
                  </a:cubicBezTo>
                  <a:cubicBezTo>
                    <a:pt x="143" y="5882"/>
                    <a:pt x="60" y="6096"/>
                    <a:pt x="1" y="6322"/>
                  </a:cubicBezTo>
                  <a:lnTo>
                    <a:pt x="560" y="6322"/>
                  </a:lnTo>
                  <a:cubicBezTo>
                    <a:pt x="584" y="6239"/>
                    <a:pt x="620" y="6167"/>
                    <a:pt x="667" y="6084"/>
                  </a:cubicBezTo>
                  <a:cubicBezTo>
                    <a:pt x="870" y="5703"/>
                    <a:pt x="1179" y="5382"/>
                    <a:pt x="1536" y="5144"/>
                  </a:cubicBezTo>
                  <a:cubicBezTo>
                    <a:pt x="2441" y="4560"/>
                    <a:pt x="3025" y="3620"/>
                    <a:pt x="3156" y="2560"/>
                  </a:cubicBezTo>
                  <a:lnTo>
                    <a:pt x="3334" y="1191"/>
                  </a:lnTo>
                  <a:cubicBezTo>
                    <a:pt x="3370" y="893"/>
                    <a:pt x="3549" y="643"/>
                    <a:pt x="3822" y="512"/>
                  </a:cubicBezTo>
                  <a:lnTo>
                    <a:pt x="38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5"/>
            <p:cNvSpPr/>
            <p:nvPr/>
          </p:nvSpPr>
          <p:spPr>
            <a:xfrm>
              <a:off x="4223675" y="3462196"/>
              <a:ext cx="107391" cy="175400"/>
            </a:xfrm>
            <a:custGeom>
              <a:avLst/>
              <a:gdLst/>
              <a:ahLst/>
              <a:cxnLst/>
              <a:rect l="l" t="t" r="r" b="b"/>
              <a:pathLst>
                <a:path w="3871" h="6323" extrusionOk="0">
                  <a:moveTo>
                    <a:pt x="84" y="0"/>
                  </a:moveTo>
                  <a:lnTo>
                    <a:pt x="1" y="6322"/>
                  </a:lnTo>
                  <a:lnTo>
                    <a:pt x="3870" y="6322"/>
                  </a:lnTo>
                  <a:cubicBezTo>
                    <a:pt x="3823" y="6096"/>
                    <a:pt x="3739" y="5882"/>
                    <a:pt x="3620" y="5679"/>
                  </a:cubicBezTo>
                  <a:cubicBezTo>
                    <a:pt x="3418" y="5286"/>
                    <a:pt x="3108" y="4965"/>
                    <a:pt x="2751" y="4727"/>
                  </a:cubicBezTo>
                  <a:cubicBezTo>
                    <a:pt x="1858" y="4143"/>
                    <a:pt x="1263" y="3203"/>
                    <a:pt x="1132" y="2143"/>
                  </a:cubicBezTo>
                  <a:lnTo>
                    <a:pt x="965" y="774"/>
                  </a:lnTo>
                  <a:cubicBezTo>
                    <a:pt x="906" y="333"/>
                    <a:pt x="525" y="0"/>
                    <a:pt x="84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5"/>
            <p:cNvSpPr/>
            <p:nvPr/>
          </p:nvSpPr>
          <p:spPr>
            <a:xfrm>
              <a:off x="4139782" y="3412320"/>
              <a:ext cx="87222" cy="233848"/>
            </a:xfrm>
            <a:custGeom>
              <a:avLst/>
              <a:gdLst/>
              <a:ahLst/>
              <a:cxnLst/>
              <a:rect l="l" t="t" r="r" b="b"/>
              <a:pathLst>
                <a:path w="3144" h="8430" extrusionOk="0">
                  <a:moveTo>
                    <a:pt x="632" y="0"/>
                  </a:moveTo>
                  <a:cubicBezTo>
                    <a:pt x="298" y="548"/>
                    <a:pt x="120" y="1155"/>
                    <a:pt x="84" y="1786"/>
                  </a:cubicBezTo>
                  <a:lnTo>
                    <a:pt x="1" y="3274"/>
                  </a:lnTo>
                  <a:lnTo>
                    <a:pt x="334" y="4894"/>
                  </a:lnTo>
                  <a:lnTo>
                    <a:pt x="1" y="8430"/>
                  </a:lnTo>
                  <a:lnTo>
                    <a:pt x="3144" y="8430"/>
                  </a:lnTo>
                  <a:lnTo>
                    <a:pt x="2834" y="4953"/>
                  </a:lnTo>
                  <a:lnTo>
                    <a:pt x="3144" y="3274"/>
                  </a:lnTo>
                  <a:lnTo>
                    <a:pt x="3144" y="1810"/>
                  </a:lnTo>
                  <a:cubicBezTo>
                    <a:pt x="3144" y="1215"/>
                    <a:pt x="2977" y="631"/>
                    <a:pt x="2668" y="131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45"/>
            <p:cNvSpPr/>
            <p:nvPr/>
          </p:nvSpPr>
          <p:spPr>
            <a:xfrm>
              <a:off x="4139116" y="3415954"/>
              <a:ext cx="24469" cy="230214"/>
            </a:xfrm>
            <a:custGeom>
              <a:avLst/>
              <a:gdLst/>
              <a:ahLst/>
              <a:cxnLst/>
              <a:rect l="l" t="t" r="r" b="b"/>
              <a:pathLst>
                <a:path w="882" h="8299" extrusionOk="0">
                  <a:moveTo>
                    <a:pt x="477" y="0"/>
                  </a:moveTo>
                  <a:cubicBezTo>
                    <a:pt x="167" y="500"/>
                    <a:pt x="1" y="1084"/>
                    <a:pt x="1" y="1667"/>
                  </a:cubicBezTo>
                  <a:lnTo>
                    <a:pt x="1" y="8299"/>
                  </a:lnTo>
                  <a:lnTo>
                    <a:pt x="548" y="8299"/>
                  </a:lnTo>
                  <a:lnTo>
                    <a:pt x="525" y="3131"/>
                  </a:lnTo>
                  <a:lnTo>
                    <a:pt x="525" y="1572"/>
                  </a:lnTo>
                  <a:cubicBezTo>
                    <a:pt x="525" y="1024"/>
                    <a:pt x="644" y="488"/>
                    <a:pt x="882" y="0"/>
                  </a:cubicBez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5"/>
            <p:cNvSpPr/>
            <p:nvPr/>
          </p:nvSpPr>
          <p:spPr>
            <a:xfrm>
              <a:off x="4165555" y="3446995"/>
              <a:ext cx="36676" cy="23468"/>
            </a:xfrm>
            <a:custGeom>
              <a:avLst/>
              <a:gdLst/>
              <a:ahLst/>
              <a:cxnLst/>
              <a:rect l="l" t="t" r="r" b="b"/>
              <a:pathLst>
                <a:path w="1322" h="846" extrusionOk="0">
                  <a:moveTo>
                    <a:pt x="357" y="0"/>
                  </a:moveTo>
                  <a:lnTo>
                    <a:pt x="167" y="48"/>
                  </a:lnTo>
                  <a:cubicBezTo>
                    <a:pt x="84" y="48"/>
                    <a:pt x="12" y="107"/>
                    <a:pt x="12" y="191"/>
                  </a:cubicBezTo>
                  <a:lnTo>
                    <a:pt x="0" y="691"/>
                  </a:lnTo>
                  <a:cubicBezTo>
                    <a:pt x="0" y="774"/>
                    <a:pt x="60" y="846"/>
                    <a:pt x="143" y="846"/>
                  </a:cubicBezTo>
                  <a:lnTo>
                    <a:pt x="143" y="834"/>
                  </a:lnTo>
                  <a:lnTo>
                    <a:pt x="1119" y="834"/>
                  </a:lnTo>
                  <a:cubicBezTo>
                    <a:pt x="1203" y="834"/>
                    <a:pt x="1274" y="774"/>
                    <a:pt x="1274" y="691"/>
                  </a:cubicBezTo>
                  <a:lnTo>
                    <a:pt x="1322" y="477"/>
                  </a:lnTo>
                  <a:lnTo>
                    <a:pt x="1322" y="155"/>
                  </a:lnTo>
                  <a:cubicBezTo>
                    <a:pt x="1322" y="72"/>
                    <a:pt x="1250" y="0"/>
                    <a:pt x="1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45"/>
            <p:cNvSpPr/>
            <p:nvPr/>
          </p:nvSpPr>
          <p:spPr>
            <a:xfrm>
              <a:off x="4163890" y="3446995"/>
              <a:ext cx="38340" cy="24800"/>
            </a:xfrm>
            <a:custGeom>
              <a:avLst/>
              <a:gdLst/>
              <a:ahLst/>
              <a:cxnLst/>
              <a:rect l="l" t="t" r="r" b="b"/>
              <a:pathLst>
                <a:path w="1382" h="894" extrusionOk="0">
                  <a:moveTo>
                    <a:pt x="144" y="0"/>
                  </a:moveTo>
                  <a:cubicBezTo>
                    <a:pt x="60" y="0"/>
                    <a:pt x="1" y="72"/>
                    <a:pt x="1" y="155"/>
                  </a:cubicBezTo>
                  <a:lnTo>
                    <a:pt x="1" y="750"/>
                  </a:lnTo>
                  <a:cubicBezTo>
                    <a:pt x="1" y="822"/>
                    <a:pt x="60" y="893"/>
                    <a:pt x="144" y="893"/>
                  </a:cubicBezTo>
                  <a:lnTo>
                    <a:pt x="1227" y="893"/>
                  </a:lnTo>
                  <a:cubicBezTo>
                    <a:pt x="1310" y="893"/>
                    <a:pt x="1382" y="822"/>
                    <a:pt x="1382" y="750"/>
                  </a:cubicBezTo>
                  <a:lnTo>
                    <a:pt x="1382" y="465"/>
                  </a:lnTo>
                  <a:lnTo>
                    <a:pt x="548" y="465"/>
                  </a:lnTo>
                  <a:cubicBezTo>
                    <a:pt x="465" y="465"/>
                    <a:pt x="406" y="393"/>
                    <a:pt x="406" y="310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45"/>
            <p:cNvSpPr/>
            <p:nvPr/>
          </p:nvSpPr>
          <p:spPr>
            <a:xfrm>
              <a:off x="4139116" y="3502808"/>
              <a:ext cx="31072" cy="120253"/>
            </a:xfrm>
            <a:custGeom>
              <a:avLst/>
              <a:gdLst/>
              <a:ahLst/>
              <a:cxnLst/>
              <a:rect l="l" t="t" r="r" b="b"/>
              <a:pathLst>
                <a:path w="1120" h="4335" extrusionOk="0">
                  <a:moveTo>
                    <a:pt x="1" y="0"/>
                  </a:moveTo>
                  <a:lnTo>
                    <a:pt x="1" y="4334"/>
                  </a:lnTo>
                  <a:lnTo>
                    <a:pt x="1120" y="4168"/>
                  </a:lnTo>
                  <a:lnTo>
                    <a:pt x="1120" y="298"/>
                  </a:lnTo>
                  <a:cubicBezTo>
                    <a:pt x="1120" y="131"/>
                    <a:pt x="989" y="0"/>
                    <a:pt x="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5"/>
            <p:cNvSpPr/>
            <p:nvPr/>
          </p:nvSpPr>
          <p:spPr>
            <a:xfrm>
              <a:off x="4139782" y="3621036"/>
              <a:ext cx="14565" cy="25132"/>
            </a:xfrm>
            <a:custGeom>
              <a:avLst/>
              <a:gdLst/>
              <a:ahLst/>
              <a:cxnLst/>
              <a:rect l="l" t="t" r="r" b="b"/>
              <a:pathLst>
                <a:path w="525" h="906" extrusionOk="0">
                  <a:moveTo>
                    <a:pt x="524" y="1"/>
                  </a:moveTo>
                  <a:lnTo>
                    <a:pt x="1" y="84"/>
                  </a:lnTo>
                  <a:lnTo>
                    <a:pt x="1" y="906"/>
                  </a:lnTo>
                  <a:lnTo>
                    <a:pt x="524" y="906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C5BE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45"/>
            <p:cNvSpPr/>
            <p:nvPr/>
          </p:nvSpPr>
          <p:spPr>
            <a:xfrm>
              <a:off x="4139116" y="3502808"/>
              <a:ext cx="15231" cy="120253"/>
            </a:xfrm>
            <a:custGeom>
              <a:avLst/>
              <a:gdLst/>
              <a:ahLst/>
              <a:cxnLst/>
              <a:rect l="l" t="t" r="r" b="b"/>
              <a:pathLst>
                <a:path w="549" h="4335" extrusionOk="0">
                  <a:moveTo>
                    <a:pt x="1" y="0"/>
                  </a:moveTo>
                  <a:lnTo>
                    <a:pt x="1" y="4334"/>
                  </a:lnTo>
                  <a:lnTo>
                    <a:pt x="548" y="4263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45"/>
            <p:cNvSpPr/>
            <p:nvPr/>
          </p:nvSpPr>
          <p:spPr>
            <a:xfrm>
              <a:off x="4195933" y="3502808"/>
              <a:ext cx="31072" cy="115620"/>
            </a:xfrm>
            <a:custGeom>
              <a:avLst/>
              <a:gdLst/>
              <a:ahLst/>
              <a:cxnLst/>
              <a:rect l="l" t="t" r="r" b="b"/>
              <a:pathLst>
                <a:path w="1120" h="4168" extrusionOk="0">
                  <a:moveTo>
                    <a:pt x="298" y="0"/>
                  </a:moveTo>
                  <a:cubicBezTo>
                    <a:pt x="132" y="0"/>
                    <a:pt x="1" y="131"/>
                    <a:pt x="1" y="298"/>
                  </a:cubicBezTo>
                  <a:lnTo>
                    <a:pt x="1" y="4168"/>
                  </a:lnTo>
                  <a:lnTo>
                    <a:pt x="1120" y="4168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45"/>
            <p:cNvSpPr/>
            <p:nvPr/>
          </p:nvSpPr>
          <p:spPr>
            <a:xfrm>
              <a:off x="4348877" y="3364718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4" y="1"/>
                  </a:moveTo>
                  <a:cubicBezTo>
                    <a:pt x="454" y="1"/>
                    <a:pt x="369" y="92"/>
                    <a:pt x="369" y="216"/>
                  </a:cubicBezTo>
                  <a:lnTo>
                    <a:pt x="369" y="359"/>
                  </a:lnTo>
                  <a:lnTo>
                    <a:pt x="238" y="359"/>
                  </a:lnTo>
                  <a:cubicBezTo>
                    <a:pt x="119" y="359"/>
                    <a:pt x="12" y="454"/>
                    <a:pt x="12" y="573"/>
                  </a:cubicBezTo>
                  <a:cubicBezTo>
                    <a:pt x="0" y="692"/>
                    <a:pt x="107" y="787"/>
                    <a:pt x="226" y="787"/>
                  </a:cubicBezTo>
                  <a:lnTo>
                    <a:pt x="369" y="787"/>
                  </a:lnTo>
                  <a:lnTo>
                    <a:pt x="369" y="930"/>
                  </a:lnTo>
                  <a:cubicBezTo>
                    <a:pt x="369" y="1049"/>
                    <a:pt x="465" y="1145"/>
                    <a:pt x="584" y="1157"/>
                  </a:cubicBezTo>
                  <a:cubicBezTo>
                    <a:pt x="703" y="1157"/>
                    <a:pt x="798" y="1061"/>
                    <a:pt x="798" y="930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92"/>
                    <a:pt x="1167" y="561"/>
                  </a:cubicBezTo>
                  <a:cubicBezTo>
                    <a:pt x="1156" y="449"/>
                    <a:pt x="1070" y="358"/>
                    <a:pt x="951" y="358"/>
                  </a:cubicBezTo>
                  <a:cubicBezTo>
                    <a:pt x="944" y="358"/>
                    <a:pt x="936" y="358"/>
                    <a:pt x="929" y="359"/>
                  </a:cubicBezTo>
                  <a:lnTo>
                    <a:pt x="798" y="359"/>
                  </a:lnTo>
                  <a:lnTo>
                    <a:pt x="798" y="228"/>
                  </a:lnTo>
                  <a:cubicBezTo>
                    <a:pt x="798" y="97"/>
                    <a:pt x="703" y="2"/>
                    <a:pt x="584" y="2"/>
                  </a:cubicBezTo>
                  <a:cubicBezTo>
                    <a:pt x="577" y="1"/>
                    <a:pt x="570" y="1"/>
                    <a:pt x="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5"/>
            <p:cNvSpPr/>
            <p:nvPr/>
          </p:nvSpPr>
          <p:spPr>
            <a:xfrm>
              <a:off x="3998406" y="3479367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0"/>
                  </a:moveTo>
                  <a:cubicBezTo>
                    <a:pt x="465" y="0"/>
                    <a:pt x="370" y="95"/>
                    <a:pt x="370" y="214"/>
                  </a:cubicBezTo>
                  <a:lnTo>
                    <a:pt x="370" y="369"/>
                  </a:lnTo>
                  <a:lnTo>
                    <a:pt x="227" y="369"/>
                  </a:lnTo>
                  <a:cubicBezTo>
                    <a:pt x="220" y="369"/>
                    <a:pt x="213" y="368"/>
                    <a:pt x="207" y="368"/>
                  </a:cubicBezTo>
                  <a:cubicBezTo>
                    <a:pt x="97" y="368"/>
                    <a:pt x="12" y="459"/>
                    <a:pt x="1" y="572"/>
                  </a:cubicBezTo>
                  <a:cubicBezTo>
                    <a:pt x="1" y="691"/>
                    <a:pt x="96" y="798"/>
                    <a:pt x="227" y="798"/>
                  </a:cubicBezTo>
                  <a:lnTo>
                    <a:pt x="370" y="798"/>
                  </a:lnTo>
                  <a:lnTo>
                    <a:pt x="370" y="929"/>
                  </a:lnTo>
                  <a:cubicBezTo>
                    <a:pt x="370" y="1048"/>
                    <a:pt x="465" y="1143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41" y="786"/>
                  </a:lnTo>
                  <a:cubicBezTo>
                    <a:pt x="1060" y="786"/>
                    <a:pt x="1156" y="691"/>
                    <a:pt x="1156" y="572"/>
                  </a:cubicBezTo>
                  <a:cubicBezTo>
                    <a:pt x="1144" y="453"/>
                    <a:pt x="1048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5"/>
            <p:cNvSpPr/>
            <p:nvPr/>
          </p:nvSpPr>
          <p:spPr>
            <a:xfrm>
              <a:off x="4345243" y="3525610"/>
              <a:ext cx="32403" cy="32040"/>
            </a:xfrm>
            <a:custGeom>
              <a:avLst/>
              <a:gdLst/>
              <a:ahLst/>
              <a:cxnLst/>
              <a:rect l="l" t="t" r="r" b="b"/>
              <a:pathLst>
                <a:path w="1168" h="1155" extrusionOk="0">
                  <a:moveTo>
                    <a:pt x="584" y="0"/>
                  </a:moveTo>
                  <a:cubicBezTo>
                    <a:pt x="465" y="0"/>
                    <a:pt x="357" y="95"/>
                    <a:pt x="369" y="214"/>
                  </a:cubicBezTo>
                  <a:lnTo>
                    <a:pt x="369" y="369"/>
                  </a:lnTo>
                  <a:lnTo>
                    <a:pt x="226" y="369"/>
                  </a:lnTo>
                  <a:cubicBezTo>
                    <a:pt x="220" y="368"/>
                    <a:pt x="213" y="368"/>
                    <a:pt x="206" y="368"/>
                  </a:cubicBezTo>
                  <a:cubicBezTo>
                    <a:pt x="97" y="368"/>
                    <a:pt x="11" y="459"/>
                    <a:pt x="0" y="572"/>
                  </a:cubicBezTo>
                  <a:cubicBezTo>
                    <a:pt x="0" y="691"/>
                    <a:pt x="96" y="798"/>
                    <a:pt x="226" y="798"/>
                  </a:cubicBezTo>
                  <a:lnTo>
                    <a:pt x="369" y="798"/>
                  </a:lnTo>
                  <a:lnTo>
                    <a:pt x="369" y="929"/>
                  </a:lnTo>
                  <a:cubicBezTo>
                    <a:pt x="369" y="1048"/>
                    <a:pt x="465" y="1143"/>
                    <a:pt x="584" y="1155"/>
                  </a:cubicBezTo>
                  <a:cubicBezTo>
                    <a:pt x="703" y="1155"/>
                    <a:pt x="798" y="1060"/>
                    <a:pt x="798" y="941"/>
                  </a:cubicBezTo>
                  <a:lnTo>
                    <a:pt x="798" y="786"/>
                  </a:lnTo>
                  <a:lnTo>
                    <a:pt x="953" y="786"/>
                  </a:lnTo>
                  <a:cubicBezTo>
                    <a:pt x="1072" y="786"/>
                    <a:pt x="1167" y="691"/>
                    <a:pt x="1167" y="572"/>
                  </a:cubicBezTo>
                  <a:cubicBezTo>
                    <a:pt x="1156" y="448"/>
                    <a:pt x="1060" y="356"/>
                    <a:pt x="949" y="356"/>
                  </a:cubicBezTo>
                  <a:cubicBezTo>
                    <a:pt x="942" y="356"/>
                    <a:pt x="936" y="357"/>
                    <a:pt x="929" y="357"/>
                  </a:cubicBezTo>
                  <a:lnTo>
                    <a:pt x="798" y="357"/>
                  </a:lnTo>
                  <a:lnTo>
                    <a:pt x="798" y="226"/>
                  </a:lnTo>
                  <a:cubicBezTo>
                    <a:pt x="798" y="107"/>
                    <a:pt x="703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5"/>
            <p:cNvSpPr/>
            <p:nvPr/>
          </p:nvSpPr>
          <p:spPr>
            <a:xfrm>
              <a:off x="3984202" y="3658679"/>
              <a:ext cx="32403" cy="32095"/>
            </a:xfrm>
            <a:custGeom>
              <a:avLst/>
              <a:gdLst/>
              <a:ahLst/>
              <a:cxnLst/>
              <a:rect l="l" t="t" r="r" b="b"/>
              <a:pathLst>
                <a:path w="1168" h="1157" extrusionOk="0">
                  <a:moveTo>
                    <a:pt x="566" y="0"/>
                  </a:moveTo>
                  <a:cubicBezTo>
                    <a:pt x="454" y="0"/>
                    <a:pt x="358" y="103"/>
                    <a:pt x="358" y="216"/>
                  </a:cubicBezTo>
                  <a:lnTo>
                    <a:pt x="358" y="358"/>
                  </a:lnTo>
                  <a:lnTo>
                    <a:pt x="227" y="358"/>
                  </a:lnTo>
                  <a:cubicBezTo>
                    <a:pt x="108" y="358"/>
                    <a:pt x="13" y="454"/>
                    <a:pt x="1" y="573"/>
                  </a:cubicBezTo>
                  <a:cubicBezTo>
                    <a:pt x="1" y="692"/>
                    <a:pt x="96" y="787"/>
                    <a:pt x="215" y="787"/>
                  </a:cubicBezTo>
                  <a:lnTo>
                    <a:pt x="370" y="787"/>
                  </a:lnTo>
                  <a:lnTo>
                    <a:pt x="370" y="930"/>
                  </a:lnTo>
                  <a:cubicBezTo>
                    <a:pt x="358" y="1049"/>
                    <a:pt x="453" y="1144"/>
                    <a:pt x="572" y="1156"/>
                  </a:cubicBezTo>
                  <a:cubicBezTo>
                    <a:pt x="691" y="1156"/>
                    <a:pt x="798" y="1061"/>
                    <a:pt x="798" y="942"/>
                  </a:cubicBezTo>
                  <a:lnTo>
                    <a:pt x="798" y="787"/>
                  </a:lnTo>
                  <a:lnTo>
                    <a:pt x="941" y="787"/>
                  </a:lnTo>
                  <a:cubicBezTo>
                    <a:pt x="1072" y="787"/>
                    <a:pt x="1168" y="692"/>
                    <a:pt x="1168" y="573"/>
                  </a:cubicBezTo>
                  <a:cubicBezTo>
                    <a:pt x="1156" y="449"/>
                    <a:pt x="1060" y="357"/>
                    <a:pt x="950" y="357"/>
                  </a:cubicBezTo>
                  <a:cubicBezTo>
                    <a:pt x="943" y="357"/>
                    <a:pt x="936" y="358"/>
                    <a:pt x="929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703" y="1"/>
                    <a:pt x="584" y="1"/>
                  </a:cubicBezTo>
                  <a:cubicBezTo>
                    <a:pt x="578" y="1"/>
                    <a:pt x="572" y="0"/>
                    <a:pt x="5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5"/>
            <p:cNvSpPr/>
            <p:nvPr/>
          </p:nvSpPr>
          <p:spPr>
            <a:xfrm>
              <a:off x="4022515" y="3688083"/>
              <a:ext cx="32070" cy="32067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1"/>
                  </a:moveTo>
                  <a:cubicBezTo>
                    <a:pt x="453" y="1"/>
                    <a:pt x="358" y="96"/>
                    <a:pt x="358" y="215"/>
                  </a:cubicBezTo>
                  <a:lnTo>
                    <a:pt x="358" y="370"/>
                  </a:lnTo>
                  <a:lnTo>
                    <a:pt x="227" y="370"/>
                  </a:lnTo>
                  <a:cubicBezTo>
                    <a:pt x="220" y="369"/>
                    <a:pt x="214" y="369"/>
                    <a:pt x="207" y="369"/>
                  </a:cubicBezTo>
                  <a:cubicBezTo>
                    <a:pt x="96" y="369"/>
                    <a:pt x="1" y="460"/>
                    <a:pt x="1" y="572"/>
                  </a:cubicBezTo>
                  <a:cubicBezTo>
                    <a:pt x="1" y="691"/>
                    <a:pt x="96" y="787"/>
                    <a:pt x="215" y="787"/>
                  </a:cubicBezTo>
                  <a:lnTo>
                    <a:pt x="358" y="787"/>
                  </a:lnTo>
                  <a:lnTo>
                    <a:pt x="358" y="930"/>
                  </a:lnTo>
                  <a:cubicBezTo>
                    <a:pt x="358" y="1049"/>
                    <a:pt x="453" y="1144"/>
                    <a:pt x="572" y="1156"/>
                  </a:cubicBezTo>
                  <a:cubicBezTo>
                    <a:pt x="691" y="1156"/>
                    <a:pt x="787" y="1061"/>
                    <a:pt x="787" y="930"/>
                  </a:cubicBezTo>
                  <a:lnTo>
                    <a:pt x="787" y="787"/>
                  </a:lnTo>
                  <a:lnTo>
                    <a:pt x="941" y="787"/>
                  </a:lnTo>
                  <a:cubicBezTo>
                    <a:pt x="1061" y="787"/>
                    <a:pt x="1156" y="691"/>
                    <a:pt x="1156" y="560"/>
                  </a:cubicBezTo>
                  <a:cubicBezTo>
                    <a:pt x="1144" y="441"/>
                    <a:pt x="1037" y="358"/>
                    <a:pt x="918" y="358"/>
                  </a:cubicBezTo>
                  <a:lnTo>
                    <a:pt x="787" y="358"/>
                  </a:lnTo>
                  <a:lnTo>
                    <a:pt x="787" y="227"/>
                  </a:lnTo>
                  <a:cubicBezTo>
                    <a:pt x="787" y="108"/>
                    <a:pt x="691" y="13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5"/>
            <p:cNvSpPr/>
            <p:nvPr/>
          </p:nvSpPr>
          <p:spPr>
            <a:xfrm>
              <a:off x="4317168" y="3409990"/>
              <a:ext cx="32403" cy="32067"/>
            </a:xfrm>
            <a:custGeom>
              <a:avLst/>
              <a:gdLst/>
              <a:ahLst/>
              <a:cxnLst/>
              <a:rect l="l" t="t" r="r" b="b"/>
              <a:pathLst>
                <a:path w="1168" h="1156" extrusionOk="0">
                  <a:moveTo>
                    <a:pt x="584" y="1"/>
                  </a:moveTo>
                  <a:cubicBezTo>
                    <a:pt x="465" y="1"/>
                    <a:pt x="369" y="96"/>
                    <a:pt x="369" y="215"/>
                  </a:cubicBezTo>
                  <a:lnTo>
                    <a:pt x="369" y="370"/>
                  </a:lnTo>
                  <a:lnTo>
                    <a:pt x="226" y="370"/>
                  </a:lnTo>
                  <a:cubicBezTo>
                    <a:pt x="220" y="369"/>
                    <a:pt x="213" y="369"/>
                    <a:pt x="206" y="369"/>
                  </a:cubicBezTo>
                  <a:cubicBezTo>
                    <a:pt x="97" y="369"/>
                    <a:pt x="11" y="460"/>
                    <a:pt x="0" y="572"/>
                  </a:cubicBezTo>
                  <a:cubicBezTo>
                    <a:pt x="0" y="691"/>
                    <a:pt x="95" y="799"/>
                    <a:pt x="215" y="799"/>
                  </a:cubicBezTo>
                  <a:lnTo>
                    <a:pt x="369" y="799"/>
                  </a:lnTo>
                  <a:lnTo>
                    <a:pt x="369" y="930"/>
                  </a:lnTo>
                  <a:cubicBezTo>
                    <a:pt x="369" y="1049"/>
                    <a:pt x="453" y="1144"/>
                    <a:pt x="584" y="1156"/>
                  </a:cubicBezTo>
                  <a:cubicBezTo>
                    <a:pt x="703" y="1156"/>
                    <a:pt x="798" y="1060"/>
                    <a:pt x="798" y="941"/>
                  </a:cubicBezTo>
                  <a:lnTo>
                    <a:pt x="798" y="787"/>
                  </a:lnTo>
                  <a:lnTo>
                    <a:pt x="953" y="787"/>
                  </a:lnTo>
                  <a:cubicBezTo>
                    <a:pt x="1072" y="787"/>
                    <a:pt x="1167" y="691"/>
                    <a:pt x="1167" y="572"/>
                  </a:cubicBezTo>
                  <a:cubicBezTo>
                    <a:pt x="1155" y="453"/>
                    <a:pt x="1048" y="358"/>
                    <a:pt x="929" y="358"/>
                  </a:cubicBezTo>
                  <a:lnTo>
                    <a:pt x="798" y="358"/>
                  </a:lnTo>
                  <a:lnTo>
                    <a:pt x="798" y="227"/>
                  </a:lnTo>
                  <a:cubicBezTo>
                    <a:pt x="798" y="108"/>
                    <a:pt x="703" y="13"/>
                    <a:pt x="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5"/>
            <p:cNvSpPr/>
            <p:nvPr/>
          </p:nvSpPr>
          <p:spPr>
            <a:xfrm>
              <a:off x="4011945" y="3334703"/>
              <a:ext cx="45609" cy="44689"/>
            </a:xfrm>
            <a:custGeom>
              <a:avLst/>
              <a:gdLst/>
              <a:ahLst/>
              <a:cxnLst/>
              <a:rect l="l" t="t" r="r" b="b"/>
              <a:pathLst>
                <a:path w="1644" h="1611" extrusionOk="0">
                  <a:moveTo>
                    <a:pt x="824" y="0"/>
                  </a:moveTo>
                  <a:cubicBezTo>
                    <a:pt x="802" y="0"/>
                    <a:pt x="781" y="12"/>
                    <a:pt x="775" y="36"/>
                  </a:cubicBezTo>
                  <a:lnTo>
                    <a:pt x="537" y="500"/>
                  </a:lnTo>
                  <a:cubicBezTo>
                    <a:pt x="537" y="500"/>
                    <a:pt x="525" y="512"/>
                    <a:pt x="513" y="524"/>
                  </a:cubicBezTo>
                  <a:lnTo>
                    <a:pt x="48" y="750"/>
                  </a:lnTo>
                  <a:cubicBezTo>
                    <a:pt x="1" y="774"/>
                    <a:pt x="1" y="834"/>
                    <a:pt x="48" y="857"/>
                  </a:cubicBezTo>
                  <a:lnTo>
                    <a:pt x="513" y="1096"/>
                  </a:lnTo>
                  <a:cubicBezTo>
                    <a:pt x="525" y="1096"/>
                    <a:pt x="537" y="1107"/>
                    <a:pt x="537" y="1119"/>
                  </a:cubicBezTo>
                  <a:lnTo>
                    <a:pt x="775" y="1584"/>
                  </a:lnTo>
                  <a:cubicBezTo>
                    <a:pt x="781" y="1602"/>
                    <a:pt x="802" y="1611"/>
                    <a:pt x="824" y="1611"/>
                  </a:cubicBezTo>
                  <a:cubicBezTo>
                    <a:pt x="846" y="1611"/>
                    <a:pt x="870" y="1602"/>
                    <a:pt x="882" y="1584"/>
                  </a:cubicBezTo>
                  <a:lnTo>
                    <a:pt x="1108" y="1119"/>
                  </a:lnTo>
                  <a:cubicBezTo>
                    <a:pt x="1108" y="1107"/>
                    <a:pt x="1120" y="1096"/>
                    <a:pt x="1132" y="1096"/>
                  </a:cubicBezTo>
                  <a:lnTo>
                    <a:pt x="1596" y="857"/>
                  </a:lnTo>
                  <a:cubicBezTo>
                    <a:pt x="1644" y="834"/>
                    <a:pt x="1644" y="774"/>
                    <a:pt x="1596" y="750"/>
                  </a:cubicBezTo>
                  <a:lnTo>
                    <a:pt x="1132" y="524"/>
                  </a:lnTo>
                  <a:cubicBezTo>
                    <a:pt x="1120" y="512"/>
                    <a:pt x="1108" y="500"/>
                    <a:pt x="1108" y="500"/>
                  </a:cubicBezTo>
                  <a:lnTo>
                    <a:pt x="882" y="36"/>
                  </a:lnTo>
                  <a:cubicBezTo>
                    <a:pt x="870" y="12"/>
                    <a:pt x="846" y="0"/>
                    <a:pt x="8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5"/>
            <p:cNvSpPr/>
            <p:nvPr/>
          </p:nvSpPr>
          <p:spPr>
            <a:xfrm>
              <a:off x="4338973" y="3671245"/>
              <a:ext cx="45276" cy="44689"/>
            </a:xfrm>
            <a:custGeom>
              <a:avLst/>
              <a:gdLst/>
              <a:ahLst/>
              <a:cxnLst/>
              <a:rect l="l" t="t" r="r" b="b"/>
              <a:pathLst>
                <a:path w="1632" h="1611" extrusionOk="0">
                  <a:moveTo>
                    <a:pt x="816" y="1"/>
                  </a:moveTo>
                  <a:cubicBezTo>
                    <a:pt x="795" y="1"/>
                    <a:pt x="774" y="13"/>
                    <a:pt x="762" y="36"/>
                  </a:cubicBezTo>
                  <a:lnTo>
                    <a:pt x="524" y="489"/>
                  </a:lnTo>
                  <a:cubicBezTo>
                    <a:pt x="524" y="501"/>
                    <a:pt x="512" y="513"/>
                    <a:pt x="500" y="525"/>
                  </a:cubicBezTo>
                  <a:lnTo>
                    <a:pt x="36" y="751"/>
                  </a:lnTo>
                  <a:cubicBezTo>
                    <a:pt x="0" y="775"/>
                    <a:pt x="0" y="834"/>
                    <a:pt x="36" y="858"/>
                  </a:cubicBezTo>
                  <a:lnTo>
                    <a:pt x="500" y="1084"/>
                  </a:lnTo>
                  <a:cubicBezTo>
                    <a:pt x="512" y="1096"/>
                    <a:pt x="524" y="1108"/>
                    <a:pt x="524" y="1120"/>
                  </a:cubicBezTo>
                  <a:lnTo>
                    <a:pt x="762" y="1584"/>
                  </a:lnTo>
                  <a:cubicBezTo>
                    <a:pt x="768" y="1602"/>
                    <a:pt x="789" y="1611"/>
                    <a:pt x="811" y="1611"/>
                  </a:cubicBezTo>
                  <a:cubicBezTo>
                    <a:pt x="833" y="1611"/>
                    <a:pt x="857" y="1602"/>
                    <a:pt x="869" y="1584"/>
                  </a:cubicBezTo>
                  <a:lnTo>
                    <a:pt x="1095" y="1120"/>
                  </a:lnTo>
                  <a:cubicBezTo>
                    <a:pt x="1107" y="1108"/>
                    <a:pt x="1107" y="1096"/>
                    <a:pt x="1119" y="1084"/>
                  </a:cubicBezTo>
                  <a:lnTo>
                    <a:pt x="1584" y="858"/>
                  </a:lnTo>
                  <a:cubicBezTo>
                    <a:pt x="1631" y="834"/>
                    <a:pt x="1631" y="775"/>
                    <a:pt x="1584" y="751"/>
                  </a:cubicBezTo>
                  <a:lnTo>
                    <a:pt x="1119" y="525"/>
                  </a:lnTo>
                  <a:cubicBezTo>
                    <a:pt x="1107" y="513"/>
                    <a:pt x="1095" y="501"/>
                    <a:pt x="1095" y="489"/>
                  </a:cubicBezTo>
                  <a:lnTo>
                    <a:pt x="869" y="36"/>
                  </a:lnTo>
                  <a:cubicBezTo>
                    <a:pt x="857" y="13"/>
                    <a:pt x="836" y="1"/>
                    <a:pt x="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5"/>
            <p:cNvSpPr/>
            <p:nvPr/>
          </p:nvSpPr>
          <p:spPr>
            <a:xfrm>
              <a:off x="4140115" y="3587526"/>
              <a:ext cx="86890" cy="58975"/>
            </a:xfrm>
            <a:custGeom>
              <a:avLst/>
              <a:gdLst/>
              <a:ahLst/>
              <a:cxnLst/>
              <a:rect l="l" t="t" r="r" b="b"/>
              <a:pathLst>
                <a:path w="3132" h="2126" extrusionOk="0">
                  <a:moveTo>
                    <a:pt x="1577" y="0"/>
                  </a:moveTo>
                  <a:cubicBezTo>
                    <a:pt x="1263" y="0"/>
                    <a:pt x="947" y="149"/>
                    <a:pt x="751" y="447"/>
                  </a:cubicBezTo>
                  <a:lnTo>
                    <a:pt x="298" y="447"/>
                  </a:lnTo>
                  <a:cubicBezTo>
                    <a:pt x="203" y="447"/>
                    <a:pt x="96" y="459"/>
                    <a:pt x="0" y="495"/>
                  </a:cubicBezTo>
                  <a:lnTo>
                    <a:pt x="0" y="2126"/>
                  </a:lnTo>
                  <a:lnTo>
                    <a:pt x="3132" y="2126"/>
                  </a:lnTo>
                  <a:lnTo>
                    <a:pt x="3132" y="483"/>
                  </a:lnTo>
                  <a:cubicBezTo>
                    <a:pt x="3037" y="459"/>
                    <a:pt x="2953" y="447"/>
                    <a:pt x="2870" y="447"/>
                  </a:cubicBezTo>
                  <a:lnTo>
                    <a:pt x="2394" y="447"/>
                  </a:lnTo>
                  <a:cubicBezTo>
                    <a:pt x="2203" y="149"/>
                    <a:pt x="1891" y="0"/>
                    <a:pt x="1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5"/>
            <p:cNvSpPr/>
            <p:nvPr/>
          </p:nvSpPr>
          <p:spPr>
            <a:xfrm>
              <a:off x="4111374" y="3600896"/>
              <a:ext cx="29768" cy="36700"/>
            </a:xfrm>
            <a:custGeom>
              <a:avLst/>
              <a:gdLst/>
              <a:ahLst/>
              <a:cxnLst/>
              <a:rect l="l" t="t" r="r" b="b"/>
              <a:pathLst>
                <a:path w="1073" h="1323" extrusionOk="0">
                  <a:moveTo>
                    <a:pt x="1060" y="1"/>
                  </a:moveTo>
                  <a:cubicBezTo>
                    <a:pt x="834" y="48"/>
                    <a:pt x="620" y="167"/>
                    <a:pt x="465" y="346"/>
                  </a:cubicBezTo>
                  <a:cubicBezTo>
                    <a:pt x="215" y="620"/>
                    <a:pt x="60" y="953"/>
                    <a:pt x="1" y="1322"/>
                  </a:cubicBezTo>
                  <a:lnTo>
                    <a:pt x="1072" y="1322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5"/>
            <p:cNvSpPr/>
            <p:nvPr/>
          </p:nvSpPr>
          <p:spPr>
            <a:xfrm>
              <a:off x="4223675" y="3600231"/>
              <a:ext cx="30766" cy="37366"/>
            </a:xfrm>
            <a:custGeom>
              <a:avLst/>
              <a:gdLst/>
              <a:ahLst/>
              <a:cxnLst/>
              <a:rect l="l" t="t" r="r" b="b"/>
              <a:pathLst>
                <a:path w="1109" h="1347" extrusionOk="0">
                  <a:moveTo>
                    <a:pt x="13" y="1"/>
                  </a:moveTo>
                  <a:lnTo>
                    <a:pt x="1" y="1346"/>
                  </a:lnTo>
                  <a:lnTo>
                    <a:pt x="1108" y="1346"/>
                  </a:lnTo>
                  <a:lnTo>
                    <a:pt x="1108" y="1334"/>
                  </a:lnTo>
                  <a:cubicBezTo>
                    <a:pt x="1060" y="989"/>
                    <a:pt x="906" y="656"/>
                    <a:pt x="679" y="382"/>
                  </a:cubicBezTo>
                  <a:cubicBezTo>
                    <a:pt x="501" y="179"/>
                    <a:pt x="275" y="48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5"/>
            <p:cNvSpPr/>
            <p:nvPr/>
          </p:nvSpPr>
          <p:spPr>
            <a:xfrm>
              <a:off x="4139116" y="3590993"/>
              <a:ext cx="31072" cy="32400"/>
            </a:xfrm>
            <a:custGeom>
              <a:avLst/>
              <a:gdLst/>
              <a:ahLst/>
              <a:cxnLst/>
              <a:rect l="l" t="t" r="r" b="b"/>
              <a:pathLst>
                <a:path w="1120" h="1168" extrusionOk="0">
                  <a:moveTo>
                    <a:pt x="1120" y="0"/>
                  </a:moveTo>
                  <a:cubicBezTo>
                    <a:pt x="989" y="72"/>
                    <a:pt x="870" y="167"/>
                    <a:pt x="775" y="298"/>
                  </a:cubicBezTo>
                  <a:cubicBezTo>
                    <a:pt x="763" y="322"/>
                    <a:pt x="751" y="322"/>
                    <a:pt x="727" y="322"/>
                  </a:cubicBezTo>
                  <a:lnTo>
                    <a:pt x="298" y="322"/>
                  </a:lnTo>
                  <a:cubicBezTo>
                    <a:pt x="203" y="322"/>
                    <a:pt x="96" y="334"/>
                    <a:pt x="1" y="370"/>
                  </a:cubicBezTo>
                  <a:lnTo>
                    <a:pt x="1" y="1167"/>
                  </a:lnTo>
                  <a:lnTo>
                    <a:pt x="1120" y="1012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5"/>
            <p:cNvSpPr/>
            <p:nvPr/>
          </p:nvSpPr>
          <p:spPr>
            <a:xfrm>
              <a:off x="4195933" y="3589994"/>
              <a:ext cx="31072" cy="28433"/>
            </a:xfrm>
            <a:custGeom>
              <a:avLst/>
              <a:gdLst/>
              <a:ahLst/>
              <a:cxnLst/>
              <a:rect l="l" t="t" r="r" b="b"/>
              <a:pathLst>
                <a:path w="1120" h="1025" extrusionOk="0">
                  <a:moveTo>
                    <a:pt x="1" y="1"/>
                  </a:moveTo>
                  <a:lnTo>
                    <a:pt x="1" y="1025"/>
                  </a:lnTo>
                  <a:lnTo>
                    <a:pt x="1120" y="1025"/>
                  </a:lnTo>
                  <a:lnTo>
                    <a:pt x="1120" y="370"/>
                  </a:lnTo>
                  <a:cubicBezTo>
                    <a:pt x="1025" y="346"/>
                    <a:pt x="929" y="334"/>
                    <a:pt x="846" y="334"/>
                  </a:cubicBezTo>
                  <a:lnTo>
                    <a:pt x="394" y="334"/>
                  </a:lnTo>
                  <a:cubicBezTo>
                    <a:pt x="370" y="334"/>
                    <a:pt x="358" y="322"/>
                    <a:pt x="346" y="310"/>
                  </a:cubicBezTo>
                  <a:cubicBezTo>
                    <a:pt x="251" y="179"/>
                    <a:pt x="132" y="72"/>
                    <a:pt x="1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5"/>
            <p:cNvSpPr/>
            <p:nvPr/>
          </p:nvSpPr>
          <p:spPr>
            <a:xfrm>
              <a:off x="4125578" y="3614433"/>
              <a:ext cx="114965" cy="78643"/>
            </a:xfrm>
            <a:custGeom>
              <a:avLst/>
              <a:gdLst/>
              <a:ahLst/>
              <a:cxnLst/>
              <a:rect l="l" t="t" r="r" b="b"/>
              <a:pathLst>
                <a:path w="4144" h="2835" extrusionOk="0">
                  <a:moveTo>
                    <a:pt x="798" y="1"/>
                  </a:moveTo>
                  <a:cubicBezTo>
                    <a:pt x="632" y="1"/>
                    <a:pt x="465" y="72"/>
                    <a:pt x="358" y="191"/>
                  </a:cubicBezTo>
                  <a:cubicBezTo>
                    <a:pt x="132" y="441"/>
                    <a:pt x="1" y="775"/>
                    <a:pt x="1" y="1108"/>
                  </a:cubicBezTo>
                  <a:lnTo>
                    <a:pt x="1" y="2834"/>
                  </a:lnTo>
                  <a:lnTo>
                    <a:pt x="4144" y="2834"/>
                  </a:lnTo>
                  <a:lnTo>
                    <a:pt x="4144" y="1084"/>
                  </a:lnTo>
                  <a:cubicBezTo>
                    <a:pt x="4144" y="763"/>
                    <a:pt x="4025" y="441"/>
                    <a:pt x="3811" y="191"/>
                  </a:cubicBezTo>
                  <a:cubicBezTo>
                    <a:pt x="3703" y="72"/>
                    <a:pt x="3537" y="1"/>
                    <a:pt x="335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5"/>
            <p:cNvSpPr/>
            <p:nvPr/>
          </p:nvSpPr>
          <p:spPr>
            <a:xfrm>
              <a:off x="4115008" y="3685115"/>
              <a:ext cx="59813" cy="21831"/>
            </a:xfrm>
            <a:custGeom>
              <a:avLst/>
              <a:gdLst/>
              <a:ahLst/>
              <a:cxnLst/>
              <a:rect l="l" t="t" r="r" b="b"/>
              <a:pathLst>
                <a:path w="2156" h="787" extrusionOk="0">
                  <a:moveTo>
                    <a:pt x="394" y="1"/>
                  </a:moveTo>
                  <a:cubicBezTo>
                    <a:pt x="167" y="1"/>
                    <a:pt x="1" y="179"/>
                    <a:pt x="13" y="394"/>
                  </a:cubicBezTo>
                  <a:cubicBezTo>
                    <a:pt x="1" y="608"/>
                    <a:pt x="179" y="787"/>
                    <a:pt x="382" y="787"/>
                  </a:cubicBezTo>
                  <a:lnTo>
                    <a:pt x="2156" y="787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5"/>
            <p:cNvSpPr/>
            <p:nvPr/>
          </p:nvSpPr>
          <p:spPr>
            <a:xfrm>
              <a:off x="4193297" y="3685115"/>
              <a:ext cx="59480" cy="21831"/>
            </a:xfrm>
            <a:custGeom>
              <a:avLst/>
              <a:gdLst/>
              <a:ahLst/>
              <a:cxnLst/>
              <a:rect l="l" t="t" r="r" b="b"/>
              <a:pathLst>
                <a:path w="2144" h="787" extrusionOk="0">
                  <a:moveTo>
                    <a:pt x="1700" y="0"/>
                  </a:moveTo>
                  <a:cubicBezTo>
                    <a:pt x="1693" y="0"/>
                    <a:pt x="1686" y="0"/>
                    <a:pt x="1679" y="1"/>
                  </a:cubicBezTo>
                  <a:lnTo>
                    <a:pt x="465" y="1"/>
                  </a:lnTo>
                  <a:lnTo>
                    <a:pt x="72" y="84"/>
                  </a:lnTo>
                  <a:lnTo>
                    <a:pt x="0" y="787"/>
                  </a:lnTo>
                  <a:lnTo>
                    <a:pt x="1512" y="763"/>
                  </a:lnTo>
                  <a:cubicBezTo>
                    <a:pt x="1751" y="763"/>
                    <a:pt x="2120" y="703"/>
                    <a:pt x="2144" y="465"/>
                  </a:cubicBezTo>
                  <a:cubicBezTo>
                    <a:pt x="2144" y="465"/>
                    <a:pt x="2144" y="453"/>
                    <a:pt x="2144" y="441"/>
                  </a:cubicBezTo>
                  <a:cubicBezTo>
                    <a:pt x="2144" y="198"/>
                    <a:pt x="1941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5"/>
            <p:cNvSpPr/>
            <p:nvPr/>
          </p:nvSpPr>
          <p:spPr>
            <a:xfrm>
              <a:off x="4188664" y="3685448"/>
              <a:ext cx="62781" cy="23801"/>
            </a:xfrm>
            <a:custGeom>
              <a:avLst/>
              <a:gdLst/>
              <a:ahLst/>
              <a:cxnLst/>
              <a:rect l="l" t="t" r="r" b="b"/>
              <a:pathLst>
                <a:path w="2263" h="858" extrusionOk="0">
                  <a:moveTo>
                    <a:pt x="263" y="1"/>
                  </a:moveTo>
                  <a:lnTo>
                    <a:pt x="1" y="489"/>
                  </a:lnTo>
                  <a:lnTo>
                    <a:pt x="263" y="858"/>
                  </a:lnTo>
                  <a:lnTo>
                    <a:pt x="1834" y="858"/>
                  </a:lnTo>
                  <a:cubicBezTo>
                    <a:pt x="2060" y="858"/>
                    <a:pt x="2251" y="679"/>
                    <a:pt x="2263" y="453"/>
                  </a:cubicBezTo>
                  <a:lnTo>
                    <a:pt x="989" y="453"/>
                  </a:lnTo>
                  <a:cubicBezTo>
                    <a:pt x="787" y="453"/>
                    <a:pt x="632" y="298"/>
                    <a:pt x="632" y="108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5"/>
            <p:cNvSpPr/>
            <p:nvPr/>
          </p:nvSpPr>
          <p:spPr>
            <a:xfrm>
              <a:off x="4173489" y="3602228"/>
              <a:ext cx="21806" cy="118034"/>
            </a:xfrm>
            <a:custGeom>
              <a:avLst/>
              <a:gdLst/>
              <a:ahLst/>
              <a:cxnLst/>
              <a:rect l="l" t="t" r="r" b="b"/>
              <a:pathLst>
                <a:path w="786" h="4255" extrusionOk="0">
                  <a:moveTo>
                    <a:pt x="298" y="0"/>
                  </a:moveTo>
                  <a:cubicBezTo>
                    <a:pt x="71" y="12"/>
                    <a:pt x="0" y="286"/>
                    <a:pt x="0" y="524"/>
                  </a:cubicBezTo>
                  <a:lnTo>
                    <a:pt x="0" y="3763"/>
                  </a:lnTo>
                  <a:cubicBezTo>
                    <a:pt x="0" y="4008"/>
                    <a:pt x="94" y="4254"/>
                    <a:pt x="342" y="4254"/>
                  </a:cubicBezTo>
                  <a:cubicBezTo>
                    <a:pt x="358" y="4254"/>
                    <a:pt x="375" y="4253"/>
                    <a:pt x="393" y="4251"/>
                  </a:cubicBezTo>
                  <a:cubicBezTo>
                    <a:pt x="619" y="4215"/>
                    <a:pt x="786" y="4025"/>
                    <a:pt x="774" y="3798"/>
                  </a:cubicBezTo>
                  <a:lnTo>
                    <a:pt x="774" y="453"/>
                  </a:lnTo>
                  <a:cubicBezTo>
                    <a:pt x="774" y="203"/>
                    <a:pt x="583" y="0"/>
                    <a:pt x="3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5"/>
            <p:cNvSpPr/>
            <p:nvPr/>
          </p:nvSpPr>
          <p:spPr>
            <a:xfrm>
              <a:off x="4171159" y="3602228"/>
              <a:ext cx="23803" cy="119587"/>
            </a:xfrm>
            <a:custGeom>
              <a:avLst/>
              <a:gdLst/>
              <a:ahLst/>
              <a:cxnLst/>
              <a:rect l="l" t="t" r="r" b="b"/>
              <a:pathLst>
                <a:path w="858" h="4311" extrusionOk="0">
                  <a:moveTo>
                    <a:pt x="405" y="0"/>
                  </a:moveTo>
                  <a:cubicBezTo>
                    <a:pt x="167" y="24"/>
                    <a:pt x="1" y="203"/>
                    <a:pt x="1" y="429"/>
                  </a:cubicBezTo>
                  <a:lnTo>
                    <a:pt x="1" y="3882"/>
                  </a:lnTo>
                  <a:cubicBezTo>
                    <a:pt x="1" y="4129"/>
                    <a:pt x="198" y="4310"/>
                    <a:pt x="428" y="4310"/>
                  </a:cubicBezTo>
                  <a:cubicBezTo>
                    <a:pt x="475" y="4310"/>
                    <a:pt x="524" y="4303"/>
                    <a:pt x="572" y="4286"/>
                  </a:cubicBezTo>
                  <a:cubicBezTo>
                    <a:pt x="739" y="4227"/>
                    <a:pt x="858" y="4060"/>
                    <a:pt x="858" y="3882"/>
                  </a:cubicBezTo>
                  <a:lnTo>
                    <a:pt x="858" y="3870"/>
                  </a:lnTo>
                  <a:lnTo>
                    <a:pt x="834" y="3858"/>
                  </a:lnTo>
                  <a:cubicBezTo>
                    <a:pt x="596" y="3858"/>
                    <a:pt x="405" y="3667"/>
                    <a:pt x="405" y="3429"/>
                  </a:cubicBezTo>
                  <a:lnTo>
                    <a:pt x="4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5"/>
            <p:cNvSpPr/>
            <p:nvPr/>
          </p:nvSpPr>
          <p:spPr>
            <a:xfrm>
              <a:off x="4113038" y="3685115"/>
              <a:ext cx="60784" cy="24134"/>
            </a:xfrm>
            <a:custGeom>
              <a:avLst/>
              <a:gdLst/>
              <a:ahLst/>
              <a:cxnLst/>
              <a:rect l="l" t="t" r="r" b="b"/>
              <a:pathLst>
                <a:path w="2191" h="870" extrusionOk="0">
                  <a:moveTo>
                    <a:pt x="441" y="1"/>
                  </a:moveTo>
                  <a:cubicBezTo>
                    <a:pt x="322" y="13"/>
                    <a:pt x="214" y="48"/>
                    <a:pt x="143" y="132"/>
                  </a:cubicBezTo>
                  <a:cubicBezTo>
                    <a:pt x="48" y="227"/>
                    <a:pt x="0" y="346"/>
                    <a:pt x="12" y="465"/>
                  </a:cubicBezTo>
                  <a:cubicBezTo>
                    <a:pt x="36" y="691"/>
                    <a:pt x="226" y="870"/>
                    <a:pt x="465" y="870"/>
                  </a:cubicBezTo>
                  <a:lnTo>
                    <a:pt x="2084" y="870"/>
                  </a:lnTo>
                  <a:lnTo>
                    <a:pt x="2191" y="691"/>
                  </a:lnTo>
                  <a:lnTo>
                    <a:pt x="2084" y="465"/>
                  </a:lnTo>
                  <a:lnTo>
                    <a:pt x="893" y="465"/>
                  </a:lnTo>
                  <a:cubicBezTo>
                    <a:pt x="643" y="465"/>
                    <a:pt x="441" y="263"/>
                    <a:pt x="453" y="25"/>
                  </a:cubicBezTo>
                  <a:cubicBezTo>
                    <a:pt x="453" y="13"/>
                    <a:pt x="453" y="13"/>
                    <a:pt x="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5"/>
            <p:cNvSpPr/>
            <p:nvPr/>
          </p:nvSpPr>
          <p:spPr>
            <a:xfrm>
              <a:off x="4152349" y="3380613"/>
              <a:ext cx="61117" cy="35368"/>
            </a:xfrm>
            <a:custGeom>
              <a:avLst/>
              <a:gdLst/>
              <a:ahLst/>
              <a:cxnLst/>
              <a:rect l="l" t="t" r="r" b="b"/>
              <a:pathLst>
                <a:path w="2203" h="1275" extrusionOk="0">
                  <a:moveTo>
                    <a:pt x="1107" y="0"/>
                  </a:moveTo>
                  <a:cubicBezTo>
                    <a:pt x="905" y="0"/>
                    <a:pt x="762" y="131"/>
                    <a:pt x="643" y="334"/>
                  </a:cubicBezTo>
                  <a:lnTo>
                    <a:pt x="0" y="1274"/>
                  </a:lnTo>
                  <a:lnTo>
                    <a:pt x="2203" y="1274"/>
                  </a:lnTo>
                  <a:lnTo>
                    <a:pt x="1595" y="286"/>
                  </a:lnTo>
                  <a:cubicBezTo>
                    <a:pt x="1500" y="119"/>
                    <a:pt x="1310" y="12"/>
                    <a:pt x="1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5"/>
            <p:cNvSpPr/>
            <p:nvPr/>
          </p:nvSpPr>
          <p:spPr>
            <a:xfrm>
              <a:off x="4152655" y="3380946"/>
              <a:ext cx="30766" cy="35368"/>
            </a:xfrm>
            <a:custGeom>
              <a:avLst/>
              <a:gdLst/>
              <a:ahLst/>
              <a:cxnLst/>
              <a:rect l="l" t="t" r="r" b="b"/>
              <a:pathLst>
                <a:path w="1109" h="1275" extrusionOk="0">
                  <a:moveTo>
                    <a:pt x="1108" y="0"/>
                  </a:moveTo>
                  <a:cubicBezTo>
                    <a:pt x="894" y="0"/>
                    <a:pt x="691" y="107"/>
                    <a:pt x="584" y="286"/>
                  </a:cubicBezTo>
                  <a:lnTo>
                    <a:pt x="1" y="1262"/>
                  </a:lnTo>
                  <a:lnTo>
                    <a:pt x="1" y="1274"/>
                  </a:lnTo>
                  <a:lnTo>
                    <a:pt x="394" y="1274"/>
                  </a:lnTo>
                  <a:cubicBezTo>
                    <a:pt x="418" y="1203"/>
                    <a:pt x="453" y="1143"/>
                    <a:pt x="489" y="1072"/>
                  </a:cubicBezTo>
                  <a:lnTo>
                    <a:pt x="501" y="1060"/>
                  </a:lnTo>
                  <a:lnTo>
                    <a:pt x="1084" y="36"/>
                  </a:lnTo>
                  <a:cubicBezTo>
                    <a:pt x="1084" y="24"/>
                    <a:pt x="1096" y="12"/>
                    <a:pt x="1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6" name="Google Shape;4676;p45"/>
          <p:cNvGrpSpPr/>
          <p:nvPr/>
        </p:nvGrpSpPr>
        <p:grpSpPr>
          <a:xfrm>
            <a:off x="7257567" y="3313898"/>
            <a:ext cx="279478" cy="407917"/>
            <a:chOff x="7257567" y="3313898"/>
            <a:chExt cx="279478" cy="407917"/>
          </a:xfrm>
        </p:grpSpPr>
        <p:sp>
          <p:nvSpPr>
            <p:cNvPr id="4677" name="Google Shape;4677;p45"/>
            <p:cNvSpPr/>
            <p:nvPr/>
          </p:nvSpPr>
          <p:spPr>
            <a:xfrm>
              <a:off x="7272770" y="3560923"/>
              <a:ext cx="251375" cy="158562"/>
            </a:xfrm>
            <a:custGeom>
              <a:avLst/>
              <a:gdLst/>
              <a:ahLst/>
              <a:cxnLst/>
              <a:rect l="l" t="t" r="r" b="b"/>
              <a:pathLst>
                <a:path w="9061" h="5716" extrusionOk="0">
                  <a:moveTo>
                    <a:pt x="5953" y="1"/>
                  </a:moveTo>
                  <a:lnTo>
                    <a:pt x="2798" y="37"/>
                  </a:lnTo>
                  <a:lnTo>
                    <a:pt x="3167" y="1787"/>
                  </a:lnTo>
                  <a:cubicBezTo>
                    <a:pt x="3334" y="2716"/>
                    <a:pt x="2429" y="3680"/>
                    <a:pt x="1477" y="3680"/>
                  </a:cubicBezTo>
                  <a:cubicBezTo>
                    <a:pt x="786" y="3680"/>
                    <a:pt x="369" y="3930"/>
                    <a:pt x="191" y="4609"/>
                  </a:cubicBezTo>
                  <a:lnTo>
                    <a:pt x="96" y="4966"/>
                  </a:lnTo>
                  <a:cubicBezTo>
                    <a:pt x="0" y="5347"/>
                    <a:pt x="274" y="5704"/>
                    <a:pt x="667" y="5716"/>
                  </a:cubicBezTo>
                  <a:lnTo>
                    <a:pt x="8430" y="5585"/>
                  </a:lnTo>
                  <a:cubicBezTo>
                    <a:pt x="8823" y="5585"/>
                    <a:pt x="9061" y="5502"/>
                    <a:pt x="8954" y="5133"/>
                  </a:cubicBezTo>
                  <a:lnTo>
                    <a:pt x="8966" y="5133"/>
                  </a:lnTo>
                  <a:lnTo>
                    <a:pt x="8751" y="4847"/>
                  </a:lnTo>
                  <a:cubicBezTo>
                    <a:pt x="8704" y="4704"/>
                    <a:pt x="8930" y="4430"/>
                    <a:pt x="8847" y="4311"/>
                  </a:cubicBezTo>
                  <a:cubicBezTo>
                    <a:pt x="8573" y="3847"/>
                    <a:pt x="8085" y="3561"/>
                    <a:pt x="7549" y="3561"/>
                  </a:cubicBezTo>
                  <a:cubicBezTo>
                    <a:pt x="6596" y="3561"/>
                    <a:pt x="5870" y="2704"/>
                    <a:pt x="6037" y="1775"/>
                  </a:cubicBezTo>
                  <a:lnTo>
                    <a:pt x="6061" y="1668"/>
                  </a:lnTo>
                  <a:lnTo>
                    <a:pt x="5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5"/>
            <p:cNvSpPr/>
            <p:nvPr/>
          </p:nvSpPr>
          <p:spPr>
            <a:xfrm>
              <a:off x="7266168" y="3561589"/>
              <a:ext cx="260308" cy="160226"/>
            </a:xfrm>
            <a:custGeom>
              <a:avLst/>
              <a:gdLst/>
              <a:ahLst/>
              <a:cxnLst/>
              <a:rect l="l" t="t" r="r" b="b"/>
              <a:pathLst>
                <a:path w="9383" h="5776" extrusionOk="0">
                  <a:moveTo>
                    <a:pt x="2893" y="1"/>
                  </a:moveTo>
                  <a:lnTo>
                    <a:pt x="3191" y="1739"/>
                  </a:lnTo>
                  <a:cubicBezTo>
                    <a:pt x="3334" y="2632"/>
                    <a:pt x="2679" y="3465"/>
                    <a:pt x="1774" y="3525"/>
                  </a:cubicBezTo>
                  <a:lnTo>
                    <a:pt x="1679" y="3525"/>
                  </a:lnTo>
                  <a:cubicBezTo>
                    <a:pt x="1334" y="3525"/>
                    <a:pt x="1060" y="3799"/>
                    <a:pt x="798" y="4001"/>
                  </a:cubicBezTo>
                  <a:cubicBezTo>
                    <a:pt x="560" y="4192"/>
                    <a:pt x="322" y="4275"/>
                    <a:pt x="226" y="4573"/>
                  </a:cubicBezTo>
                  <a:lnTo>
                    <a:pt x="191" y="4668"/>
                  </a:lnTo>
                  <a:lnTo>
                    <a:pt x="95" y="5025"/>
                  </a:lnTo>
                  <a:cubicBezTo>
                    <a:pt x="0" y="5406"/>
                    <a:pt x="286" y="5775"/>
                    <a:pt x="667" y="5775"/>
                  </a:cubicBezTo>
                  <a:lnTo>
                    <a:pt x="8049" y="5775"/>
                  </a:lnTo>
                  <a:lnTo>
                    <a:pt x="8787" y="5621"/>
                  </a:lnTo>
                  <a:cubicBezTo>
                    <a:pt x="8878" y="5621"/>
                    <a:pt x="8954" y="5627"/>
                    <a:pt x="9020" y="5627"/>
                  </a:cubicBezTo>
                  <a:cubicBezTo>
                    <a:pt x="9205" y="5627"/>
                    <a:pt x="9303" y="5575"/>
                    <a:pt x="9382" y="5180"/>
                  </a:cubicBezTo>
                  <a:lnTo>
                    <a:pt x="9370" y="5168"/>
                  </a:lnTo>
                  <a:lnTo>
                    <a:pt x="905" y="5168"/>
                  </a:lnTo>
                  <a:cubicBezTo>
                    <a:pt x="786" y="5168"/>
                    <a:pt x="703" y="5061"/>
                    <a:pt x="727" y="4942"/>
                  </a:cubicBezTo>
                  <a:lnTo>
                    <a:pt x="762" y="4799"/>
                  </a:lnTo>
                  <a:cubicBezTo>
                    <a:pt x="869" y="4394"/>
                    <a:pt x="1250" y="4108"/>
                    <a:pt x="1679" y="4108"/>
                  </a:cubicBezTo>
                  <a:cubicBezTo>
                    <a:pt x="2977" y="4097"/>
                    <a:pt x="3977" y="2930"/>
                    <a:pt x="3763" y="1632"/>
                  </a:cubicBezTo>
                  <a:lnTo>
                    <a:pt x="34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5"/>
            <p:cNvSpPr/>
            <p:nvPr/>
          </p:nvSpPr>
          <p:spPr>
            <a:xfrm>
              <a:off x="7346427" y="3561922"/>
              <a:ext cx="101759" cy="60140"/>
            </a:xfrm>
            <a:custGeom>
              <a:avLst/>
              <a:gdLst/>
              <a:ahLst/>
              <a:cxnLst/>
              <a:rect l="l" t="t" r="r" b="b"/>
              <a:pathLst>
                <a:path w="3668" h="2168" extrusionOk="0">
                  <a:moveTo>
                    <a:pt x="0" y="1"/>
                  </a:moveTo>
                  <a:lnTo>
                    <a:pt x="274" y="1596"/>
                  </a:lnTo>
                  <a:cubicBezTo>
                    <a:pt x="822" y="1965"/>
                    <a:pt x="1382" y="2168"/>
                    <a:pt x="1858" y="2168"/>
                  </a:cubicBezTo>
                  <a:cubicBezTo>
                    <a:pt x="2322" y="2168"/>
                    <a:pt x="2858" y="1977"/>
                    <a:pt x="3406" y="1620"/>
                  </a:cubicBez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5"/>
            <p:cNvSpPr/>
            <p:nvPr/>
          </p:nvSpPr>
          <p:spPr>
            <a:xfrm>
              <a:off x="7371506" y="3595986"/>
              <a:ext cx="19198" cy="62415"/>
            </a:xfrm>
            <a:custGeom>
              <a:avLst/>
              <a:gdLst/>
              <a:ahLst/>
              <a:cxnLst/>
              <a:rect l="l" t="t" r="r" b="b"/>
              <a:pathLst>
                <a:path w="692" h="2250" extrusionOk="0">
                  <a:moveTo>
                    <a:pt x="244" y="1"/>
                  </a:moveTo>
                  <a:cubicBezTo>
                    <a:pt x="123" y="1"/>
                    <a:pt x="0" y="88"/>
                    <a:pt x="13" y="249"/>
                  </a:cubicBezTo>
                  <a:lnTo>
                    <a:pt x="228" y="2047"/>
                  </a:lnTo>
                  <a:cubicBezTo>
                    <a:pt x="239" y="2166"/>
                    <a:pt x="335" y="2249"/>
                    <a:pt x="442" y="2249"/>
                  </a:cubicBezTo>
                  <a:lnTo>
                    <a:pt x="478" y="2249"/>
                  </a:lnTo>
                  <a:cubicBezTo>
                    <a:pt x="597" y="2237"/>
                    <a:pt x="692" y="2118"/>
                    <a:pt x="668" y="1999"/>
                  </a:cubicBezTo>
                  <a:lnTo>
                    <a:pt x="466" y="201"/>
                  </a:lnTo>
                  <a:cubicBezTo>
                    <a:pt x="449" y="64"/>
                    <a:pt x="347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5"/>
            <p:cNvSpPr/>
            <p:nvPr/>
          </p:nvSpPr>
          <p:spPr>
            <a:xfrm>
              <a:off x="7404547" y="3595986"/>
              <a:ext cx="19059" cy="62415"/>
            </a:xfrm>
            <a:custGeom>
              <a:avLst/>
              <a:gdLst/>
              <a:ahLst/>
              <a:cxnLst/>
              <a:rect l="l" t="t" r="r" b="b"/>
              <a:pathLst>
                <a:path w="687" h="2250" extrusionOk="0">
                  <a:moveTo>
                    <a:pt x="441" y="1"/>
                  </a:moveTo>
                  <a:cubicBezTo>
                    <a:pt x="336" y="1"/>
                    <a:pt x="232" y="64"/>
                    <a:pt x="215" y="201"/>
                  </a:cubicBezTo>
                  <a:lnTo>
                    <a:pt x="13" y="1999"/>
                  </a:lnTo>
                  <a:cubicBezTo>
                    <a:pt x="1" y="2118"/>
                    <a:pt x="84" y="2237"/>
                    <a:pt x="203" y="2249"/>
                  </a:cubicBezTo>
                  <a:lnTo>
                    <a:pt x="239" y="2249"/>
                  </a:lnTo>
                  <a:cubicBezTo>
                    <a:pt x="346" y="2249"/>
                    <a:pt x="441" y="2166"/>
                    <a:pt x="453" y="2059"/>
                  </a:cubicBezTo>
                  <a:lnTo>
                    <a:pt x="668" y="249"/>
                  </a:lnTo>
                  <a:cubicBezTo>
                    <a:pt x="687" y="88"/>
                    <a:pt x="564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5"/>
            <p:cNvSpPr/>
            <p:nvPr/>
          </p:nvSpPr>
          <p:spPr>
            <a:xfrm>
              <a:off x="7410512" y="3674879"/>
              <a:ext cx="50214" cy="11928"/>
            </a:xfrm>
            <a:custGeom>
              <a:avLst/>
              <a:gdLst/>
              <a:ahLst/>
              <a:cxnLst/>
              <a:rect l="l" t="t" r="r" b="b"/>
              <a:pathLst>
                <a:path w="1810" h="430" extrusionOk="0">
                  <a:moveTo>
                    <a:pt x="215" y="1"/>
                  </a:moveTo>
                  <a:cubicBezTo>
                    <a:pt x="96" y="1"/>
                    <a:pt x="0" y="108"/>
                    <a:pt x="0" y="227"/>
                  </a:cubicBezTo>
                  <a:cubicBezTo>
                    <a:pt x="0" y="346"/>
                    <a:pt x="107" y="429"/>
                    <a:pt x="226" y="429"/>
                  </a:cubicBezTo>
                  <a:lnTo>
                    <a:pt x="1596" y="429"/>
                  </a:lnTo>
                  <a:cubicBezTo>
                    <a:pt x="1715" y="429"/>
                    <a:pt x="1810" y="334"/>
                    <a:pt x="1810" y="215"/>
                  </a:cubicBezTo>
                  <a:cubicBezTo>
                    <a:pt x="1798" y="96"/>
                    <a:pt x="1703" y="1"/>
                    <a:pt x="1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5"/>
            <p:cNvSpPr/>
            <p:nvPr/>
          </p:nvSpPr>
          <p:spPr>
            <a:xfrm>
              <a:off x="7333887" y="3674879"/>
              <a:ext cx="50547" cy="11956"/>
            </a:xfrm>
            <a:custGeom>
              <a:avLst/>
              <a:gdLst/>
              <a:ahLst/>
              <a:cxnLst/>
              <a:rect l="l" t="t" r="r" b="b"/>
              <a:pathLst>
                <a:path w="1822" h="431" extrusionOk="0">
                  <a:moveTo>
                    <a:pt x="226" y="1"/>
                  </a:moveTo>
                  <a:cubicBezTo>
                    <a:pt x="107" y="1"/>
                    <a:pt x="0" y="108"/>
                    <a:pt x="12" y="227"/>
                  </a:cubicBezTo>
                  <a:cubicBezTo>
                    <a:pt x="12" y="339"/>
                    <a:pt x="107" y="430"/>
                    <a:pt x="218" y="430"/>
                  </a:cubicBezTo>
                  <a:cubicBezTo>
                    <a:pt x="225" y="430"/>
                    <a:pt x="231" y="430"/>
                    <a:pt x="238" y="429"/>
                  </a:cubicBezTo>
                  <a:lnTo>
                    <a:pt x="1607" y="429"/>
                  </a:lnTo>
                  <a:cubicBezTo>
                    <a:pt x="1726" y="429"/>
                    <a:pt x="1822" y="334"/>
                    <a:pt x="1822" y="215"/>
                  </a:cubicBezTo>
                  <a:cubicBezTo>
                    <a:pt x="1810" y="96"/>
                    <a:pt x="1715" y="1"/>
                    <a:pt x="1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5"/>
            <p:cNvSpPr/>
            <p:nvPr/>
          </p:nvSpPr>
          <p:spPr>
            <a:xfrm>
              <a:off x="7272437" y="3659677"/>
              <a:ext cx="45942" cy="37754"/>
            </a:xfrm>
            <a:custGeom>
              <a:avLst/>
              <a:gdLst/>
              <a:ahLst/>
              <a:cxnLst/>
              <a:rect l="l" t="t" r="r" b="b"/>
              <a:pathLst>
                <a:path w="1656" h="1361" extrusionOk="0">
                  <a:moveTo>
                    <a:pt x="1453" y="1"/>
                  </a:moveTo>
                  <a:cubicBezTo>
                    <a:pt x="1108" y="1"/>
                    <a:pt x="905" y="346"/>
                    <a:pt x="643" y="549"/>
                  </a:cubicBezTo>
                  <a:cubicBezTo>
                    <a:pt x="405" y="727"/>
                    <a:pt x="96" y="751"/>
                    <a:pt x="0" y="1049"/>
                  </a:cubicBezTo>
                  <a:cubicBezTo>
                    <a:pt x="196" y="1264"/>
                    <a:pt x="447" y="1361"/>
                    <a:pt x="694" y="1361"/>
                  </a:cubicBezTo>
                  <a:cubicBezTo>
                    <a:pt x="1179" y="1361"/>
                    <a:pt x="1649" y="988"/>
                    <a:pt x="1655" y="417"/>
                  </a:cubicBezTo>
                  <a:lnTo>
                    <a:pt x="1655" y="417"/>
                  </a:lnTo>
                  <a:cubicBezTo>
                    <a:pt x="1655" y="417"/>
                    <a:pt x="1655" y="417"/>
                    <a:pt x="1655" y="418"/>
                  </a:cubicBezTo>
                  <a:lnTo>
                    <a:pt x="1655" y="406"/>
                  </a:lnTo>
                  <a:cubicBezTo>
                    <a:pt x="1655" y="409"/>
                    <a:pt x="1655" y="413"/>
                    <a:pt x="1655" y="417"/>
                  </a:cubicBezTo>
                  <a:lnTo>
                    <a:pt x="1655" y="417"/>
                  </a:lnTo>
                  <a:cubicBezTo>
                    <a:pt x="1643" y="262"/>
                    <a:pt x="1620" y="132"/>
                    <a:pt x="15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5"/>
            <p:cNvSpPr/>
            <p:nvPr/>
          </p:nvSpPr>
          <p:spPr>
            <a:xfrm>
              <a:off x="7272437" y="3687112"/>
              <a:ext cx="694" cy="1664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4" y="0"/>
                  </a:moveTo>
                  <a:lnTo>
                    <a:pt x="24" y="0"/>
                  </a:lnTo>
                  <a:cubicBezTo>
                    <a:pt x="12" y="24"/>
                    <a:pt x="0" y="36"/>
                    <a:pt x="0" y="60"/>
                  </a:cubicBezTo>
                  <a:cubicBezTo>
                    <a:pt x="12" y="36"/>
                    <a:pt x="24" y="24"/>
                    <a:pt x="24" y="0"/>
                  </a:cubicBez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5"/>
            <p:cNvSpPr/>
            <p:nvPr/>
          </p:nvSpPr>
          <p:spPr>
            <a:xfrm>
              <a:off x="7272437" y="3659317"/>
              <a:ext cx="45942" cy="37726"/>
            </a:xfrm>
            <a:custGeom>
              <a:avLst/>
              <a:gdLst/>
              <a:ahLst/>
              <a:cxnLst/>
              <a:rect l="l" t="t" r="r" b="b"/>
              <a:pathLst>
                <a:path w="1656" h="1360" extrusionOk="0">
                  <a:moveTo>
                    <a:pt x="1483" y="1"/>
                  </a:moveTo>
                  <a:cubicBezTo>
                    <a:pt x="924" y="1"/>
                    <a:pt x="395" y="295"/>
                    <a:pt x="120" y="800"/>
                  </a:cubicBezTo>
                  <a:cubicBezTo>
                    <a:pt x="72" y="883"/>
                    <a:pt x="24" y="966"/>
                    <a:pt x="0" y="1062"/>
                  </a:cubicBezTo>
                  <a:cubicBezTo>
                    <a:pt x="143" y="1216"/>
                    <a:pt x="322" y="1324"/>
                    <a:pt x="536" y="1359"/>
                  </a:cubicBezTo>
                  <a:lnTo>
                    <a:pt x="548" y="1300"/>
                  </a:lnTo>
                  <a:cubicBezTo>
                    <a:pt x="655" y="895"/>
                    <a:pt x="1024" y="597"/>
                    <a:pt x="1453" y="597"/>
                  </a:cubicBezTo>
                  <a:lnTo>
                    <a:pt x="1632" y="597"/>
                  </a:lnTo>
                  <a:cubicBezTo>
                    <a:pt x="1644" y="538"/>
                    <a:pt x="1644" y="478"/>
                    <a:pt x="1655" y="419"/>
                  </a:cubicBezTo>
                  <a:cubicBezTo>
                    <a:pt x="1644" y="276"/>
                    <a:pt x="1620" y="133"/>
                    <a:pt x="1548" y="2"/>
                  </a:cubicBezTo>
                  <a:cubicBezTo>
                    <a:pt x="1527" y="1"/>
                    <a:pt x="1505" y="1"/>
                    <a:pt x="1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5"/>
            <p:cNvSpPr/>
            <p:nvPr/>
          </p:nvSpPr>
          <p:spPr>
            <a:xfrm>
              <a:off x="7487470" y="3679844"/>
              <a:ext cx="38673" cy="36672"/>
            </a:xfrm>
            <a:custGeom>
              <a:avLst/>
              <a:gdLst/>
              <a:ahLst/>
              <a:cxnLst/>
              <a:rect l="l" t="t" r="r" b="b"/>
              <a:pathLst>
                <a:path w="1394" h="1322" extrusionOk="0">
                  <a:moveTo>
                    <a:pt x="1060" y="0"/>
                  </a:moveTo>
                  <a:cubicBezTo>
                    <a:pt x="524" y="0"/>
                    <a:pt x="72" y="393"/>
                    <a:pt x="0" y="917"/>
                  </a:cubicBezTo>
                  <a:cubicBezTo>
                    <a:pt x="0" y="965"/>
                    <a:pt x="215" y="941"/>
                    <a:pt x="215" y="1000"/>
                  </a:cubicBezTo>
                  <a:cubicBezTo>
                    <a:pt x="215" y="1155"/>
                    <a:pt x="334" y="1179"/>
                    <a:pt x="393" y="1322"/>
                  </a:cubicBezTo>
                  <a:lnTo>
                    <a:pt x="751" y="1322"/>
                  </a:lnTo>
                  <a:cubicBezTo>
                    <a:pt x="1084" y="1322"/>
                    <a:pt x="1393" y="1227"/>
                    <a:pt x="1393" y="905"/>
                  </a:cubicBezTo>
                  <a:cubicBezTo>
                    <a:pt x="1393" y="846"/>
                    <a:pt x="1382" y="786"/>
                    <a:pt x="1370" y="726"/>
                  </a:cubicBezTo>
                  <a:lnTo>
                    <a:pt x="1286" y="405"/>
                  </a:lnTo>
                  <a:cubicBezTo>
                    <a:pt x="1251" y="262"/>
                    <a:pt x="1191" y="131"/>
                    <a:pt x="1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5"/>
            <p:cNvSpPr/>
            <p:nvPr/>
          </p:nvSpPr>
          <p:spPr>
            <a:xfrm>
              <a:off x="7486804" y="3705254"/>
              <a:ext cx="39672" cy="16561"/>
            </a:xfrm>
            <a:custGeom>
              <a:avLst/>
              <a:gdLst/>
              <a:ahLst/>
              <a:cxnLst/>
              <a:rect l="l" t="t" r="r" b="b"/>
              <a:pathLst>
                <a:path w="1430" h="597" extrusionOk="0">
                  <a:moveTo>
                    <a:pt x="13" y="1"/>
                  </a:moveTo>
                  <a:cubicBezTo>
                    <a:pt x="13" y="61"/>
                    <a:pt x="1" y="108"/>
                    <a:pt x="1" y="156"/>
                  </a:cubicBezTo>
                  <a:cubicBezTo>
                    <a:pt x="1" y="311"/>
                    <a:pt x="36" y="465"/>
                    <a:pt x="108" y="596"/>
                  </a:cubicBezTo>
                  <a:lnTo>
                    <a:pt x="834" y="596"/>
                  </a:lnTo>
                  <a:cubicBezTo>
                    <a:pt x="841" y="597"/>
                    <a:pt x="848" y="597"/>
                    <a:pt x="855" y="597"/>
                  </a:cubicBezTo>
                  <a:cubicBezTo>
                    <a:pt x="1178" y="597"/>
                    <a:pt x="1429" y="327"/>
                    <a:pt x="14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5"/>
            <p:cNvSpPr/>
            <p:nvPr/>
          </p:nvSpPr>
          <p:spPr>
            <a:xfrm>
              <a:off x="7263504" y="3319169"/>
              <a:ext cx="273541" cy="286721"/>
            </a:xfrm>
            <a:custGeom>
              <a:avLst/>
              <a:gdLst/>
              <a:ahLst/>
              <a:cxnLst/>
              <a:rect l="l" t="t" r="r" b="b"/>
              <a:pathLst>
                <a:path w="9860" h="10336" extrusionOk="0">
                  <a:moveTo>
                    <a:pt x="4823" y="1"/>
                  </a:moveTo>
                  <a:cubicBezTo>
                    <a:pt x="2180" y="1"/>
                    <a:pt x="1061" y="1239"/>
                    <a:pt x="680" y="2906"/>
                  </a:cubicBezTo>
                  <a:cubicBezTo>
                    <a:pt x="632" y="3132"/>
                    <a:pt x="525" y="3334"/>
                    <a:pt x="382" y="3513"/>
                  </a:cubicBezTo>
                  <a:cubicBezTo>
                    <a:pt x="132" y="3846"/>
                    <a:pt x="1" y="4251"/>
                    <a:pt x="13" y="4668"/>
                  </a:cubicBezTo>
                  <a:cubicBezTo>
                    <a:pt x="13" y="5597"/>
                    <a:pt x="239" y="6418"/>
                    <a:pt x="942" y="6942"/>
                  </a:cubicBezTo>
                  <a:cubicBezTo>
                    <a:pt x="1215" y="7156"/>
                    <a:pt x="1442" y="7418"/>
                    <a:pt x="1632" y="7716"/>
                  </a:cubicBezTo>
                  <a:cubicBezTo>
                    <a:pt x="2620" y="9287"/>
                    <a:pt x="3918" y="10335"/>
                    <a:pt x="4835" y="10335"/>
                  </a:cubicBezTo>
                  <a:cubicBezTo>
                    <a:pt x="5764" y="10335"/>
                    <a:pt x="7097" y="9264"/>
                    <a:pt x="8085" y="7668"/>
                  </a:cubicBezTo>
                  <a:cubicBezTo>
                    <a:pt x="8264" y="7382"/>
                    <a:pt x="8490" y="7121"/>
                    <a:pt x="8752" y="6906"/>
                  </a:cubicBezTo>
                  <a:cubicBezTo>
                    <a:pt x="9455" y="6370"/>
                    <a:pt x="9859" y="5537"/>
                    <a:pt x="9859" y="4644"/>
                  </a:cubicBezTo>
                  <a:cubicBezTo>
                    <a:pt x="9859" y="4239"/>
                    <a:pt x="9716" y="3834"/>
                    <a:pt x="9466" y="3513"/>
                  </a:cubicBezTo>
                  <a:cubicBezTo>
                    <a:pt x="9335" y="3346"/>
                    <a:pt x="9240" y="3156"/>
                    <a:pt x="9193" y="2941"/>
                  </a:cubicBezTo>
                  <a:cubicBezTo>
                    <a:pt x="9050" y="2275"/>
                    <a:pt x="8740" y="1644"/>
                    <a:pt x="8288" y="1132"/>
                  </a:cubicBezTo>
                  <a:cubicBezTo>
                    <a:pt x="7573" y="346"/>
                    <a:pt x="6442" y="1"/>
                    <a:pt x="48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5"/>
            <p:cNvSpPr/>
            <p:nvPr/>
          </p:nvSpPr>
          <p:spPr>
            <a:xfrm>
              <a:off x="7257567" y="3313898"/>
              <a:ext cx="235867" cy="201143"/>
            </a:xfrm>
            <a:custGeom>
              <a:avLst/>
              <a:gdLst/>
              <a:ahLst/>
              <a:cxnLst/>
              <a:rect l="l" t="t" r="r" b="b"/>
              <a:pathLst>
                <a:path w="8502" h="7251" extrusionOk="0">
                  <a:moveTo>
                    <a:pt x="5061" y="0"/>
                  </a:moveTo>
                  <a:cubicBezTo>
                    <a:pt x="4918" y="0"/>
                    <a:pt x="4775" y="12"/>
                    <a:pt x="4632" y="24"/>
                  </a:cubicBezTo>
                  <a:cubicBezTo>
                    <a:pt x="3906" y="60"/>
                    <a:pt x="3334" y="548"/>
                    <a:pt x="2822" y="786"/>
                  </a:cubicBezTo>
                  <a:cubicBezTo>
                    <a:pt x="2418" y="976"/>
                    <a:pt x="2025" y="905"/>
                    <a:pt x="1751" y="1179"/>
                  </a:cubicBezTo>
                  <a:cubicBezTo>
                    <a:pt x="1227" y="1703"/>
                    <a:pt x="858" y="2358"/>
                    <a:pt x="703" y="3084"/>
                  </a:cubicBezTo>
                  <a:cubicBezTo>
                    <a:pt x="656" y="3310"/>
                    <a:pt x="548" y="3512"/>
                    <a:pt x="405" y="3691"/>
                  </a:cubicBezTo>
                  <a:cubicBezTo>
                    <a:pt x="144" y="4024"/>
                    <a:pt x="1" y="4417"/>
                    <a:pt x="1" y="4834"/>
                  </a:cubicBezTo>
                  <a:cubicBezTo>
                    <a:pt x="1" y="5739"/>
                    <a:pt x="429" y="6584"/>
                    <a:pt x="1144" y="7132"/>
                  </a:cubicBezTo>
                  <a:cubicBezTo>
                    <a:pt x="1203" y="7168"/>
                    <a:pt x="1251" y="7215"/>
                    <a:pt x="1298" y="7251"/>
                  </a:cubicBezTo>
                  <a:cubicBezTo>
                    <a:pt x="822" y="6727"/>
                    <a:pt x="572" y="6048"/>
                    <a:pt x="572" y="5346"/>
                  </a:cubicBezTo>
                  <a:cubicBezTo>
                    <a:pt x="572" y="4929"/>
                    <a:pt x="715" y="4524"/>
                    <a:pt x="977" y="4203"/>
                  </a:cubicBezTo>
                  <a:cubicBezTo>
                    <a:pt x="1120" y="4024"/>
                    <a:pt x="1215" y="3810"/>
                    <a:pt x="1275" y="3596"/>
                  </a:cubicBezTo>
                  <a:cubicBezTo>
                    <a:pt x="1644" y="1917"/>
                    <a:pt x="2977" y="512"/>
                    <a:pt x="5620" y="512"/>
                  </a:cubicBezTo>
                  <a:cubicBezTo>
                    <a:pt x="6859" y="512"/>
                    <a:pt x="7811" y="822"/>
                    <a:pt x="8502" y="1322"/>
                  </a:cubicBezTo>
                  <a:cubicBezTo>
                    <a:pt x="7787" y="536"/>
                    <a:pt x="6668" y="0"/>
                    <a:pt x="50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5"/>
            <p:cNvSpPr/>
            <p:nvPr/>
          </p:nvSpPr>
          <p:spPr>
            <a:xfrm>
              <a:off x="7293577" y="3515041"/>
              <a:ext cx="6630" cy="6630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0"/>
                  </a:moveTo>
                  <a:cubicBezTo>
                    <a:pt x="72" y="83"/>
                    <a:pt x="155" y="167"/>
                    <a:pt x="239" y="238"/>
                  </a:cubicBezTo>
                  <a:cubicBezTo>
                    <a:pt x="167" y="155"/>
                    <a:pt x="84" y="71"/>
                    <a:pt x="0" y="0"/>
                  </a:cubicBez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5"/>
            <p:cNvSpPr/>
            <p:nvPr/>
          </p:nvSpPr>
          <p:spPr>
            <a:xfrm>
              <a:off x="7283340" y="3422112"/>
              <a:ext cx="99457" cy="76091"/>
            </a:xfrm>
            <a:custGeom>
              <a:avLst/>
              <a:gdLst/>
              <a:ahLst/>
              <a:cxnLst/>
              <a:rect l="l" t="t" r="r" b="b"/>
              <a:pathLst>
                <a:path w="3585" h="2743" extrusionOk="0">
                  <a:moveTo>
                    <a:pt x="909" y="0"/>
                  </a:moveTo>
                  <a:cubicBezTo>
                    <a:pt x="504" y="0"/>
                    <a:pt x="116" y="264"/>
                    <a:pt x="0" y="695"/>
                  </a:cubicBezTo>
                  <a:cubicBezTo>
                    <a:pt x="0" y="826"/>
                    <a:pt x="0" y="957"/>
                    <a:pt x="24" y="1088"/>
                  </a:cubicBezTo>
                  <a:cubicBezTo>
                    <a:pt x="24" y="1088"/>
                    <a:pt x="691" y="2743"/>
                    <a:pt x="1786" y="2743"/>
                  </a:cubicBezTo>
                  <a:lnTo>
                    <a:pt x="2536" y="2743"/>
                  </a:lnTo>
                  <a:cubicBezTo>
                    <a:pt x="2917" y="2743"/>
                    <a:pt x="3417" y="2683"/>
                    <a:pt x="3537" y="2338"/>
                  </a:cubicBezTo>
                  <a:cubicBezTo>
                    <a:pt x="3572" y="2219"/>
                    <a:pt x="3584" y="2100"/>
                    <a:pt x="3584" y="1981"/>
                  </a:cubicBezTo>
                  <a:cubicBezTo>
                    <a:pt x="3548" y="1707"/>
                    <a:pt x="3406" y="1457"/>
                    <a:pt x="3179" y="1302"/>
                  </a:cubicBezTo>
                  <a:lnTo>
                    <a:pt x="1429" y="159"/>
                  </a:lnTo>
                  <a:cubicBezTo>
                    <a:pt x="1266" y="51"/>
                    <a:pt x="1086" y="0"/>
                    <a:pt x="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5"/>
            <p:cNvSpPr/>
            <p:nvPr/>
          </p:nvSpPr>
          <p:spPr>
            <a:xfrm>
              <a:off x="7411816" y="3422112"/>
              <a:ext cx="100456" cy="78088"/>
            </a:xfrm>
            <a:custGeom>
              <a:avLst/>
              <a:gdLst/>
              <a:ahLst/>
              <a:cxnLst/>
              <a:rect l="l" t="t" r="r" b="b"/>
              <a:pathLst>
                <a:path w="3621" h="2815" extrusionOk="0">
                  <a:moveTo>
                    <a:pt x="2682" y="0"/>
                  </a:moveTo>
                  <a:cubicBezTo>
                    <a:pt x="2508" y="0"/>
                    <a:pt x="2331" y="50"/>
                    <a:pt x="2168" y="159"/>
                  </a:cubicBezTo>
                  <a:lnTo>
                    <a:pt x="418" y="1302"/>
                  </a:lnTo>
                  <a:cubicBezTo>
                    <a:pt x="179" y="1457"/>
                    <a:pt x="37" y="1707"/>
                    <a:pt x="13" y="1981"/>
                  </a:cubicBezTo>
                  <a:cubicBezTo>
                    <a:pt x="1" y="2100"/>
                    <a:pt x="13" y="2219"/>
                    <a:pt x="60" y="2338"/>
                  </a:cubicBezTo>
                  <a:cubicBezTo>
                    <a:pt x="179" y="2683"/>
                    <a:pt x="608" y="2814"/>
                    <a:pt x="989" y="2814"/>
                  </a:cubicBezTo>
                  <a:lnTo>
                    <a:pt x="1489" y="2743"/>
                  </a:lnTo>
                  <a:cubicBezTo>
                    <a:pt x="2585" y="2743"/>
                    <a:pt x="3620" y="2040"/>
                    <a:pt x="3620" y="933"/>
                  </a:cubicBezTo>
                  <a:cubicBezTo>
                    <a:pt x="3620" y="389"/>
                    <a:pt x="3168" y="0"/>
                    <a:pt x="2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5"/>
            <p:cNvSpPr/>
            <p:nvPr/>
          </p:nvSpPr>
          <p:spPr>
            <a:xfrm>
              <a:off x="7276793" y="3440726"/>
              <a:ext cx="105671" cy="62776"/>
            </a:xfrm>
            <a:custGeom>
              <a:avLst/>
              <a:gdLst/>
              <a:ahLst/>
              <a:cxnLst/>
              <a:rect l="l" t="t" r="r" b="b"/>
              <a:pathLst>
                <a:path w="3809" h="2263" extrusionOk="0">
                  <a:moveTo>
                    <a:pt x="201" y="0"/>
                  </a:moveTo>
                  <a:cubicBezTo>
                    <a:pt x="0" y="1166"/>
                    <a:pt x="977" y="2263"/>
                    <a:pt x="2151" y="2263"/>
                  </a:cubicBezTo>
                  <a:cubicBezTo>
                    <a:pt x="2164" y="2263"/>
                    <a:pt x="2176" y="2263"/>
                    <a:pt x="2189" y="2262"/>
                  </a:cubicBezTo>
                  <a:lnTo>
                    <a:pt x="2963" y="2262"/>
                  </a:lnTo>
                  <a:cubicBezTo>
                    <a:pt x="2972" y="2263"/>
                    <a:pt x="2980" y="2263"/>
                    <a:pt x="2989" y="2263"/>
                  </a:cubicBezTo>
                  <a:cubicBezTo>
                    <a:pt x="3359" y="2263"/>
                    <a:pt x="3680" y="2016"/>
                    <a:pt x="3808" y="1667"/>
                  </a:cubicBezTo>
                  <a:lnTo>
                    <a:pt x="2189" y="1667"/>
                  </a:lnTo>
                  <a:cubicBezTo>
                    <a:pt x="1213" y="1667"/>
                    <a:pt x="379" y="965"/>
                    <a:pt x="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5"/>
            <p:cNvSpPr/>
            <p:nvPr/>
          </p:nvSpPr>
          <p:spPr>
            <a:xfrm>
              <a:off x="7413480" y="3441364"/>
              <a:ext cx="99124" cy="62165"/>
            </a:xfrm>
            <a:custGeom>
              <a:avLst/>
              <a:gdLst/>
              <a:ahLst/>
              <a:cxnLst/>
              <a:rect l="l" t="t" r="r" b="b"/>
              <a:pathLst>
                <a:path w="3573" h="2241" extrusionOk="0">
                  <a:moveTo>
                    <a:pt x="3537" y="1"/>
                  </a:moveTo>
                  <a:cubicBezTo>
                    <a:pt x="3370" y="953"/>
                    <a:pt x="2536" y="1644"/>
                    <a:pt x="1584" y="1644"/>
                  </a:cubicBezTo>
                  <a:lnTo>
                    <a:pt x="0" y="1644"/>
                  </a:lnTo>
                  <a:cubicBezTo>
                    <a:pt x="48" y="1763"/>
                    <a:pt x="108" y="1882"/>
                    <a:pt x="203" y="1977"/>
                  </a:cubicBezTo>
                  <a:cubicBezTo>
                    <a:pt x="396" y="2209"/>
                    <a:pt x="748" y="2240"/>
                    <a:pt x="1083" y="2240"/>
                  </a:cubicBezTo>
                  <a:cubicBezTo>
                    <a:pt x="1208" y="2240"/>
                    <a:pt x="1331" y="2236"/>
                    <a:pt x="1442" y="2236"/>
                  </a:cubicBezTo>
                  <a:cubicBezTo>
                    <a:pt x="1492" y="2236"/>
                    <a:pt x="1540" y="2237"/>
                    <a:pt x="1584" y="2239"/>
                  </a:cubicBezTo>
                  <a:cubicBezTo>
                    <a:pt x="2679" y="2239"/>
                    <a:pt x="3572" y="1346"/>
                    <a:pt x="3572" y="251"/>
                  </a:cubicBezTo>
                  <a:cubicBezTo>
                    <a:pt x="3572" y="168"/>
                    <a:pt x="3560" y="84"/>
                    <a:pt x="3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5"/>
            <p:cNvSpPr/>
            <p:nvPr/>
          </p:nvSpPr>
          <p:spPr>
            <a:xfrm>
              <a:off x="7401468" y="3517926"/>
              <a:ext cx="18976" cy="20583"/>
            </a:xfrm>
            <a:custGeom>
              <a:avLst/>
              <a:gdLst/>
              <a:ahLst/>
              <a:cxnLst/>
              <a:rect l="l" t="t" r="r" b="b"/>
              <a:pathLst>
                <a:path w="684" h="742" extrusionOk="0">
                  <a:moveTo>
                    <a:pt x="294" y="0"/>
                  </a:moveTo>
                  <a:cubicBezTo>
                    <a:pt x="148" y="0"/>
                    <a:pt x="0" y="149"/>
                    <a:pt x="88" y="325"/>
                  </a:cubicBezTo>
                  <a:lnTo>
                    <a:pt x="231" y="622"/>
                  </a:lnTo>
                  <a:cubicBezTo>
                    <a:pt x="267" y="694"/>
                    <a:pt x="350" y="741"/>
                    <a:pt x="433" y="741"/>
                  </a:cubicBezTo>
                  <a:cubicBezTo>
                    <a:pt x="469" y="741"/>
                    <a:pt x="505" y="729"/>
                    <a:pt x="529" y="718"/>
                  </a:cubicBezTo>
                  <a:cubicBezTo>
                    <a:pt x="636" y="658"/>
                    <a:pt x="683" y="527"/>
                    <a:pt x="636" y="420"/>
                  </a:cubicBezTo>
                  <a:lnTo>
                    <a:pt x="481" y="122"/>
                  </a:lnTo>
                  <a:cubicBezTo>
                    <a:pt x="438" y="36"/>
                    <a:pt x="366" y="0"/>
                    <a:pt x="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5"/>
            <p:cNvSpPr/>
            <p:nvPr/>
          </p:nvSpPr>
          <p:spPr>
            <a:xfrm>
              <a:off x="7375168" y="3517538"/>
              <a:ext cx="19614" cy="20971"/>
            </a:xfrm>
            <a:custGeom>
              <a:avLst/>
              <a:gdLst/>
              <a:ahLst/>
              <a:cxnLst/>
              <a:rect l="l" t="t" r="r" b="b"/>
              <a:pathLst>
                <a:path w="707" h="756" extrusionOk="0">
                  <a:moveTo>
                    <a:pt x="396" y="1"/>
                  </a:moveTo>
                  <a:cubicBezTo>
                    <a:pt x="319" y="1"/>
                    <a:pt x="243" y="40"/>
                    <a:pt x="203" y="136"/>
                  </a:cubicBezTo>
                  <a:lnTo>
                    <a:pt x="60" y="434"/>
                  </a:lnTo>
                  <a:cubicBezTo>
                    <a:pt x="0" y="541"/>
                    <a:pt x="48" y="684"/>
                    <a:pt x="155" y="732"/>
                  </a:cubicBezTo>
                  <a:cubicBezTo>
                    <a:pt x="191" y="743"/>
                    <a:pt x="215" y="755"/>
                    <a:pt x="250" y="755"/>
                  </a:cubicBezTo>
                  <a:cubicBezTo>
                    <a:pt x="334" y="755"/>
                    <a:pt x="417" y="708"/>
                    <a:pt x="453" y="636"/>
                  </a:cubicBezTo>
                  <a:lnTo>
                    <a:pt x="596" y="339"/>
                  </a:lnTo>
                  <a:cubicBezTo>
                    <a:pt x="706" y="157"/>
                    <a:pt x="549" y="1"/>
                    <a:pt x="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5"/>
            <p:cNvSpPr/>
            <p:nvPr/>
          </p:nvSpPr>
          <p:spPr>
            <a:xfrm>
              <a:off x="7370868" y="3556318"/>
              <a:ext cx="53876" cy="11900"/>
            </a:xfrm>
            <a:custGeom>
              <a:avLst/>
              <a:gdLst/>
              <a:ahLst/>
              <a:cxnLst/>
              <a:rect l="l" t="t" r="r" b="b"/>
              <a:pathLst>
                <a:path w="1942" h="429" extrusionOk="0">
                  <a:moveTo>
                    <a:pt x="227" y="0"/>
                  </a:moveTo>
                  <a:cubicBezTo>
                    <a:pt x="96" y="0"/>
                    <a:pt x="1" y="96"/>
                    <a:pt x="1" y="215"/>
                  </a:cubicBezTo>
                  <a:cubicBezTo>
                    <a:pt x="12" y="334"/>
                    <a:pt x="108" y="429"/>
                    <a:pt x="227" y="429"/>
                  </a:cubicBezTo>
                  <a:lnTo>
                    <a:pt x="1715" y="429"/>
                  </a:lnTo>
                  <a:cubicBezTo>
                    <a:pt x="1834" y="429"/>
                    <a:pt x="1941" y="334"/>
                    <a:pt x="1941" y="203"/>
                  </a:cubicBezTo>
                  <a:cubicBezTo>
                    <a:pt x="1929" y="84"/>
                    <a:pt x="1834" y="0"/>
                    <a:pt x="1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5"/>
            <p:cNvSpPr/>
            <p:nvPr/>
          </p:nvSpPr>
          <p:spPr>
            <a:xfrm>
              <a:off x="7305784" y="3314536"/>
              <a:ext cx="88221" cy="57810"/>
            </a:xfrm>
            <a:custGeom>
              <a:avLst/>
              <a:gdLst/>
              <a:ahLst/>
              <a:cxnLst/>
              <a:rect l="l" t="t" r="r" b="b"/>
              <a:pathLst>
                <a:path w="3180" h="2084" extrusionOk="0">
                  <a:moveTo>
                    <a:pt x="2894" y="1"/>
                  </a:moveTo>
                  <a:lnTo>
                    <a:pt x="2894" y="1"/>
                  </a:lnTo>
                  <a:cubicBezTo>
                    <a:pt x="2168" y="37"/>
                    <a:pt x="1715" y="632"/>
                    <a:pt x="1192" y="870"/>
                  </a:cubicBezTo>
                  <a:cubicBezTo>
                    <a:pt x="787" y="1061"/>
                    <a:pt x="287" y="870"/>
                    <a:pt x="1" y="1156"/>
                  </a:cubicBezTo>
                  <a:cubicBezTo>
                    <a:pt x="260" y="1737"/>
                    <a:pt x="829" y="2083"/>
                    <a:pt x="1429" y="2083"/>
                  </a:cubicBezTo>
                  <a:cubicBezTo>
                    <a:pt x="1627" y="2083"/>
                    <a:pt x="1830" y="2045"/>
                    <a:pt x="2025" y="1965"/>
                  </a:cubicBezTo>
                  <a:cubicBezTo>
                    <a:pt x="2787" y="1644"/>
                    <a:pt x="3180" y="775"/>
                    <a:pt x="28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5"/>
            <p:cNvSpPr/>
            <p:nvPr/>
          </p:nvSpPr>
          <p:spPr>
            <a:xfrm>
              <a:off x="7293577" y="3515041"/>
              <a:ext cx="6630" cy="6630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0" y="0"/>
                  </a:moveTo>
                  <a:cubicBezTo>
                    <a:pt x="72" y="83"/>
                    <a:pt x="155" y="167"/>
                    <a:pt x="239" y="238"/>
                  </a:cubicBezTo>
                  <a:cubicBezTo>
                    <a:pt x="167" y="155"/>
                    <a:pt x="84" y="71"/>
                    <a:pt x="0" y="0"/>
                  </a:cubicBezTo>
                  <a:close/>
                </a:path>
              </a:pathLst>
            </a:custGeom>
            <a:solidFill>
              <a:srgbClr val="ABD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5"/>
            <p:cNvSpPr/>
            <p:nvPr/>
          </p:nvSpPr>
          <p:spPr>
            <a:xfrm>
              <a:off x="7305784" y="3314536"/>
              <a:ext cx="82950" cy="48600"/>
            </a:xfrm>
            <a:custGeom>
              <a:avLst/>
              <a:gdLst/>
              <a:ahLst/>
              <a:cxnLst/>
              <a:rect l="l" t="t" r="r" b="b"/>
              <a:pathLst>
                <a:path w="2990" h="1752" extrusionOk="0">
                  <a:moveTo>
                    <a:pt x="2894" y="1"/>
                  </a:moveTo>
                  <a:cubicBezTo>
                    <a:pt x="2739" y="13"/>
                    <a:pt x="2573" y="25"/>
                    <a:pt x="2418" y="49"/>
                  </a:cubicBezTo>
                  <a:cubicBezTo>
                    <a:pt x="1525" y="168"/>
                    <a:pt x="644" y="513"/>
                    <a:pt x="1" y="1156"/>
                  </a:cubicBezTo>
                  <a:cubicBezTo>
                    <a:pt x="108" y="1394"/>
                    <a:pt x="263" y="1596"/>
                    <a:pt x="465" y="1751"/>
                  </a:cubicBezTo>
                  <a:cubicBezTo>
                    <a:pt x="1049" y="1144"/>
                    <a:pt x="1870" y="691"/>
                    <a:pt x="2989" y="549"/>
                  </a:cubicBezTo>
                  <a:cubicBezTo>
                    <a:pt x="2989" y="358"/>
                    <a:pt x="2954" y="180"/>
                    <a:pt x="28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5"/>
            <p:cNvSpPr/>
            <p:nvPr/>
          </p:nvSpPr>
          <p:spPr>
            <a:xfrm>
              <a:off x="7409846" y="3343941"/>
              <a:ext cx="37341" cy="38004"/>
            </a:xfrm>
            <a:custGeom>
              <a:avLst/>
              <a:gdLst/>
              <a:ahLst/>
              <a:cxnLst/>
              <a:rect l="l" t="t" r="r" b="b"/>
              <a:pathLst>
                <a:path w="1346" h="1370" extrusionOk="0">
                  <a:moveTo>
                    <a:pt x="620" y="1"/>
                  </a:moveTo>
                  <a:cubicBezTo>
                    <a:pt x="512" y="1"/>
                    <a:pt x="393" y="24"/>
                    <a:pt x="298" y="72"/>
                  </a:cubicBezTo>
                  <a:cubicBezTo>
                    <a:pt x="60" y="203"/>
                    <a:pt x="0" y="513"/>
                    <a:pt x="0" y="798"/>
                  </a:cubicBezTo>
                  <a:cubicBezTo>
                    <a:pt x="0" y="1191"/>
                    <a:pt x="179" y="1370"/>
                    <a:pt x="584" y="1370"/>
                  </a:cubicBezTo>
                  <a:cubicBezTo>
                    <a:pt x="858" y="1370"/>
                    <a:pt x="1143" y="1286"/>
                    <a:pt x="1263" y="1048"/>
                  </a:cubicBezTo>
                  <a:cubicBezTo>
                    <a:pt x="1310" y="953"/>
                    <a:pt x="1346" y="834"/>
                    <a:pt x="1346" y="727"/>
                  </a:cubicBezTo>
                  <a:cubicBezTo>
                    <a:pt x="1346" y="322"/>
                    <a:pt x="1024" y="1"/>
                    <a:pt x="6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5"/>
            <p:cNvSpPr/>
            <p:nvPr/>
          </p:nvSpPr>
          <p:spPr>
            <a:xfrm>
              <a:off x="7372532" y="3391182"/>
              <a:ext cx="21168" cy="23468"/>
            </a:xfrm>
            <a:custGeom>
              <a:avLst/>
              <a:gdLst/>
              <a:ahLst/>
              <a:cxnLst/>
              <a:rect l="l" t="t" r="r" b="b"/>
              <a:pathLst>
                <a:path w="763" h="846" extrusionOk="0">
                  <a:moveTo>
                    <a:pt x="310" y="0"/>
                  </a:moveTo>
                  <a:cubicBezTo>
                    <a:pt x="274" y="0"/>
                    <a:pt x="226" y="0"/>
                    <a:pt x="191" y="12"/>
                  </a:cubicBezTo>
                  <a:cubicBezTo>
                    <a:pt x="0" y="72"/>
                    <a:pt x="48" y="274"/>
                    <a:pt x="48" y="488"/>
                  </a:cubicBezTo>
                  <a:cubicBezTo>
                    <a:pt x="48" y="738"/>
                    <a:pt x="48" y="846"/>
                    <a:pt x="298" y="846"/>
                  </a:cubicBezTo>
                  <a:cubicBezTo>
                    <a:pt x="512" y="846"/>
                    <a:pt x="703" y="774"/>
                    <a:pt x="750" y="572"/>
                  </a:cubicBezTo>
                  <a:cubicBezTo>
                    <a:pt x="762" y="536"/>
                    <a:pt x="762" y="500"/>
                    <a:pt x="762" y="465"/>
                  </a:cubicBezTo>
                  <a:cubicBezTo>
                    <a:pt x="762" y="203"/>
                    <a:pt x="560" y="0"/>
                    <a:pt x="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5"/>
            <p:cNvSpPr/>
            <p:nvPr/>
          </p:nvSpPr>
          <p:spPr>
            <a:xfrm>
              <a:off x="7402910" y="3346243"/>
              <a:ext cx="41974" cy="37865"/>
            </a:xfrm>
            <a:custGeom>
              <a:avLst/>
              <a:gdLst/>
              <a:ahLst/>
              <a:cxnLst/>
              <a:rect l="l" t="t" r="r" b="b"/>
              <a:pathLst>
                <a:path w="1513" h="1365" extrusionOk="0">
                  <a:moveTo>
                    <a:pt x="548" y="1"/>
                  </a:moveTo>
                  <a:lnTo>
                    <a:pt x="548" y="1"/>
                  </a:lnTo>
                  <a:cubicBezTo>
                    <a:pt x="96" y="215"/>
                    <a:pt x="0" y="811"/>
                    <a:pt x="358" y="1156"/>
                  </a:cubicBezTo>
                  <a:cubicBezTo>
                    <a:pt x="499" y="1297"/>
                    <a:pt x="683" y="1365"/>
                    <a:pt x="865" y="1365"/>
                  </a:cubicBezTo>
                  <a:cubicBezTo>
                    <a:pt x="1127" y="1365"/>
                    <a:pt x="1386" y="1225"/>
                    <a:pt x="1513" y="965"/>
                  </a:cubicBezTo>
                  <a:lnTo>
                    <a:pt x="1513" y="965"/>
                  </a:lnTo>
                  <a:cubicBezTo>
                    <a:pt x="1417" y="1013"/>
                    <a:pt x="1310" y="1049"/>
                    <a:pt x="1191" y="1049"/>
                  </a:cubicBezTo>
                  <a:cubicBezTo>
                    <a:pt x="798" y="1049"/>
                    <a:pt x="465" y="715"/>
                    <a:pt x="465" y="322"/>
                  </a:cubicBezTo>
                  <a:cubicBezTo>
                    <a:pt x="465" y="203"/>
                    <a:pt x="489" y="96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5"/>
            <p:cNvSpPr/>
            <p:nvPr/>
          </p:nvSpPr>
          <p:spPr>
            <a:xfrm>
              <a:off x="7365264" y="3391515"/>
              <a:ext cx="28103" cy="25188"/>
            </a:xfrm>
            <a:custGeom>
              <a:avLst/>
              <a:gdLst/>
              <a:ahLst/>
              <a:cxnLst/>
              <a:rect l="l" t="t" r="r" b="b"/>
              <a:pathLst>
                <a:path w="1013" h="908" extrusionOk="0">
                  <a:moveTo>
                    <a:pt x="453" y="0"/>
                  </a:moveTo>
                  <a:cubicBezTo>
                    <a:pt x="107" y="95"/>
                    <a:pt x="0" y="524"/>
                    <a:pt x="250" y="774"/>
                  </a:cubicBezTo>
                  <a:cubicBezTo>
                    <a:pt x="341" y="865"/>
                    <a:pt x="454" y="907"/>
                    <a:pt x="566" y="907"/>
                  </a:cubicBezTo>
                  <a:cubicBezTo>
                    <a:pt x="761" y="907"/>
                    <a:pt x="952" y="779"/>
                    <a:pt x="1012" y="560"/>
                  </a:cubicBezTo>
                  <a:lnTo>
                    <a:pt x="1012" y="560"/>
                  </a:lnTo>
                  <a:cubicBezTo>
                    <a:pt x="976" y="572"/>
                    <a:pt x="929" y="583"/>
                    <a:pt x="893" y="583"/>
                  </a:cubicBezTo>
                  <a:cubicBezTo>
                    <a:pt x="643" y="583"/>
                    <a:pt x="441" y="369"/>
                    <a:pt x="441" y="119"/>
                  </a:cubicBezTo>
                  <a:cubicBezTo>
                    <a:pt x="441" y="83"/>
                    <a:pt x="441" y="36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6" name="Google Shape;4706;p45"/>
          <p:cNvGrpSpPr/>
          <p:nvPr/>
        </p:nvGrpSpPr>
        <p:grpSpPr>
          <a:xfrm>
            <a:off x="5597914" y="2618855"/>
            <a:ext cx="384178" cy="408194"/>
            <a:chOff x="5597914" y="2618855"/>
            <a:chExt cx="384178" cy="408194"/>
          </a:xfrm>
        </p:grpSpPr>
        <p:sp>
          <p:nvSpPr>
            <p:cNvPr id="4707" name="Google Shape;4707;p45"/>
            <p:cNvSpPr/>
            <p:nvPr/>
          </p:nvSpPr>
          <p:spPr>
            <a:xfrm>
              <a:off x="5668269" y="2666263"/>
              <a:ext cx="248739" cy="176815"/>
            </a:xfrm>
            <a:custGeom>
              <a:avLst/>
              <a:gdLst/>
              <a:ahLst/>
              <a:cxnLst/>
              <a:rect l="l" t="t" r="r" b="b"/>
              <a:pathLst>
                <a:path w="8966" h="6374" extrusionOk="0">
                  <a:moveTo>
                    <a:pt x="4376" y="1"/>
                  </a:moveTo>
                  <a:cubicBezTo>
                    <a:pt x="3025" y="1"/>
                    <a:pt x="1673" y="212"/>
                    <a:pt x="370" y="635"/>
                  </a:cubicBezTo>
                  <a:cubicBezTo>
                    <a:pt x="1" y="1301"/>
                    <a:pt x="263" y="2087"/>
                    <a:pt x="263" y="2897"/>
                  </a:cubicBezTo>
                  <a:cubicBezTo>
                    <a:pt x="263" y="3706"/>
                    <a:pt x="1" y="4445"/>
                    <a:pt x="370" y="5111"/>
                  </a:cubicBezTo>
                  <a:cubicBezTo>
                    <a:pt x="1489" y="5504"/>
                    <a:pt x="2858" y="6373"/>
                    <a:pt x="4370" y="6373"/>
                  </a:cubicBezTo>
                  <a:cubicBezTo>
                    <a:pt x="5870" y="6373"/>
                    <a:pt x="7263" y="5504"/>
                    <a:pt x="8383" y="5111"/>
                  </a:cubicBezTo>
                  <a:cubicBezTo>
                    <a:pt x="8764" y="4421"/>
                    <a:pt x="8966" y="3659"/>
                    <a:pt x="8966" y="2873"/>
                  </a:cubicBezTo>
                  <a:cubicBezTo>
                    <a:pt x="8966" y="2087"/>
                    <a:pt x="8764" y="1325"/>
                    <a:pt x="8383" y="635"/>
                  </a:cubicBezTo>
                  <a:cubicBezTo>
                    <a:pt x="7079" y="212"/>
                    <a:pt x="5728" y="1"/>
                    <a:pt x="4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5"/>
            <p:cNvSpPr/>
            <p:nvPr/>
          </p:nvSpPr>
          <p:spPr>
            <a:xfrm>
              <a:off x="5699826" y="2639789"/>
              <a:ext cx="197221" cy="204139"/>
            </a:xfrm>
            <a:custGeom>
              <a:avLst/>
              <a:gdLst/>
              <a:ahLst/>
              <a:cxnLst/>
              <a:rect l="l" t="t" r="r" b="b"/>
              <a:pathLst>
                <a:path w="7109" h="7359" extrusionOk="0">
                  <a:moveTo>
                    <a:pt x="3251" y="1"/>
                  </a:moveTo>
                  <a:lnTo>
                    <a:pt x="1596" y="1167"/>
                  </a:lnTo>
                  <a:cubicBezTo>
                    <a:pt x="775" y="1786"/>
                    <a:pt x="1" y="2822"/>
                    <a:pt x="1" y="3930"/>
                  </a:cubicBezTo>
                  <a:cubicBezTo>
                    <a:pt x="1" y="5049"/>
                    <a:pt x="644" y="6061"/>
                    <a:pt x="1465" y="6680"/>
                  </a:cubicBezTo>
                  <a:lnTo>
                    <a:pt x="3263" y="7359"/>
                  </a:lnTo>
                  <a:lnTo>
                    <a:pt x="5311" y="6656"/>
                  </a:lnTo>
                  <a:cubicBezTo>
                    <a:pt x="6787" y="5537"/>
                    <a:pt x="7109" y="3453"/>
                    <a:pt x="6037" y="1953"/>
                  </a:cubicBezTo>
                  <a:cubicBezTo>
                    <a:pt x="5835" y="1667"/>
                    <a:pt x="5347" y="1417"/>
                    <a:pt x="5073" y="1215"/>
                  </a:cubicBezTo>
                  <a:lnTo>
                    <a:pt x="32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5"/>
            <p:cNvSpPr/>
            <p:nvPr/>
          </p:nvSpPr>
          <p:spPr>
            <a:xfrm>
              <a:off x="5683652" y="2639456"/>
              <a:ext cx="183350" cy="204139"/>
            </a:xfrm>
            <a:custGeom>
              <a:avLst/>
              <a:gdLst/>
              <a:ahLst/>
              <a:cxnLst/>
              <a:rect l="l" t="t" r="r" b="b"/>
              <a:pathLst>
                <a:path w="6609" h="7359" extrusionOk="0">
                  <a:moveTo>
                    <a:pt x="3834" y="1"/>
                  </a:moveTo>
                  <a:cubicBezTo>
                    <a:pt x="3203" y="405"/>
                    <a:pt x="1441" y="1263"/>
                    <a:pt x="1084" y="1953"/>
                  </a:cubicBezTo>
                  <a:cubicBezTo>
                    <a:pt x="0" y="3453"/>
                    <a:pt x="322" y="5537"/>
                    <a:pt x="1798" y="6644"/>
                  </a:cubicBezTo>
                  <a:lnTo>
                    <a:pt x="3846" y="7359"/>
                  </a:lnTo>
                  <a:lnTo>
                    <a:pt x="4941" y="6978"/>
                  </a:lnTo>
                  <a:lnTo>
                    <a:pt x="4941" y="6978"/>
                  </a:lnTo>
                  <a:cubicBezTo>
                    <a:pt x="4786" y="6998"/>
                    <a:pt x="4632" y="7008"/>
                    <a:pt x="4481" y="7008"/>
                  </a:cubicBezTo>
                  <a:cubicBezTo>
                    <a:pt x="2604" y="7008"/>
                    <a:pt x="1023" y="5488"/>
                    <a:pt x="1012" y="3561"/>
                  </a:cubicBezTo>
                  <a:lnTo>
                    <a:pt x="1012" y="3489"/>
                  </a:lnTo>
                  <a:cubicBezTo>
                    <a:pt x="1024" y="2560"/>
                    <a:pt x="1751" y="1787"/>
                    <a:pt x="2679" y="1715"/>
                  </a:cubicBezTo>
                  <a:cubicBezTo>
                    <a:pt x="3060" y="1679"/>
                    <a:pt x="3453" y="1656"/>
                    <a:pt x="3846" y="1656"/>
                  </a:cubicBezTo>
                  <a:cubicBezTo>
                    <a:pt x="4775" y="1656"/>
                    <a:pt x="5703" y="1751"/>
                    <a:pt x="6608" y="1953"/>
                  </a:cubicBezTo>
                  <a:cubicBezTo>
                    <a:pt x="6406" y="1679"/>
                    <a:pt x="6168" y="1429"/>
                    <a:pt x="5894" y="1215"/>
                  </a:cubicBezTo>
                  <a:lnTo>
                    <a:pt x="38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5"/>
            <p:cNvSpPr/>
            <p:nvPr/>
          </p:nvSpPr>
          <p:spPr>
            <a:xfrm>
              <a:off x="5904108" y="2702353"/>
              <a:ext cx="40005" cy="87215"/>
            </a:xfrm>
            <a:custGeom>
              <a:avLst/>
              <a:gdLst/>
              <a:ahLst/>
              <a:cxnLst/>
              <a:rect l="l" t="t" r="r" b="b"/>
              <a:pathLst>
                <a:path w="1442" h="3144" extrusionOk="0">
                  <a:moveTo>
                    <a:pt x="727" y="0"/>
                  </a:moveTo>
                  <a:lnTo>
                    <a:pt x="1" y="24"/>
                  </a:lnTo>
                  <a:lnTo>
                    <a:pt x="84" y="2882"/>
                  </a:lnTo>
                  <a:lnTo>
                    <a:pt x="727" y="3144"/>
                  </a:lnTo>
                  <a:lnTo>
                    <a:pt x="1072" y="2989"/>
                  </a:lnTo>
                  <a:cubicBezTo>
                    <a:pt x="1298" y="2894"/>
                    <a:pt x="1441" y="2679"/>
                    <a:pt x="1441" y="2441"/>
                  </a:cubicBezTo>
                  <a:lnTo>
                    <a:pt x="1441" y="703"/>
                  </a:lnTo>
                  <a:cubicBezTo>
                    <a:pt x="1441" y="453"/>
                    <a:pt x="1298" y="238"/>
                    <a:pt x="1072" y="155"/>
                  </a:cubicBezTo>
                  <a:lnTo>
                    <a:pt x="7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5"/>
            <p:cNvSpPr/>
            <p:nvPr/>
          </p:nvSpPr>
          <p:spPr>
            <a:xfrm>
              <a:off x="5635894" y="2702353"/>
              <a:ext cx="40338" cy="88546"/>
            </a:xfrm>
            <a:custGeom>
              <a:avLst/>
              <a:gdLst/>
              <a:ahLst/>
              <a:cxnLst/>
              <a:rect l="l" t="t" r="r" b="b"/>
              <a:pathLst>
                <a:path w="1454" h="3192" extrusionOk="0">
                  <a:moveTo>
                    <a:pt x="715" y="0"/>
                  </a:moveTo>
                  <a:lnTo>
                    <a:pt x="358" y="155"/>
                  </a:lnTo>
                  <a:cubicBezTo>
                    <a:pt x="144" y="238"/>
                    <a:pt x="1" y="453"/>
                    <a:pt x="1" y="703"/>
                  </a:cubicBezTo>
                  <a:lnTo>
                    <a:pt x="1" y="2453"/>
                  </a:lnTo>
                  <a:cubicBezTo>
                    <a:pt x="1" y="2679"/>
                    <a:pt x="144" y="2894"/>
                    <a:pt x="370" y="2989"/>
                  </a:cubicBezTo>
                  <a:lnTo>
                    <a:pt x="715" y="3132"/>
                  </a:lnTo>
                  <a:lnTo>
                    <a:pt x="1453" y="3191"/>
                  </a:lnTo>
                  <a:lnTo>
                    <a:pt x="1346" y="60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5"/>
            <p:cNvSpPr/>
            <p:nvPr/>
          </p:nvSpPr>
          <p:spPr>
            <a:xfrm>
              <a:off x="5646131" y="2694419"/>
              <a:ext cx="29435" cy="103082"/>
            </a:xfrm>
            <a:custGeom>
              <a:avLst/>
              <a:gdLst/>
              <a:ahLst/>
              <a:cxnLst/>
              <a:rect l="l" t="t" r="r" b="b"/>
              <a:pathLst>
                <a:path w="1061" h="3716" extrusionOk="0">
                  <a:moveTo>
                    <a:pt x="1061" y="1"/>
                  </a:moveTo>
                  <a:lnTo>
                    <a:pt x="334" y="286"/>
                  </a:lnTo>
                  <a:cubicBezTo>
                    <a:pt x="1" y="1298"/>
                    <a:pt x="1" y="2394"/>
                    <a:pt x="334" y="3418"/>
                  </a:cubicBezTo>
                  <a:lnTo>
                    <a:pt x="1061" y="3715"/>
                  </a:lnTo>
                  <a:lnTo>
                    <a:pt x="10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5"/>
            <p:cNvSpPr/>
            <p:nvPr/>
          </p:nvSpPr>
          <p:spPr>
            <a:xfrm>
              <a:off x="5904441" y="2695085"/>
              <a:ext cx="26466" cy="102083"/>
            </a:xfrm>
            <a:custGeom>
              <a:avLst/>
              <a:gdLst/>
              <a:ahLst/>
              <a:cxnLst/>
              <a:rect l="l" t="t" r="r" b="b"/>
              <a:pathLst>
                <a:path w="954" h="3680" extrusionOk="0">
                  <a:moveTo>
                    <a:pt x="1" y="0"/>
                  </a:moveTo>
                  <a:lnTo>
                    <a:pt x="1" y="3679"/>
                  </a:lnTo>
                  <a:lnTo>
                    <a:pt x="715" y="3382"/>
                  </a:lnTo>
                  <a:cubicBezTo>
                    <a:pt x="869" y="2884"/>
                    <a:pt x="952" y="2362"/>
                    <a:pt x="953" y="1840"/>
                  </a:cubicBezTo>
                  <a:lnTo>
                    <a:pt x="953" y="1840"/>
                  </a:lnTo>
                  <a:cubicBezTo>
                    <a:pt x="953" y="1842"/>
                    <a:pt x="953" y="1844"/>
                    <a:pt x="953" y="1846"/>
                  </a:cubicBezTo>
                  <a:lnTo>
                    <a:pt x="953" y="1834"/>
                  </a:lnTo>
                  <a:cubicBezTo>
                    <a:pt x="953" y="1836"/>
                    <a:pt x="953" y="1838"/>
                    <a:pt x="953" y="1840"/>
                  </a:cubicBezTo>
                  <a:lnTo>
                    <a:pt x="953" y="1840"/>
                  </a:lnTo>
                  <a:cubicBezTo>
                    <a:pt x="952" y="1306"/>
                    <a:pt x="869" y="796"/>
                    <a:pt x="715" y="29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5"/>
            <p:cNvSpPr/>
            <p:nvPr/>
          </p:nvSpPr>
          <p:spPr>
            <a:xfrm>
              <a:off x="5605516" y="2864188"/>
              <a:ext cx="368975" cy="158895"/>
            </a:xfrm>
            <a:custGeom>
              <a:avLst/>
              <a:gdLst/>
              <a:ahLst/>
              <a:cxnLst/>
              <a:rect l="l" t="t" r="r" b="b"/>
              <a:pathLst>
                <a:path w="13300" h="5728" extrusionOk="0">
                  <a:moveTo>
                    <a:pt x="10514" y="0"/>
                  </a:moveTo>
                  <a:lnTo>
                    <a:pt x="2894" y="203"/>
                  </a:lnTo>
                  <a:lnTo>
                    <a:pt x="1763" y="727"/>
                  </a:lnTo>
                  <a:cubicBezTo>
                    <a:pt x="941" y="1108"/>
                    <a:pt x="465" y="1655"/>
                    <a:pt x="346" y="2560"/>
                  </a:cubicBezTo>
                  <a:lnTo>
                    <a:pt x="48" y="4965"/>
                  </a:lnTo>
                  <a:cubicBezTo>
                    <a:pt x="0" y="5322"/>
                    <a:pt x="274" y="5632"/>
                    <a:pt x="631" y="5644"/>
                  </a:cubicBezTo>
                  <a:lnTo>
                    <a:pt x="12669" y="5727"/>
                  </a:lnTo>
                  <a:cubicBezTo>
                    <a:pt x="13026" y="5727"/>
                    <a:pt x="13300" y="5406"/>
                    <a:pt x="13252" y="5049"/>
                  </a:cubicBezTo>
                  <a:lnTo>
                    <a:pt x="13181" y="2715"/>
                  </a:lnTo>
                  <a:lnTo>
                    <a:pt x="13169" y="2584"/>
                  </a:lnTo>
                  <a:cubicBezTo>
                    <a:pt x="13073" y="1905"/>
                    <a:pt x="12716" y="1286"/>
                    <a:pt x="12181" y="858"/>
                  </a:cubicBezTo>
                  <a:cubicBezTo>
                    <a:pt x="12165" y="846"/>
                    <a:pt x="12142" y="843"/>
                    <a:pt x="12117" y="843"/>
                  </a:cubicBezTo>
                  <a:cubicBezTo>
                    <a:pt x="12096" y="843"/>
                    <a:pt x="12074" y="845"/>
                    <a:pt x="12051" y="845"/>
                  </a:cubicBezTo>
                  <a:cubicBezTo>
                    <a:pt x="12017" y="845"/>
                    <a:pt x="11983" y="841"/>
                    <a:pt x="11954" y="822"/>
                  </a:cubicBezTo>
                  <a:cubicBezTo>
                    <a:pt x="11895" y="774"/>
                    <a:pt x="11883" y="643"/>
                    <a:pt x="11811" y="608"/>
                  </a:cubicBezTo>
                  <a:cubicBezTo>
                    <a:pt x="11752" y="572"/>
                    <a:pt x="11704" y="548"/>
                    <a:pt x="11645" y="524"/>
                  </a:cubicBezTo>
                  <a:lnTo>
                    <a:pt x="10514" y="0"/>
                  </a:lnTo>
                  <a:close/>
                </a:path>
              </a:pathLst>
            </a:custGeom>
            <a:solidFill>
              <a:srgbClr val="EF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5"/>
            <p:cNvSpPr/>
            <p:nvPr/>
          </p:nvSpPr>
          <p:spPr>
            <a:xfrm>
              <a:off x="5601548" y="2864188"/>
              <a:ext cx="379545" cy="162862"/>
            </a:xfrm>
            <a:custGeom>
              <a:avLst/>
              <a:gdLst/>
              <a:ahLst/>
              <a:cxnLst/>
              <a:rect l="l" t="t" r="r" b="b"/>
              <a:pathLst>
                <a:path w="13681" h="5871" extrusionOk="0">
                  <a:moveTo>
                    <a:pt x="2929" y="0"/>
                  </a:moveTo>
                  <a:lnTo>
                    <a:pt x="1798" y="512"/>
                  </a:lnTo>
                  <a:lnTo>
                    <a:pt x="1644" y="584"/>
                  </a:lnTo>
                  <a:cubicBezTo>
                    <a:pt x="1584" y="620"/>
                    <a:pt x="1620" y="786"/>
                    <a:pt x="1548" y="822"/>
                  </a:cubicBezTo>
                  <a:cubicBezTo>
                    <a:pt x="1534" y="833"/>
                    <a:pt x="1515" y="837"/>
                    <a:pt x="1492" y="837"/>
                  </a:cubicBezTo>
                  <a:cubicBezTo>
                    <a:pt x="1435" y="837"/>
                    <a:pt x="1359" y="813"/>
                    <a:pt x="1306" y="813"/>
                  </a:cubicBezTo>
                  <a:cubicBezTo>
                    <a:pt x="1289" y="813"/>
                    <a:pt x="1274" y="815"/>
                    <a:pt x="1263" y="822"/>
                  </a:cubicBezTo>
                  <a:cubicBezTo>
                    <a:pt x="715" y="1251"/>
                    <a:pt x="358" y="1882"/>
                    <a:pt x="262" y="2572"/>
                  </a:cubicBezTo>
                  <a:lnTo>
                    <a:pt x="239" y="2703"/>
                  </a:lnTo>
                  <a:lnTo>
                    <a:pt x="48" y="5156"/>
                  </a:lnTo>
                  <a:cubicBezTo>
                    <a:pt x="1" y="5513"/>
                    <a:pt x="227" y="5739"/>
                    <a:pt x="584" y="5739"/>
                  </a:cubicBezTo>
                  <a:lnTo>
                    <a:pt x="1536" y="5870"/>
                  </a:lnTo>
                  <a:lnTo>
                    <a:pt x="2584" y="5870"/>
                  </a:lnTo>
                  <a:lnTo>
                    <a:pt x="2810" y="5763"/>
                  </a:lnTo>
                  <a:lnTo>
                    <a:pt x="3037" y="5870"/>
                  </a:lnTo>
                  <a:lnTo>
                    <a:pt x="6347" y="5870"/>
                  </a:lnTo>
                  <a:lnTo>
                    <a:pt x="6775" y="5644"/>
                  </a:lnTo>
                  <a:lnTo>
                    <a:pt x="7228" y="5870"/>
                  </a:lnTo>
                  <a:lnTo>
                    <a:pt x="10561" y="5870"/>
                  </a:lnTo>
                  <a:lnTo>
                    <a:pt x="10788" y="5751"/>
                  </a:lnTo>
                  <a:lnTo>
                    <a:pt x="11002" y="5870"/>
                  </a:lnTo>
                  <a:lnTo>
                    <a:pt x="12050" y="5870"/>
                  </a:lnTo>
                  <a:lnTo>
                    <a:pt x="13097" y="5715"/>
                  </a:lnTo>
                  <a:cubicBezTo>
                    <a:pt x="13097" y="5715"/>
                    <a:pt x="13669" y="5608"/>
                    <a:pt x="13669" y="5299"/>
                  </a:cubicBezTo>
                  <a:lnTo>
                    <a:pt x="13681" y="5287"/>
                  </a:lnTo>
                  <a:lnTo>
                    <a:pt x="477" y="5287"/>
                  </a:lnTo>
                  <a:lnTo>
                    <a:pt x="822" y="2775"/>
                  </a:lnTo>
                  <a:cubicBezTo>
                    <a:pt x="917" y="2108"/>
                    <a:pt x="1346" y="1524"/>
                    <a:pt x="1965" y="1251"/>
                  </a:cubicBezTo>
                  <a:lnTo>
                    <a:pt x="3037" y="762"/>
                  </a:lnTo>
                  <a:cubicBezTo>
                    <a:pt x="3132" y="727"/>
                    <a:pt x="3227" y="667"/>
                    <a:pt x="3299" y="584"/>
                  </a:cubicBezTo>
                  <a:lnTo>
                    <a:pt x="3465" y="429"/>
                  </a:lnTo>
                  <a:cubicBezTo>
                    <a:pt x="3275" y="286"/>
                    <a:pt x="3096" y="143"/>
                    <a:pt x="2929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5"/>
            <p:cNvSpPr/>
            <p:nvPr/>
          </p:nvSpPr>
          <p:spPr>
            <a:xfrm>
              <a:off x="5599579" y="2945438"/>
              <a:ext cx="38007" cy="80280"/>
            </a:xfrm>
            <a:custGeom>
              <a:avLst/>
              <a:gdLst/>
              <a:ahLst/>
              <a:cxnLst/>
              <a:rect l="l" t="t" r="r" b="b"/>
              <a:pathLst>
                <a:path w="1370" h="2894" extrusionOk="0">
                  <a:moveTo>
                    <a:pt x="774" y="0"/>
                  </a:moveTo>
                  <a:lnTo>
                    <a:pt x="357" y="60"/>
                  </a:lnTo>
                  <a:lnTo>
                    <a:pt x="48" y="2191"/>
                  </a:lnTo>
                  <a:cubicBezTo>
                    <a:pt x="0" y="2548"/>
                    <a:pt x="274" y="2870"/>
                    <a:pt x="631" y="2870"/>
                  </a:cubicBezTo>
                  <a:lnTo>
                    <a:pt x="1369" y="2894"/>
                  </a:lnTo>
                  <a:lnTo>
                    <a:pt x="1369" y="596"/>
                  </a:lnTo>
                  <a:cubicBezTo>
                    <a:pt x="1357" y="262"/>
                    <a:pt x="1095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5"/>
            <p:cNvSpPr/>
            <p:nvPr/>
          </p:nvSpPr>
          <p:spPr>
            <a:xfrm>
              <a:off x="5941755" y="2945771"/>
              <a:ext cx="39006" cy="81278"/>
            </a:xfrm>
            <a:custGeom>
              <a:avLst/>
              <a:gdLst/>
              <a:ahLst/>
              <a:cxnLst/>
              <a:rect l="l" t="t" r="r" b="b"/>
              <a:pathLst>
                <a:path w="1406" h="2930" extrusionOk="0">
                  <a:moveTo>
                    <a:pt x="596" y="0"/>
                  </a:moveTo>
                  <a:cubicBezTo>
                    <a:pt x="263" y="0"/>
                    <a:pt x="1" y="262"/>
                    <a:pt x="1" y="596"/>
                  </a:cubicBezTo>
                  <a:lnTo>
                    <a:pt x="1" y="2798"/>
                  </a:lnTo>
                  <a:lnTo>
                    <a:pt x="227" y="2929"/>
                  </a:lnTo>
                  <a:lnTo>
                    <a:pt x="823" y="2751"/>
                  </a:lnTo>
                  <a:cubicBezTo>
                    <a:pt x="823" y="2751"/>
                    <a:pt x="1406" y="2679"/>
                    <a:pt x="1406" y="2358"/>
                  </a:cubicBezTo>
                  <a:cubicBezTo>
                    <a:pt x="1406" y="2322"/>
                    <a:pt x="1406" y="2286"/>
                    <a:pt x="1406" y="2251"/>
                  </a:cubicBezTo>
                  <a:lnTo>
                    <a:pt x="1120" y="21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5"/>
            <p:cNvSpPr/>
            <p:nvPr/>
          </p:nvSpPr>
          <p:spPr>
            <a:xfrm>
              <a:off x="5637891" y="2880693"/>
              <a:ext cx="47578" cy="146023"/>
            </a:xfrm>
            <a:custGeom>
              <a:avLst/>
              <a:gdLst/>
              <a:ahLst/>
              <a:cxnLst/>
              <a:rect l="l" t="t" r="r" b="b"/>
              <a:pathLst>
                <a:path w="1715" h="5264" extrusionOk="0">
                  <a:moveTo>
                    <a:pt x="369" y="1"/>
                  </a:moveTo>
                  <a:cubicBezTo>
                    <a:pt x="298" y="36"/>
                    <a:pt x="357" y="239"/>
                    <a:pt x="298" y="286"/>
                  </a:cubicBezTo>
                  <a:cubicBezTo>
                    <a:pt x="291" y="291"/>
                    <a:pt x="283" y="293"/>
                    <a:pt x="272" y="293"/>
                  </a:cubicBezTo>
                  <a:cubicBezTo>
                    <a:pt x="215" y="293"/>
                    <a:pt x="108" y="239"/>
                    <a:pt x="41" y="239"/>
                  </a:cubicBezTo>
                  <a:cubicBezTo>
                    <a:pt x="24" y="239"/>
                    <a:pt x="10" y="243"/>
                    <a:pt x="0" y="251"/>
                  </a:cubicBezTo>
                  <a:lnTo>
                    <a:pt x="417" y="691"/>
                  </a:lnTo>
                  <a:lnTo>
                    <a:pt x="429" y="703"/>
                  </a:lnTo>
                  <a:cubicBezTo>
                    <a:pt x="977" y="1263"/>
                    <a:pt x="1274" y="2025"/>
                    <a:pt x="1274" y="2811"/>
                  </a:cubicBezTo>
                  <a:lnTo>
                    <a:pt x="1274" y="5263"/>
                  </a:lnTo>
                  <a:lnTo>
                    <a:pt x="1489" y="5049"/>
                  </a:lnTo>
                  <a:lnTo>
                    <a:pt x="1715" y="5263"/>
                  </a:lnTo>
                  <a:lnTo>
                    <a:pt x="1715" y="2834"/>
                  </a:lnTo>
                  <a:cubicBezTo>
                    <a:pt x="1715" y="1918"/>
                    <a:pt x="1358" y="1037"/>
                    <a:pt x="715" y="382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5"/>
            <p:cNvSpPr/>
            <p:nvPr/>
          </p:nvSpPr>
          <p:spPr>
            <a:xfrm>
              <a:off x="5894537" y="2880360"/>
              <a:ext cx="47911" cy="144359"/>
            </a:xfrm>
            <a:custGeom>
              <a:avLst/>
              <a:gdLst/>
              <a:ahLst/>
              <a:cxnLst/>
              <a:rect l="l" t="t" r="r" b="b"/>
              <a:pathLst>
                <a:path w="1727" h="5204" extrusionOk="0">
                  <a:moveTo>
                    <a:pt x="1358" y="1"/>
                  </a:moveTo>
                  <a:lnTo>
                    <a:pt x="1001" y="382"/>
                  </a:lnTo>
                  <a:cubicBezTo>
                    <a:pt x="358" y="1037"/>
                    <a:pt x="0" y="1918"/>
                    <a:pt x="12" y="2834"/>
                  </a:cubicBezTo>
                  <a:lnTo>
                    <a:pt x="12" y="5204"/>
                  </a:lnTo>
                  <a:lnTo>
                    <a:pt x="441" y="5204"/>
                  </a:lnTo>
                  <a:lnTo>
                    <a:pt x="441" y="2846"/>
                  </a:lnTo>
                  <a:cubicBezTo>
                    <a:pt x="441" y="2049"/>
                    <a:pt x="750" y="1275"/>
                    <a:pt x="1298" y="703"/>
                  </a:cubicBezTo>
                  <a:lnTo>
                    <a:pt x="1727" y="251"/>
                  </a:lnTo>
                  <a:cubicBezTo>
                    <a:pt x="1620" y="156"/>
                    <a:pt x="1489" y="72"/>
                    <a:pt x="135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5"/>
            <p:cNvSpPr/>
            <p:nvPr/>
          </p:nvSpPr>
          <p:spPr>
            <a:xfrm>
              <a:off x="5935818" y="2939169"/>
              <a:ext cx="37369" cy="87547"/>
            </a:xfrm>
            <a:custGeom>
              <a:avLst/>
              <a:gdLst/>
              <a:ahLst/>
              <a:cxnLst/>
              <a:rect l="l" t="t" r="r" b="b"/>
              <a:pathLst>
                <a:path w="1347" h="3156" extrusionOk="0">
                  <a:moveTo>
                    <a:pt x="810" y="0"/>
                  </a:moveTo>
                  <a:cubicBezTo>
                    <a:pt x="358" y="0"/>
                    <a:pt x="1" y="369"/>
                    <a:pt x="13" y="822"/>
                  </a:cubicBezTo>
                  <a:lnTo>
                    <a:pt x="13" y="3155"/>
                  </a:lnTo>
                  <a:lnTo>
                    <a:pt x="215" y="2953"/>
                  </a:lnTo>
                  <a:lnTo>
                    <a:pt x="441" y="3155"/>
                  </a:lnTo>
                  <a:lnTo>
                    <a:pt x="441" y="822"/>
                  </a:lnTo>
                  <a:cubicBezTo>
                    <a:pt x="441" y="607"/>
                    <a:pt x="608" y="441"/>
                    <a:pt x="810" y="441"/>
                  </a:cubicBezTo>
                  <a:lnTo>
                    <a:pt x="1346" y="441"/>
                  </a:lnTo>
                  <a:lnTo>
                    <a:pt x="128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5"/>
            <p:cNvSpPr/>
            <p:nvPr/>
          </p:nvSpPr>
          <p:spPr>
            <a:xfrm>
              <a:off x="5607485" y="2939169"/>
              <a:ext cx="36703" cy="87880"/>
            </a:xfrm>
            <a:custGeom>
              <a:avLst/>
              <a:gdLst/>
              <a:ahLst/>
              <a:cxnLst/>
              <a:rect l="l" t="t" r="r" b="b"/>
              <a:pathLst>
                <a:path w="1323" h="3168" extrusionOk="0">
                  <a:moveTo>
                    <a:pt x="60" y="0"/>
                  </a:moveTo>
                  <a:lnTo>
                    <a:pt x="239" y="226"/>
                  </a:lnTo>
                  <a:lnTo>
                    <a:pt x="1" y="441"/>
                  </a:lnTo>
                  <a:lnTo>
                    <a:pt x="525" y="441"/>
                  </a:lnTo>
                  <a:cubicBezTo>
                    <a:pt x="727" y="441"/>
                    <a:pt x="882" y="595"/>
                    <a:pt x="882" y="798"/>
                  </a:cubicBezTo>
                  <a:lnTo>
                    <a:pt x="882" y="3167"/>
                  </a:lnTo>
                  <a:lnTo>
                    <a:pt x="1322" y="3167"/>
                  </a:lnTo>
                  <a:lnTo>
                    <a:pt x="1322" y="798"/>
                  </a:lnTo>
                  <a:lnTo>
                    <a:pt x="1311" y="798"/>
                  </a:lnTo>
                  <a:cubicBezTo>
                    <a:pt x="1311" y="357"/>
                    <a:pt x="965" y="0"/>
                    <a:pt x="52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5"/>
            <p:cNvSpPr/>
            <p:nvPr/>
          </p:nvSpPr>
          <p:spPr>
            <a:xfrm>
              <a:off x="5894870" y="3011154"/>
              <a:ext cx="11902" cy="15895"/>
            </a:xfrm>
            <a:custGeom>
              <a:avLst/>
              <a:gdLst/>
              <a:ahLst/>
              <a:cxnLst/>
              <a:rect l="l" t="t" r="r" b="b"/>
              <a:pathLst>
                <a:path w="429" h="573" extrusionOk="0">
                  <a:moveTo>
                    <a:pt x="0" y="1"/>
                  </a:moveTo>
                  <a:lnTo>
                    <a:pt x="0" y="572"/>
                  </a:lnTo>
                  <a:lnTo>
                    <a:pt x="429" y="57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5"/>
            <p:cNvSpPr/>
            <p:nvPr/>
          </p:nvSpPr>
          <p:spPr>
            <a:xfrm>
              <a:off x="5597914" y="2951791"/>
              <a:ext cx="34040" cy="75259"/>
            </a:xfrm>
            <a:custGeom>
              <a:avLst/>
              <a:gdLst/>
              <a:ahLst/>
              <a:cxnLst/>
              <a:rect l="l" t="t" r="r" b="b"/>
              <a:pathLst>
                <a:path w="1227" h="2713" extrusionOk="0">
                  <a:moveTo>
                    <a:pt x="886" y="1"/>
                  </a:moveTo>
                  <a:cubicBezTo>
                    <a:pt x="879" y="1"/>
                    <a:pt x="870" y="4"/>
                    <a:pt x="858" y="9"/>
                  </a:cubicBezTo>
                  <a:lnTo>
                    <a:pt x="322" y="9"/>
                  </a:lnTo>
                  <a:lnTo>
                    <a:pt x="48" y="2045"/>
                  </a:lnTo>
                  <a:cubicBezTo>
                    <a:pt x="1" y="2391"/>
                    <a:pt x="274" y="2700"/>
                    <a:pt x="632" y="2712"/>
                  </a:cubicBezTo>
                  <a:lnTo>
                    <a:pt x="1227" y="2712"/>
                  </a:lnTo>
                  <a:lnTo>
                    <a:pt x="1227" y="2141"/>
                  </a:lnTo>
                  <a:lnTo>
                    <a:pt x="858" y="2129"/>
                  </a:lnTo>
                  <a:cubicBezTo>
                    <a:pt x="727" y="2129"/>
                    <a:pt x="632" y="2010"/>
                    <a:pt x="644" y="1891"/>
                  </a:cubicBezTo>
                  <a:lnTo>
                    <a:pt x="905" y="9"/>
                  </a:lnTo>
                  <a:cubicBezTo>
                    <a:pt x="899" y="4"/>
                    <a:pt x="894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5"/>
            <p:cNvSpPr/>
            <p:nvPr/>
          </p:nvSpPr>
          <p:spPr>
            <a:xfrm>
              <a:off x="5948385" y="3011154"/>
              <a:ext cx="33707" cy="15895"/>
            </a:xfrm>
            <a:custGeom>
              <a:avLst/>
              <a:gdLst/>
              <a:ahLst/>
              <a:cxnLst/>
              <a:rect l="l" t="t" r="r" b="b"/>
              <a:pathLst>
                <a:path w="1215" h="573" extrusionOk="0">
                  <a:moveTo>
                    <a:pt x="0" y="1"/>
                  </a:moveTo>
                  <a:lnTo>
                    <a:pt x="0" y="572"/>
                  </a:lnTo>
                  <a:lnTo>
                    <a:pt x="619" y="572"/>
                  </a:lnTo>
                  <a:cubicBezTo>
                    <a:pt x="929" y="560"/>
                    <a:pt x="1191" y="310"/>
                    <a:pt x="1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5"/>
            <p:cNvSpPr/>
            <p:nvPr/>
          </p:nvSpPr>
          <p:spPr>
            <a:xfrm>
              <a:off x="5980428" y="3013484"/>
              <a:ext cx="333" cy="1332"/>
            </a:xfrm>
            <a:custGeom>
              <a:avLst/>
              <a:gdLst/>
              <a:ahLst/>
              <a:cxnLst/>
              <a:rect l="l" t="t" r="r" b="b"/>
              <a:pathLst>
                <a:path w="12" h="48" extrusionOk="0">
                  <a:moveTo>
                    <a:pt x="0" y="48"/>
                  </a:moveTo>
                  <a:cubicBezTo>
                    <a:pt x="0" y="36"/>
                    <a:pt x="12" y="12"/>
                    <a:pt x="12" y="0"/>
                  </a:cubicBezTo>
                  <a:cubicBezTo>
                    <a:pt x="12" y="12"/>
                    <a:pt x="0" y="36"/>
                    <a:pt x="0" y="48"/>
                  </a:cubicBezTo>
                  <a:close/>
                </a:path>
              </a:pathLst>
            </a:custGeom>
            <a:solidFill>
              <a:srgbClr val="3A67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5"/>
            <p:cNvSpPr/>
            <p:nvPr/>
          </p:nvSpPr>
          <p:spPr>
            <a:xfrm>
              <a:off x="5636559" y="2880360"/>
              <a:ext cx="25135" cy="21166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382" y="1"/>
                  </a:moveTo>
                  <a:cubicBezTo>
                    <a:pt x="251" y="72"/>
                    <a:pt x="120" y="156"/>
                    <a:pt x="1" y="251"/>
                  </a:cubicBezTo>
                  <a:lnTo>
                    <a:pt x="441" y="703"/>
                  </a:lnTo>
                  <a:lnTo>
                    <a:pt x="501" y="763"/>
                  </a:lnTo>
                  <a:cubicBezTo>
                    <a:pt x="560" y="727"/>
                    <a:pt x="620" y="703"/>
                    <a:pt x="691" y="668"/>
                  </a:cubicBezTo>
                  <a:lnTo>
                    <a:pt x="905" y="572"/>
                  </a:lnTo>
                  <a:cubicBezTo>
                    <a:pt x="870" y="513"/>
                    <a:pt x="810" y="453"/>
                    <a:pt x="751" y="394"/>
                  </a:cubicBezTo>
                  <a:lnTo>
                    <a:pt x="382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5"/>
            <p:cNvSpPr/>
            <p:nvPr/>
          </p:nvSpPr>
          <p:spPr>
            <a:xfrm>
              <a:off x="5673235" y="3011154"/>
              <a:ext cx="12234" cy="15895"/>
            </a:xfrm>
            <a:custGeom>
              <a:avLst/>
              <a:gdLst/>
              <a:ahLst/>
              <a:cxnLst/>
              <a:rect l="l" t="t" r="r" b="b"/>
              <a:pathLst>
                <a:path w="441" h="573" extrusionOk="0">
                  <a:moveTo>
                    <a:pt x="0" y="1"/>
                  </a:moveTo>
                  <a:lnTo>
                    <a:pt x="0" y="572"/>
                  </a:lnTo>
                  <a:lnTo>
                    <a:pt x="441" y="572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5"/>
            <p:cNvSpPr/>
            <p:nvPr/>
          </p:nvSpPr>
          <p:spPr>
            <a:xfrm>
              <a:off x="5936151" y="3011154"/>
              <a:ext cx="11929" cy="15895"/>
            </a:xfrm>
            <a:custGeom>
              <a:avLst/>
              <a:gdLst/>
              <a:ahLst/>
              <a:cxnLst/>
              <a:rect l="l" t="t" r="r" b="b"/>
              <a:pathLst>
                <a:path w="430" h="573" extrusionOk="0">
                  <a:moveTo>
                    <a:pt x="1" y="1"/>
                  </a:moveTo>
                  <a:lnTo>
                    <a:pt x="1" y="572"/>
                  </a:lnTo>
                  <a:lnTo>
                    <a:pt x="429" y="572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5"/>
            <p:cNvSpPr/>
            <p:nvPr/>
          </p:nvSpPr>
          <p:spPr>
            <a:xfrm>
              <a:off x="5631926" y="3011154"/>
              <a:ext cx="11929" cy="15895"/>
            </a:xfrm>
            <a:custGeom>
              <a:avLst/>
              <a:gdLst/>
              <a:ahLst/>
              <a:cxnLst/>
              <a:rect l="l" t="t" r="r" b="b"/>
              <a:pathLst>
                <a:path w="430" h="573" extrusionOk="0">
                  <a:moveTo>
                    <a:pt x="1" y="1"/>
                  </a:moveTo>
                  <a:lnTo>
                    <a:pt x="1" y="572"/>
                  </a:lnTo>
                  <a:lnTo>
                    <a:pt x="430" y="57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5"/>
            <p:cNvSpPr/>
            <p:nvPr/>
          </p:nvSpPr>
          <p:spPr>
            <a:xfrm>
              <a:off x="5606847" y="2939502"/>
              <a:ext cx="17200" cy="11900"/>
            </a:xfrm>
            <a:custGeom>
              <a:avLst/>
              <a:gdLst/>
              <a:ahLst/>
              <a:cxnLst/>
              <a:rect l="l" t="t" r="r" b="b"/>
              <a:pathLst>
                <a:path w="620" h="429" extrusionOk="0">
                  <a:moveTo>
                    <a:pt x="60" y="0"/>
                  </a:moveTo>
                  <a:lnTo>
                    <a:pt x="36" y="214"/>
                  </a:lnTo>
                  <a:lnTo>
                    <a:pt x="0" y="429"/>
                  </a:lnTo>
                  <a:lnTo>
                    <a:pt x="560" y="429"/>
                  </a:lnTo>
                  <a:lnTo>
                    <a:pt x="595" y="214"/>
                  </a:lnTo>
                  <a:lnTo>
                    <a:pt x="607" y="71"/>
                  </a:lnTo>
                  <a:cubicBezTo>
                    <a:pt x="607" y="48"/>
                    <a:pt x="619" y="24"/>
                    <a:pt x="619" y="0"/>
                  </a:cubicBezTo>
                  <a:close/>
                </a:path>
              </a:pathLst>
            </a:custGeom>
            <a:solidFill>
              <a:srgbClr val="D4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5"/>
            <p:cNvSpPr/>
            <p:nvPr/>
          </p:nvSpPr>
          <p:spPr>
            <a:xfrm>
              <a:off x="5765701" y="2864521"/>
              <a:ext cx="47939" cy="162529"/>
            </a:xfrm>
            <a:custGeom>
              <a:avLst/>
              <a:gdLst/>
              <a:ahLst/>
              <a:cxnLst/>
              <a:rect l="l" t="t" r="r" b="b"/>
              <a:pathLst>
                <a:path w="1728" h="5859" extrusionOk="0">
                  <a:moveTo>
                    <a:pt x="1" y="0"/>
                  </a:moveTo>
                  <a:lnTo>
                    <a:pt x="1" y="48"/>
                  </a:lnTo>
                  <a:lnTo>
                    <a:pt x="1" y="5858"/>
                  </a:lnTo>
                  <a:lnTo>
                    <a:pt x="906" y="5608"/>
                  </a:lnTo>
                  <a:lnTo>
                    <a:pt x="1727" y="5858"/>
                  </a:lnTo>
                  <a:lnTo>
                    <a:pt x="1727" y="48"/>
                  </a:lnTo>
                  <a:lnTo>
                    <a:pt x="1715" y="48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5"/>
            <p:cNvSpPr/>
            <p:nvPr/>
          </p:nvSpPr>
          <p:spPr>
            <a:xfrm>
              <a:off x="5682473" y="2838417"/>
              <a:ext cx="215393" cy="188632"/>
            </a:xfrm>
            <a:custGeom>
              <a:avLst/>
              <a:gdLst/>
              <a:ahLst/>
              <a:cxnLst/>
              <a:rect l="l" t="t" r="r" b="b"/>
              <a:pathLst>
                <a:path w="7764" h="6800" extrusionOk="0">
                  <a:moveTo>
                    <a:pt x="6263" y="1"/>
                  </a:moveTo>
                  <a:cubicBezTo>
                    <a:pt x="5561" y="620"/>
                    <a:pt x="5168" y="1108"/>
                    <a:pt x="4323" y="1239"/>
                  </a:cubicBezTo>
                  <a:lnTo>
                    <a:pt x="4323" y="941"/>
                  </a:lnTo>
                  <a:lnTo>
                    <a:pt x="3430" y="941"/>
                  </a:lnTo>
                  <a:lnTo>
                    <a:pt x="3430" y="1239"/>
                  </a:lnTo>
                  <a:cubicBezTo>
                    <a:pt x="2489" y="1132"/>
                    <a:pt x="1787" y="703"/>
                    <a:pt x="1084" y="84"/>
                  </a:cubicBezTo>
                  <a:lnTo>
                    <a:pt x="536" y="644"/>
                  </a:lnTo>
                  <a:lnTo>
                    <a:pt x="1" y="929"/>
                  </a:lnTo>
                  <a:cubicBezTo>
                    <a:pt x="917" y="1787"/>
                    <a:pt x="2096" y="2299"/>
                    <a:pt x="3346" y="2418"/>
                  </a:cubicBezTo>
                  <a:cubicBezTo>
                    <a:pt x="3394" y="2430"/>
                    <a:pt x="3430" y="2465"/>
                    <a:pt x="3430" y="2513"/>
                  </a:cubicBezTo>
                  <a:lnTo>
                    <a:pt x="3430" y="6799"/>
                  </a:lnTo>
                  <a:lnTo>
                    <a:pt x="3882" y="6513"/>
                  </a:lnTo>
                  <a:lnTo>
                    <a:pt x="4323" y="6799"/>
                  </a:lnTo>
                  <a:lnTo>
                    <a:pt x="4323" y="2513"/>
                  </a:lnTo>
                  <a:cubicBezTo>
                    <a:pt x="4323" y="2465"/>
                    <a:pt x="4358" y="2430"/>
                    <a:pt x="4406" y="2418"/>
                  </a:cubicBezTo>
                  <a:cubicBezTo>
                    <a:pt x="5653" y="2311"/>
                    <a:pt x="6830" y="1789"/>
                    <a:pt x="7757" y="935"/>
                  </a:cubicBezTo>
                  <a:lnTo>
                    <a:pt x="7757" y="935"/>
                  </a:lnTo>
                  <a:lnTo>
                    <a:pt x="7763" y="941"/>
                  </a:lnTo>
                  <a:lnTo>
                    <a:pt x="7763" y="929"/>
                  </a:lnTo>
                  <a:cubicBezTo>
                    <a:pt x="7761" y="931"/>
                    <a:pt x="7759" y="933"/>
                    <a:pt x="7757" y="935"/>
                  </a:cubicBezTo>
                  <a:lnTo>
                    <a:pt x="7757" y="935"/>
                  </a:lnTo>
                  <a:lnTo>
                    <a:pt x="7347" y="525"/>
                  </a:lnTo>
                  <a:lnTo>
                    <a:pt x="6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5"/>
            <p:cNvSpPr/>
            <p:nvPr/>
          </p:nvSpPr>
          <p:spPr>
            <a:xfrm>
              <a:off x="5682473" y="2841053"/>
              <a:ext cx="203491" cy="48600"/>
            </a:xfrm>
            <a:custGeom>
              <a:avLst/>
              <a:gdLst/>
              <a:ahLst/>
              <a:cxnLst/>
              <a:rect l="l" t="t" r="r" b="b"/>
              <a:pathLst>
                <a:path w="7335" h="1752" extrusionOk="0">
                  <a:moveTo>
                    <a:pt x="822" y="1"/>
                  </a:moveTo>
                  <a:lnTo>
                    <a:pt x="405" y="430"/>
                  </a:lnTo>
                  <a:lnTo>
                    <a:pt x="1" y="834"/>
                  </a:lnTo>
                  <a:cubicBezTo>
                    <a:pt x="167" y="989"/>
                    <a:pt x="334" y="1132"/>
                    <a:pt x="524" y="1263"/>
                  </a:cubicBezTo>
                  <a:cubicBezTo>
                    <a:pt x="608" y="1192"/>
                    <a:pt x="751" y="1037"/>
                    <a:pt x="858" y="918"/>
                  </a:cubicBezTo>
                  <a:cubicBezTo>
                    <a:pt x="879" y="890"/>
                    <a:pt x="908" y="878"/>
                    <a:pt x="938" y="878"/>
                  </a:cubicBezTo>
                  <a:cubicBezTo>
                    <a:pt x="959" y="878"/>
                    <a:pt x="981" y="884"/>
                    <a:pt x="1001" y="894"/>
                  </a:cubicBezTo>
                  <a:cubicBezTo>
                    <a:pt x="1876" y="1469"/>
                    <a:pt x="2874" y="1752"/>
                    <a:pt x="3865" y="1752"/>
                  </a:cubicBezTo>
                  <a:cubicBezTo>
                    <a:pt x="5111" y="1752"/>
                    <a:pt x="6348" y="1305"/>
                    <a:pt x="7323" y="430"/>
                  </a:cubicBezTo>
                  <a:lnTo>
                    <a:pt x="7335" y="430"/>
                  </a:lnTo>
                  <a:lnTo>
                    <a:pt x="6906" y="1"/>
                  </a:lnTo>
                  <a:cubicBezTo>
                    <a:pt x="6169" y="662"/>
                    <a:pt x="5215" y="692"/>
                    <a:pt x="4169" y="692"/>
                  </a:cubicBezTo>
                  <a:cubicBezTo>
                    <a:pt x="4066" y="692"/>
                    <a:pt x="3963" y="692"/>
                    <a:pt x="3858" y="692"/>
                  </a:cubicBezTo>
                  <a:cubicBezTo>
                    <a:pt x="2906" y="692"/>
                    <a:pt x="858" y="37"/>
                    <a:pt x="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5"/>
            <p:cNvSpPr/>
            <p:nvPr/>
          </p:nvSpPr>
          <p:spPr>
            <a:xfrm>
              <a:off x="5832116" y="2933843"/>
              <a:ext cx="43944" cy="41998"/>
            </a:xfrm>
            <a:custGeom>
              <a:avLst/>
              <a:gdLst/>
              <a:ahLst/>
              <a:cxnLst/>
              <a:rect l="l" t="t" r="r" b="b"/>
              <a:pathLst>
                <a:path w="1584" h="1514" extrusionOk="0">
                  <a:moveTo>
                    <a:pt x="685" y="0"/>
                  </a:moveTo>
                  <a:cubicBezTo>
                    <a:pt x="601" y="0"/>
                    <a:pt x="515" y="12"/>
                    <a:pt x="429" y="37"/>
                  </a:cubicBezTo>
                  <a:cubicBezTo>
                    <a:pt x="72" y="156"/>
                    <a:pt x="0" y="859"/>
                    <a:pt x="0" y="859"/>
                  </a:cubicBezTo>
                  <a:lnTo>
                    <a:pt x="607" y="1514"/>
                  </a:lnTo>
                  <a:cubicBezTo>
                    <a:pt x="607" y="1514"/>
                    <a:pt x="1453" y="1502"/>
                    <a:pt x="1548" y="1121"/>
                  </a:cubicBezTo>
                  <a:cubicBezTo>
                    <a:pt x="1572" y="1037"/>
                    <a:pt x="1584" y="966"/>
                    <a:pt x="1584" y="895"/>
                  </a:cubicBezTo>
                  <a:cubicBezTo>
                    <a:pt x="1574" y="379"/>
                    <a:pt x="1160" y="0"/>
                    <a:pt x="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5"/>
            <p:cNvSpPr/>
            <p:nvPr/>
          </p:nvSpPr>
          <p:spPr>
            <a:xfrm>
              <a:off x="5709883" y="2933843"/>
              <a:ext cx="42973" cy="41998"/>
            </a:xfrm>
            <a:custGeom>
              <a:avLst/>
              <a:gdLst/>
              <a:ahLst/>
              <a:cxnLst/>
              <a:rect l="l" t="t" r="r" b="b"/>
              <a:pathLst>
                <a:path w="1549" h="1514" extrusionOk="0">
                  <a:moveTo>
                    <a:pt x="650" y="0"/>
                  </a:moveTo>
                  <a:cubicBezTo>
                    <a:pt x="566" y="0"/>
                    <a:pt x="480" y="12"/>
                    <a:pt x="394" y="37"/>
                  </a:cubicBezTo>
                  <a:cubicBezTo>
                    <a:pt x="37" y="156"/>
                    <a:pt x="1" y="859"/>
                    <a:pt x="1" y="859"/>
                  </a:cubicBezTo>
                  <a:lnTo>
                    <a:pt x="13" y="859"/>
                  </a:lnTo>
                  <a:lnTo>
                    <a:pt x="608" y="1514"/>
                  </a:lnTo>
                  <a:cubicBezTo>
                    <a:pt x="608" y="1514"/>
                    <a:pt x="1418" y="1502"/>
                    <a:pt x="1525" y="1121"/>
                  </a:cubicBezTo>
                  <a:cubicBezTo>
                    <a:pt x="1537" y="1037"/>
                    <a:pt x="1549" y="966"/>
                    <a:pt x="1549" y="895"/>
                  </a:cubicBezTo>
                  <a:cubicBezTo>
                    <a:pt x="1549" y="379"/>
                    <a:pt x="1128" y="0"/>
                    <a:pt x="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5"/>
            <p:cNvSpPr/>
            <p:nvPr/>
          </p:nvSpPr>
          <p:spPr>
            <a:xfrm>
              <a:off x="5820215" y="2934869"/>
              <a:ext cx="55180" cy="48684"/>
            </a:xfrm>
            <a:custGeom>
              <a:avLst/>
              <a:gdLst/>
              <a:ahLst/>
              <a:cxnLst/>
              <a:rect l="l" t="t" r="r" b="b"/>
              <a:pathLst>
                <a:path w="1989" h="1755" extrusionOk="0">
                  <a:moveTo>
                    <a:pt x="858" y="0"/>
                  </a:moveTo>
                  <a:lnTo>
                    <a:pt x="858" y="0"/>
                  </a:lnTo>
                  <a:cubicBezTo>
                    <a:pt x="203" y="203"/>
                    <a:pt x="0" y="1036"/>
                    <a:pt x="501" y="1512"/>
                  </a:cubicBezTo>
                  <a:cubicBezTo>
                    <a:pt x="679" y="1678"/>
                    <a:pt x="896" y="1754"/>
                    <a:pt x="1110" y="1754"/>
                  </a:cubicBezTo>
                  <a:cubicBezTo>
                    <a:pt x="1497" y="1754"/>
                    <a:pt x="1874" y="1505"/>
                    <a:pt x="1989" y="1084"/>
                  </a:cubicBezTo>
                  <a:lnTo>
                    <a:pt x="1989" y="1084"/>
                  </a:lnTo>
                  <a:cubicBezTo>
                    <a:pt x="1903" y="1109"/>
                    <a:pt x="1817" y="1121"/>
                    <a:pt x="1732" y="1121"/>
                  </a:cubicBezTo>
                  <a:cubicBezTo>
                    <a:pt x="1255" y="1121"/>
                    <a:pt x="834" y="742"/>
                    <a:pt x="834" y="227"/>
                  </a:cubicBezTo>
                  <a:cubicBezTo>
                    <a:pt x="834" y="155"/>
                    <a:pt x="834" y="84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5"/>
            <p:cNvSpPr/>
            <p:nvPr/>
          </p:nvSpPr>
          <p:spPr>
            <a:xfrm>
              <a:off x="5697010" y="2934869"/>
              <a:ext cx="55180" cy="48684"/>
            </a:xfrm>
            <a:custGeom>
              <a:avLst/>
              <a:gdLst/>
              <a:ahLst/>
              <a:cxnLst/>
              <a:rect l="l" t="t" r="r" b="b"/>
              <a:pathLst>
                <a:path w="1989" h="1755" extrusionOk="0">
                  <a:moveTo>
                    <a:pt x="858" y="0"/>
                  </a:moveTo>
                  <a:cubicBezTo>
                    <a:pt x="203" y="203"/>
                    <a:pt x="0" y="1036"/>
                    <a:pt x="501" y="1512"/>
                  </a:cubicBezTo>
                  <a:cubicBezTo>
                    <a:pt x="679" y="1678"/>
                    <a:pt x="896" y="1754"/>
                    <a:pt x="1110" y="1754"/>
                  </a:cubicBezTo>
                  <a:cubicBezTo>
                    <a:pt x="1497" y="1754"/>
                    <a:pt x="1874" y="1505"/>
                    <a:pt x="1989" y="1084"/>
                  </a:cubicBezTo>
                  <a:lnTo>
                    <a:pt x="1989" y="1084"/>
                  </a:lnTo>
                  <a:cubicBezTo>
                    <a:pt x="1903" y="1109"/>
                    <a:pt x="1817" y="1121"/>
                    <a:pt x="1732" y="1121"/>
                  </a:cubicBezTo>
                  <a:cubicBezTo>
                    <a:pt x="1255" y="1121"/>
                    <a:pt x="834" y="742"/>
                    <a:pt x="834" y="227"/>
                  </a:cubicBezTo>
                  <a:cubicBezTo>
                    <a:pt x="834" y="155"/>
                    <a:pt x="834" y="84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5"/>
            <p:cNvSpPr/>
            <p:nvPr/>
          </p:nvSpPr>
          <p:spPr>
            <a:xfrm>
              <a:off x="5742258" y="2618855"/>
              <a:ext cx="59813" cy="19446"/>
            </a:xfrm>
            <a:custGeom>
              <a:avLst/>
              <a:gdLst/>
              <a:ahLst/>
              <a:cxnLst/>
              <a:rect l="l" t="t" r="r" b="b"/>
              <a:pathLst>
                <a:path w="2156" h="701" extrusionOk="0">
                  <a:moveTo>
                    <a:pt x="1716" y="0"/>
                  </a:moveTo>
                  <a:cubicBezTo>
                    <a:pt x="1134" y="0"/>
                    <a:pt x="552" y="113"/>
                    <a:pt x="1" y="331"/>
                  </a:cubicBezTo>
                  <a:lnTo>
                    <a:pt x="167" y="701"/>
                  </a:lnTo>
                  <a:cubicBezTo>
                    <a:pt x="763" y="320"/>
                    <a:pt x="1453" y="81"/>
                    <a:pt x="2156" y="22"/>
                  </a:cubicBezTo>
                  <a:cubicBezTo>
                    <a:pt x="2009" y="8"/>
                    <a:pt x="1863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5"/>
            <p:cNvSpPr/>
            <p:nvPr/>
          </p:nvSpPr>
          <p:spPr>
            <a:xfrm>
              <a:off x="5777602" y="3011154"/>
              <a:ext cx="24802" cy="15895"/>
            </a:xfrm>
            <a:custGeom>
              <a:avLst/>
              <a:gdLst/>
              <a:ahLst/>
              <a:cxnLst/>
              <a:rect l="l" t="t" r="r" b="b"/>
              <a:pathLst>
                <a:path w="894" h="573" extrusionOk="0">
                  <a:moveTo>
                    <a:pt x="1" y="1"/>
                  </a:moveTo>
                  <a:lnTo>
                    <a:pt x="1" y="572"/>
                  </a:lnTo>
                  <a:lnTo>
                    <a:pt x="894" y="572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3056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5"/>
            <p:cNvSpPr/>
            <p:nvPr/>
          </p:nvSpPr>
          <p:spPr>
            <a:xfrm>
              <a:off x="5731356" y="2818611"/>
              <a:ext cx="25135" cy="11900"/>
            </a:xfrm>
            <a:custGeom>
              <a:avLst/>
              <a:gdLst/>
              <a:ahLst/>
              <a:cxnLst/>
              <a:rect l="l" t="t" r="r" b="b"/>
              <a:pathLst>
                <a:path w="906" h="429" extrusionOk="0">
                  <a:moveTo>
                    <a:pt x="132" y="0"/>
                  </a:moveTo>
                  <a:cubicBezTo>
                    <a:pt x="191" y="48"/>
                    <a:pt x="1" y="381"/>
                    <a:pt x="60" y="429"/>
                  </a:cubicBezTo>
                  <a:lnTo>
                    <a:pt x="906" y="35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D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5"/>
            <p:cNvSpPr/>
            <p:nvPr/>
          </p:nvSpPr>
          <p:spPr>
            <a:xfrm>
              <a:off x="5678839" y="2808042"/>
              <a:ext cx="221995" cy="65161"/>
            </a:xfrm>
            <a:custGeom>
              <a:avLst/>
              <a:gdLst/>
              <a:ahLst/>
              <a:cxnLst/>
              <a:rect l="l" t="t" r="r" b="b"/>
              <a:pathLst>
                <a:path w="8002" h="2349" extrusionOk="0">
                  <a:moveTo>
                    <a:pt x="1" y="0"/>
                  </a:moveTo>
                  <a:lnTo>
                    <a:pt x="1" y="0"/>
                  </a:lnTo>
                  <a:cubicBezTo>
                    <a:pt x="870" y="1566"/>
                    <a:pt x="2432" y="2349"/>
                    <a:pt x="3997" y="2349"/>
                  </a:cubicBezTo>
                  <a:cubicBezTo>
                    <a:pt x="5561" y="2349"/>
                    <a:pt x="7126" y="1566"/>
                    <a:pt x="8002" y="0"/>
                  </a:cubicBezTo>
                  <a:lnTo>
                    <a:pt x="8002" y="0"/>
                  </a:lnTo>
                  <a:cubicBezTo>
                    <a:pt x="6704" y="423"/>
                    <a:pt x="5352" y="634"/>
                    <a:pt x="4001" y="634"/>
                  </a:cubicBezTo>
                  <a:cubicBezTo>
                    <a:pt x="2650" y="634"/>
                    <a:pt x="1298" y="42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5"/>
            <p:cNvSpPr/>
            <p:nvPr/>
          </p:nvSpPr>
          <p:spPr>
            <a:xfrm>
              <a:off x="5816428" y="2731275"/>
              <a:ext cx="21500" cy="37671"/>
            </a:xfrm>
            <a:custGeom>
              <a:avLst/>
              <a:gdLst/>
              <a:ahLst/>
              <a:cxnLst/>
              <a:rect l="l" t="t" r="r" b="b"/>
              <a:pathLst>
                <a:path w="775" h="1358" extrusionOk="0">
                  <a:moveTo>
                    <a:pt x="310" y="1"/>
                  </a:moveTo>
                  <a:cubicBezTo>
                    <a:pt x="72" y="24"/>
                    <a:pt x="36" y="513"/>
                    <a:pt x="36" y="513"/>
                  </a:cubicBezTo>
                  <a:lnTo>
                    <a:pt x="1" y="1060"/>
                  </a:lnTo>
                  <a:cubicBezTo>
                    <a:pt x="1" y="1215"/>
                    <a:pt x="132" y="1358"/>
                    <a:pt x="298" y="1358"/>
                  </a:cubicBezTo>
                  <a:lnTo>
                    <a:pt x="441" y="1358"/>
                  </a:lnTo>
                  <a:cubicBezTo>
                    <a:pt x="608" y="1358"/>
                    <a:pt x="739" y="1215"/>
                    <a:pt x="739" y="1060"/>
                  </a:cubicBezTo>
                  <a:lnTo>
                    <a:pt x="775" y="989"/>
                  </a:lnTo>
                  <a:lnTo>
                    <a:pt x="775" y="453"/>
                  </a:lnTo>
                  <a:cubicBezTo>
                    <a:pt x="775" y="203"/>
                    <a:pt x="572" y="12"/>
                    <a:pt x="334" y="1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5"/>
            <p:cNvSpPr/>
            <p:nvPr/>
          </p:nvSpPr>
          <p:spPr>
            <a:xfrm>
              <a:off x="5744436" y="2731608"/>
              <a:ext cx="23470" cy="37338"/>
            </a:xfrm>
            <a:custGeom>
              <a:avLst/>
              <a:gdLst/>
              <a:ahLst/>
              <a:cxnLst/>
              <a:rect l="l" t="t" r="r" b="b"/>
              <a:pathLst>
                <a:path w="846" h="1346" extrusionOk="0">
                  <a:moveTo>
                    <a:pt x="393" y="0"/>
                  </a:moveTo>
                  <a:cubicBezTo>
                    <a:pt x="155" y="0"/>
                    <a:pt x="12" y="262"/>
                    <a:pt x="12" y="512"/>
                  </a:cubicBezTo>
                  <a:lnTo>
                    <a:pt x="24" y="1072"/>
                  </a:lnTo>
                  <a:cubicBezTo>
                    <a:pt x="0" y="1215"/>
                    <a:pt x="131" y="1346"/>
                    <a:pt x="274" y="1346"/>
                  </a:cubicBezTo>
                  <a:lnTo>
                    <a:pt x="476" y="1274"/>
                  </a:lnTo>
                  <a:cubicBezTo>
                    <a:pt x="631" y="1274"/>
                    <a:pt x="786" y="1251"/>
                    <a:pt x="786" y="1084"/>
                  </a:cubicBezTo>
                  <a:lnTo>
                    <a:pt x="845" y="977"/>
                  </a:lnTo>
                  <a:lnTo>
                    <a:pt x="845" y="441"/>
                  </a:lnTo>
                  <a:cubicBezTo>
                    <a:pt x="845" y="191"/>
                    <a:pt x="643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5"/>
            <p:cNvSpPr/>
            <p:nvPr/>
          </p:nvSpPr>
          <p:spPr>
            <a:xfrm>
              <a:off x="5813792" y="2730942"/>
              <a:ext cx="24136" cy="38670"/>
            </a:xfrm>
            <a:custGeom>
              <a:avLst/>
              <a:gdLst/>
              <a:ahLst/>
              <a:cxnLst/>
              <a:rect l="l" t="t" r="r" b="b"/>
              <a:pathLst>
                <a:path w="870" h="1394" extrusionOk="0">
                  <a:moveTo>
                    <a:pt x="405" y="1"/>
                  </a:moveTo>
                  <a:cubicBezTo>
                    <a:pt x="179" y="24"/>
                    <a:pt x="0" y="215"/>
                    <a:pt x="0" y="453"/>
                  </a:cubicBezTo>
                  <a:lnTo>
                    <a:pt x="0" y="1096"/>
                  </a:lnTo>
                  <a:cubicBezTo>
                    <a:pt x="0" y="1263"/>
                    <a:pt x="143" y="1394"/>
                    <a:pt x="298" y="1394"/>
                  </a:cubicBezTo>
                  <a:lnTo>
                    <a:pt x="667" y="1394"/>
                  </a:lnTo>
                  <a:cubicBezTo>
                    <a:pt x="774" y="1394"/>
                    <a:pt x="870" y="1310"/>
                    <a:pt x="870" y="1191"/>
                  </a:cubicBezTo>
                  <a:lnTo>
                    <a:pt x="870" y="1001"/>
                  </a:lnTo>
                  <a:lnTo>
                    <a:pt x="608" y="989"/>
                  </a:lnTo>
                  <a:cubicBezTo>
                    <a:pt x="501" y="989"/>
                    <a:pt x="405" y="906"/>
                    <a:pt x="405" y="786"/>
                  </a:cubicBezTo>
                  <a:lnTo>
                    <a:pt x="405" y="36"/>
                  </a:lnTo>
                  <a:cubicBezTo>
                    <a:pt x="405" y="24"/>
                    <a:pt x="405" y="13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5"/>
            <p:cNvSpPr/>
            <p:nvPr/>
          </p:nvSpPr>
          <p:spPr>
            <a:xfrm>
              <a:off x="5743104" y="2730942"/>
              <a:ext cx="23803" cy="38670"/>
            </a:xfrm>
            <a:custGeom>
              <a:avLst/>
              <a:gdLst/>
              <a:ahLst/>
              <a:cxnLst/>
              <a:rect l="l" t="t" r="r" b="b"/>
              <a:pathLst>
                <a:path w="858" h="1394" extrusionOk="0">
                  <a:moveTo>
                    <a:pt x="405" y="1"/>
                  </a:moveTo>
                  <a:cubicBezTo>
                    <a:pt x="167" y="24"/>
                    <a:pt x="1" y="215"/>
                    <a:pt x="1" y="453"/>
                  </a:cubicBezTo>
                  <a:lnTo>
                    <a:pt x="1" y="1096"/>
                  </a:lnTo>
                  <a:cubicBezTo>
                    <a:pt x="1" y="1263"/>
                    <a:pt x="131" y="1394"/>
                    <a:pt x="298" y="1394"/>
                  </a:cubicBezTo>
                  <a:lnTo>
                    <a:pt x="655" y="1394"/>
                  </a:lnTo>
                  <a:cubicBezTo>
                    <a:pt x="774" y="1394"/>
                    <a:pt x="858" y="1310"/>
                    <a:pt x="858" y="1191"/>
                  </a:cubicBezTo>
                  <a:lnTo>
                    <a:pt x="858" y="1001"/>
                  </a:lnTo>
                  <a:lnTo>
                    <a:pt x="596" y="989"/>
                  </a:lnTo>
                  <a:cubicBezTo>
                    <a:pt x="489" y="989"/>
                    <a:pt x="405" y="906"/>
                    <a:pt x="405" y="786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5"/>
            <p:cNvSpPr/>
            <p:nvPr/>
          </p:nvSpPr>
          <p:spPr>
            <a:xfrm>
              <a:off x="5729566" y="2700068"/>
              <a:ext cx="48910" cy="16422"/>
            </a:xfrm>
            <a:custGeom>
              <a:avLst/>
              <a:gdLst/>
              <a:ahLst/>
              <a:cxnLst/>
              <a:rect l="l" t="t" r="r" b="b"/>
              <a:pathLst>
                <a:path w="1763" h="592" extrusionOk="0">
                  <a:moveTo>
                    <a:pt x="922" y="0"/>
                  </a:moveTo>
                  <a:cubicBezTo>
                    <a:pt x="685" y="0"/>
                    <a:pt x="447" y="54"/>
                    <a:pt x="227" y="161"/>
                  </a:cubicBezTo>
                  <a:cubicBezTo>
                    <a:pt x="0" y="274"/>
                    <a:pt x="121" y="592"/>
                    <a:pt x="326" y="592"/>
                  </a:cubicBezTo>
                  <a:cubicBezTo>
                    <a:pt x="359" y="592"/>
                    <a:pt x="393" y="584"/>
                    <a:pt x="429" y="566"/>
                  </a:cubicBezTo>
                  <a:cubicBezTo>
                    <a:pt x="584" y="483"/>
                    <a:pt x="753" y="441"/>
                    <a:pt x="923" y="441"/>
                  </a:cubicBezTo>
                  <a:cubicBezTo>
                    <a:pt x="1093" y="441"/>
                    <a:pt x="1262" y="483"/>
                    <a:pt x="1417" y="566"/>
                  </a:cubicBezTo>
                  <a:cubicBezTo>
                    <a:pt x="1441" y="578"/>
                    <a:pt x="1477" y="590"/>
                    <a:pt x="1512" y="590"/>
                  </a:cubicBezTo>
                  <a:cubicBezTo>
                    <a:pt x="1596" y="578"/>
                    <a:pt x="1679" y="530"/>
                    <a:pt x="1715" y="459"/>
                  </a:cubicBezTo>
                  <a:cubicBezTo>
                    <a:pt x="1762" y="352"/>
                    <a:pt x="1727" y="221"/>
                    <a:pt x="1608" y="161"/>
                  </a:cubicBezTo>
                  <a:cubicBezTo>
                    <a:pt x="1393" y="54"/>
                    <a:pt x="1158" y="0"/>
                    <a:pt x="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5"/>
            <p:cNvSpPr/>
            <p:nvPr/>
          </p:nvSpPr>
          <p:spPr>
            <a:xfrm>
              <a:off x="5800254" y="2700068"/>
              <a:ext cx="50547" cy="16422"/>
            </a:xfrm>
            <a:custGeom>
              <a:avLst/>
              <a:gdLst/>
              <a:ahLst/>
              <a:cxnLst/>
              <a:rect l="l" t="t" r="r" b="b"/>
              <a:pathLst>
                <a:path w="1822" h="592" extrusionOk="0">
                  <a:moveTo>
                    <a:pt x="922" y="0"/>
                  </a:moveTo>
                  <a:cubicBezTo>
                    <a:pt x="685" y="0"/>
                    <a:pt x="447" y="54"/>
                    <a:pt x="227" y="161"/>
                  </a:cubicBezTo>
                  <a:cubicBezTo>
                    <a:pt x="0" y="274"/>
                    <a:pt x="112" y="592"/>
                    <a:pt x="323" y="592"/>
                  </a:cubicBezTo>
                  <a:cubicBezTo>
                    <a:pt x="356" y="592"/>
                    <a:pt x="392" y="584"/>
                    <a:pt x="429" y="566"/>
                  </a:cubicBezTo>
                  <a:cubicBezTo>
                    <a:pt x="584" y="483"/>
                    <a:pt x="750" y="441"/>
                    <a:pt x="917" y="441"/>
                  </a:cubicBezTo>
                  <a:cubicBezTo>
                    <a:pt x="1084" y="441"/>
                    <a:pt x="1250" y="483"/>
                    <a:pt x="1405" y="566"/>
                  </a:cubicBezTo>
                  <a:cubicBezTo>
                    <a:pt x="1441" y="578"/>
                    <a:pt x="1477" y="590"/>
                    <a:pt x="1512" y="590"/>
                  </a:cubicBezTo>
                  <a:cubicBezTo>
                    <a:pt x="1751" y="590"/>
                    <a:pt x="1822" y="268"/>
                    <a:pt x="1608" y="161"/>
                  </a:cubicBezTo>
                  <a:cubicBezTo>
                    <a:pt x="1393" y="54"/>
                    <a:pt x="1158" y="0"/>
                    <a:pt x="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5"/>
            <p:cNvSpPr/>
            <p:nvPr/>
          </p:nvSpPr>
          <p:spPr>
            <a:xfrm>
              <a:off x="5762136" y="2790861"/>
              <a:ext cx="55762" cy="18724"/>
            </a:xfrm>
            <a:custGeom>
              <a:avLst/>
              <a:gdLst/>
              <a:ahLst/>
              <a:cxnLst/>
              <a:rect l="l" t="t" r="r" b="b"/>
              <a:pathLst>
                <a:path w="2010" h="675" extrusionOk="0">
                  <a:moveTo>
                    <a:pt x="329" y="0"/>
                  </a:moveTo>
                  <a:cubicBezTo>
                    <a:pt x="141" y="0"/>
                    <a:pt x="1" y="266"/>
                    <a:pt x="196" y="412"/>
                  </a:cubicBezTo>
                  <a:cubicBezTo>
                    <a:pt x="434" y="579"/>
                    <a:pt x="719" y="674"/>
                    <a:pt x="1005" y="674"/>
                  </a:cubicBezTo>
                  <a:cubicBezTo>
                    <a:pt x="1291" y="674"/>
                    <a:pt x="1577" y="579"/>
                    <a:pt x="1815" y="412"/>
                  </a:cubicBezTo>
                  <a:cubicBezTo>
                    <a:pt x="2010" y="266"/>
                    <a:pt x="1869" y="0"/>
                    <a:pt x="1681" y="0"/>
                  </a:cubicBezTo>
                  <a:cubicBezTo>
                    <a:pt x="1640" y="0"/>
                    <a:pt x="1596" y="13"/>
                    <a:pt x="1553" y="43"/>
                  </a:cubicBezTo>
                  <a:cubicBezTo>
                    <a:pt x="1392" y="162"/>
                    <a:pt x="1199" y="222"/>
                    <a:pt x="1005" y="222"/>
                  </a:cubicBezTo>
                  <a:cubicBezTo>
                    <a:pt x="812" y="222"/>
                    <a:pt x="618" y="162"/>
                    <a:pt x="458" y="43"/>
                  </a:cubicBezTo>
                  <a:cubicBezTo>
                    <a:pt x="414" y="13"/>
                    <a:pt x="370" y="0"/>
                    <a:pt x="3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5"/>
            <p:cNvSpPr/>
            <p:nvPr/>
          </p:nvSpPr>
          <p:spPr>
            <a:xfrm>
              <a:off x="5678839" y="2623515"/>
              <a:ext cx="221995" cy="60362"/>
            </a:xfrm>
            <a:custGeom>
              <a:avLst/>
              <a:gdLst/>
              <a:ahLst/>
              <a:cxnLst/>
              <a:rect l="l" t="t" r="r" b="b"/>
              <a:pathLst>
                <a:path w="8002" h="2176" extrusionOk="0">
                  <a:moveTo>
                    <a:pt x="4641" y="1"/>
                  </a:moveTo>
                  <a:cubicBezTo>
                    <a:pt x="4424" y="1"/>
                    <a:pt x="4202" y="9"/>
                    <a:pt x="3977" y="9"/>
                  </a:cubicBezTo>
                  <a:cubicBezTo>
                    <a:pt x="2894" y="9"/>
                    <a:pt x="2239" y="318"/>
                    <a:pt x="1453" y="961"/>
                  </a:cubicBezTo>
                  <a:cubicBezTo>
                    <a:pt x="1001" y="1330"/>
                    <a:pt x="274" y="1676"/>
                    <a:pt x="1" y="2176"/>
                  </a:cubicBezTo>
                  <a:cubicBezTo>
                    <a:pt x="941" y="1854"/>
                    <a:pt x="1918" y="1652"/>
                    <a:pt x="2918" y="1580"/>
                  </a:cubicBezTo>
                  <a:cubicBezTo>
                    <a:pt x="3275" y="1556"/>
                    <a:pt x="3703" y="1092"/>
                    <a:pt x="4073" y="1092"/>
                  </a:cubicBezTo>
                  <a:cubicBezTo>
                    <a:pt x="4442" y="1092"/>
                    <a:pt x="4727" y="1556"/>
                    <a:pt x="5073" y="1580"/>
                  </a:cubicBezTo>
                  <a:cubicBezTo>
                    <a:pt x="6073" y="1652"/>
                    <a:pt x="7061" y="1854"/>
                    <a:pt x="8002" y="2176"/>
                  </a:cubicBezTo>
                  <a:cubicBezTo>
                    <a:pt x="7490" y="1259"/>
                    <a:pt x="6680" y="544"/>
                    <a:pt x="5704" y="152"/>
                  </a:cubicBezTo>
                  <a:cubicBezTo>
                    <a:pt x="5366" y="24"/>
                    <a:pt x="5010" y="1"/>
                    <a:pt x="4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5"/>
            <p:cNvSpPr/>
            <p:nvPr/>
          </p:nvSpPr>
          <p:spPr>
            <a:xfrm>
              <a:off x="5742258" y="2619410"/>
              <a:ext cx="94824" cy="47962"/>
            </a:xfrm>
            <a:custGeom>
              <a:avLst/>
              <a:gdLst/>
              <a:ahLst/>
              <a:cxnLst/>
              <a:rect l="l" t="t" r="r" b="b"/>
              <a:pathLst>
                <a:path w="3418" h="1729" extrusionOk="0">
                  <a:moveTo>
                    <a:pt x="2128" y="0"/>
                  </a:moveTo>
                  <a:cubicBezTo>
                    <a:pt x="1893" y="0"/>
                    <a:pt x="727" y="216"/>
                    <a:pt x="727" y="216"/>
                  </a:cubicBezTo>
                  <a:lnTo>
                    <a:pt x="1" y="311"/>
                  </a:lnTo>
                  <a:lnTo>
                    <a:pt x="632" y="1728"/>
                  </a:lnTo>
                  <a:cubicBezTo>
                    <a:pt x="989" y="1704"/>
                    <a:pt x="1346" y="1693"/>
                    <a:pt x="1715" y="1693"/>
                  </a:cubicBezTo>
                  <a:cubicBezTo>
                    <a:pt x="2084" y="1693"/>
                    <a:pt x="2441" y="1704"/>
                    <a:pt x="2787" y="1728"/>
                  </a:cubicBezTo>
                  <a:lnTo>
                    <a:pt x="3418" y="311"/>
                  </a:lnTo>
                  <a:cubicBezTo>
                    <a:pt x="3013" y="145"/>
                    <a:pt x="2596" y="38"/>
                    <a:pt x="2156" y="2"/>
                  </a:cubicBezTo>
                  <a:cubicBezTo>
                    <a:pt x="2149" y="1"/>
                    <a:pt x="2139" y="0"/>
                    <a:pt x="2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5"/>
            <p:cNvSpPr/>
            <p:nvPr/>
          </p:nvSpPr>
          <p:spPr>
            <a:xfrm>
              <a:off x="5678839" y="2619299"/>
              <a:ext cx="123232" cy="64912"/>
            </a:xfrm>
            <a:custGeom>
              <a:avLst/>
              <a:gdLst/>
              <a:ahLst/>
              <a:cxnLst/>
              <a:rect l="l" t="t" r="r" b="b"/>
              <a:pathLst>
                <a:path w="4442" h="2340" extrusionOk="0">
                  <a:moveTo>
                    <a:pt x="4364" y="0"/>
                  </a:moveTo>
                  <a:cubicBezTo>
                    <a:pt x="4226" y="0"/>
                    <a:pt x="4049" y="42"/>
                    <a:pt x="3930" y="42"/>
                  </a:cubicBezTo>
                  <a:cubicBezTo>
                    <a:pt x="3513" y="42"/>
                    <a:pt x="3251" y="208"/>
                    <a:pt x="2870" y="315"/>
                  </a:cubicBezTo>
                  <a:cubicBezTo>
                    <a:pt x="2839" y="324"/>
                    <a:pt x="2805" y="327"/>
                    <a:pt x="2771" y="327"/>
                  </a:cubicBezTo>
                  <a:cubicBezTo>
                    <a:pt x="2657" y="327"/>
                    <a:pt x="2531" y="292"/>
                    <a:pt x="2419" y="292"/>
                  </a:cubicBezTo>
                  <a:cubicBezTo>
                    <a:pt x="2372" y="292"/>
                    <a:pt x="2327" y="298"/>
                    <a:pt x="2287" y="315"/>
                  </a:cubicBezTo>
                  <a:cubicBezTo>
                    <a:pt x="1322" y="708"/>
                    <a:pt x="513" y="1423"/>
                    <a:pt x="1" y="2340"/>
                  </a:cubicBezTo>
                  <a:cubicBezTo>
                    <a:pt x="346" y="2209"/>
                    <a:pt x="715" y="2101"/>
                    <a:pt x="1072" y="2018"/>
                  </a:cubicBezTo>
                  <a:cubicBezTo>
                    <a:pt x="1834" y="875"/>
                    <a:pt x="3072" y="137"/>
                    <a:pt x="4442" y="6"/>
                  </a:cubicBezTo>
                  <a:cubicBezTo>
                    <a:pt x="4418" y="2"/>
                    <a:pt x="4392" y="0"/>
                    <a:pt x="4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5"/>
            <p:cNvSpPr/>
            <p:nvPr/>
          </p:nvSpPr>
          <p:spPr>
            <a:xfrm>
              <a:off x="5657366" y="2670479"/>
              <a:ext cx="51573" cy="146856"/>
            </a:xfrm>
            <a:custGeom>
              <a:avLst/>
              <a:gdLst/>
              <a:ahLst/>
              <a:cxnLst/>
              <a:rect l="l" t="t" r="r" b="b"/>
              <a:pathLst>
                <a:path w="1859" h="5294" extrusionOk="0">
                  <a:moveTo>
                    <a:pt x="1484" y="1"/>
                  </a:moveTo>
                  <a:cubicBezTo>
                    <a:pt x="1470" y="1"/>
                    <a:pt x="1456" y="2"/>
                    <a:pt x="1441" y="6"/>
                  </a:cubicBezTo>
                  <a:cubicBezTo>
                    <a:pt x="1275" y="54"/>
                    <a:pt x="929" y="435"/>
                    <a:pt x="775" y="495"/>
                  </a:cubicBezTo>
                  <a:cubicBezTo>
                    <a:pt x="1" y="1876"/>
                    <a:pt x="1" y="3566"/>
                    <a:pt x="775" y="4959"/>
                  </a:cubicBezTo>
                  <a:cubicBezTo>
                    <a:pt x="941" y="5019"/>
                    <a:pt x="1191" y="5221"/>
                    <a:pt x="1370" y="5281"/>
                  </a:cubicBezTo>
                  <a:cubicBezTo>
                    <a:pt x="1404" y="5290"/>
                    <a:pt x="1435" y="5293"/>
                    <a:pt x="1465" y="5293"/>
                  </a:cubicBezTo>
                  <a:cubicBezTo>
                    <a:pt x="1562" y="5293"/>
                    <a:pt x="1644" y="5256"/>
                    <a:pt x="1746" y="5256"/>
                  </a:cubicBezTo>
                  <a:cubicBezTo>
                    <a:pt x="1777" y="5256"/>
                    <a:pt x="1810" y="5260"/>
                    <a:pt x="1846" y="5269"/>
                  </a:cubicBezTo>
                  <a:cubicBezTo>
                    <a:pt x="1775" y="5174"/>
                    <a:pt x="1715" y="5066"/>
                    <a:pt x="1656" y="4959"/>
                  </a:cubicBezTo>
                  <a:lnTo>
                    <a:pt x="1668" y="4959"/>
                  </a:lnTo>
                  <a:cubicBezTo>
                    <a:pt x="882" y="3566"/>
                    <a:pt x="882" y="1876"/>
                    <a:pt x="1668" y="495"/>
                  </a:cubicBezTo>
                  <a:cubicBezTo>
                    <a:pt x="1727" y="387"/>
                    <a:pt x="1787" y="280"/>
                    <a:pt x="1858" y="173"/>
                  </a:cubicBezTo>
                  <a:lnTo>
                    <a:pt x="1858" y="173"/>
                  </a:lnTo>
                  <a:cubicBezTo>
                    <a:pt x="1841" y="177"/>
                    <a:pt x="1825" y="179"/>
                    <a:pt x="1810" y="179"/>
                  </a:cubicBezTo>
                  <a:cubicBezTo>
                    <a:pt x="1663" y="179"/>
                    <a:pt x="1614" y="1"/>
                    <a:pt x="1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5"/>
            <p:cNvSpPr/>
            <p:nvPr/>
          </p:nvSpPr>
          <p:spPr>
            <a:xfrm>
              <a:off x="5678506" y="2808042"/>
              <a:ext cx="123565" cy="65078"/>
            </a:xfrm>
            <a:custGeom>
              <a:avLst/>
              <a:gdLst/>
              <a:ahLst/>
              <a:cxnLst/>
              <a:rect l="l" t="t" r="r" b="b"/>
              <a:pathLst>
                <a:path w="4454" h="2346" extrusionOk="0">
                  <a:moveTo>
                    <a:pt x="1" y="0"/>
                  </a:moveTo>
                  <a:cubicBezTo>
                    <a:pt x="810" y="1453"/>
                    <a:pt x="2346" y="2346"/>
                    <a:pt x="4013" y="2346"/>
                  </a:cubicBezTo>
                  <a:cubicBezTo>
                    <a:pt x="4156" y="2346"/>
                    <a:pt x="4311" y="2346"/>
                    <a:pt x="4454" y="2322"/>
                  </a:cubicBezTo>
                  <a:cubicBezTo>
                    <a:pt x="3084" y="2191"/>
                    <a:pt x="1846" y="1453"/>
                    <a:pt x="1084" y="310"/>
                  </a:cubicBezTo>
                  <a:cubicBezTo>
                    <a:pt x="715" y="227"/>
                    <a:pt x="358" y="11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45"/>
          <p:cNvSpPr txBox="1">
            <a:spLocks noGrp="1"/>
          </p:cNvSpPr>
          <p:nvPr>
            <p:ph type="title"/>
          </p:nvPr>
        </p:nvSpPr>
        <p:spPr>
          <a:xfrm>
            <a:off x="1824591" y="1934934"/>
            <a:ext cx="5494818" cy="5720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/>
              <a:t>Спасибо за внимание!</a:t>
            </a:r>
            <a:endParaRPr sz="3200" dirty="0"/>
          </a:p>
        </p:txBody>
      </p:sp>
      <p:pic>
        <p:nvPicPr>
          <p:cNvPr id="1464" name="Picture 1463">
            <a:extLst>
              <a:ext uri="{FF2B5EF4-FFF2-40B4-BE49-F238E27FC236}">
                <a16:creationId xmlns:a16="http://schemas.microsoft.com/office/drawing/2014/main" id="{11A6EBA4-1E0D-4B48-AF29-5594B6907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1465" name="Picture 1464">
            <a:extLst>
              <a:ext uri="{FF2B5EF4-FFF2-40B4-BE49-F238E27FC236}">
                <a16:creationId xmlns:a16="http://schemas.microsoft.com/office/drawing/2014/main" id="{5E4AF5AE-D2CC-6344-A64C-D89A359E9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34"/>
          <p:cNvSpPr txBox="1">
            <a:spLocks noGrp="1"/>
          </p:cNvSpPr>
          <p:nvPr>
            <p:ph type="title"/>
          </p:nvPr>
        </p:nvSpPr>
        <p:spPr>
          <a:xfrm>
            <a:off x="1427452" y="411600"/>
            <a:ext cx="5989832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Рабочие температурные диапазоны датчиков</a:t>
            </a:r>
            <a:endParaRPr dirty="0"/>
          </a:p>
        </p:txBody>
      </p:sp>
      <p:grpSp>
        <p:nvGrpSpPr>
          <p:cNvPr id="2194" name="Google Shape;2194;p34"/>
          <p:cNvGrpSpPr/>
          <p:nvPr/>
        </p:nvGrpSpPr>
        <p:grpSpPr>
          <a:xfrm>
            <a:off x="6224152" y="1154438"/>
            <a:ext cx="1963882" cy="2834623"/>
            <a:chOff x="837507" y="1214073"/>
            <a:chExt cx="1963882" cy="2834623"/>
          </a:xfrm>
        </p:grpSpPr>
        <p:sp>
          <p:nvSpPr>
            <p:cNvPr id="2197" name="Google Shape;2197;p34"/>
            <p:cNvSpPr txBox="1"/>
            <p:nvPr/>
          </p:nvSpPr>
          <p:spPr>
            <a:xfrm>
              <a:off x="964794" y="3521543"/>
              <a:ext cx="1460700" cy="5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</a:t>
              </a:r>
              <a:r>
                <a:rPr lang="en-US"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PM2.5/PM10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198" name="Google Shape;2198;p34"/>
            <p:cNvGrpSpPr/>
            <p:nvPr/>
          </p:nvGrpSpPr>
          <p:grpSpPr>
            <a:xfrm>
              <a:off x="1322024" y="1214073"/>
              <a:ext cx="746240" cy="1829325"/>
              <a:chOff x="1322024" y="1214073"/>
              <a:chExt cx="746240" cy="1829325"/>
            </a:xfrm>
          </p:grpSpPr>
          <p:sp>
            <p:nvSpPr>
              <p:cNvPr id="2199" name="Google Shape;2199;p34"/>
              <p:cNvSpPr/>
              <p:nvPr/>
            </p:nvSpPr>
            <p:spPr>
              <a:xfrm>
                <a:off x="1322024" y="1214073"/>
                <a:ext cx="746240" cy="1829325"/>
              </a:xfrm>
              <a:custGeom>
                <a:avLst/>
                <a:gdLst/>
                <a:ahLst/>
                <a:cxnLst/>
                <a:rect l="l" t="t" r="r" b="b"/>
                <a:pathLst>
                  <a:path w="21682" h="53151" extrusionOk="0">
                    <a:moveTo>
                      <a:pt x="10538" y="1"/>
                    </a:moveTo>
                    <a:cubicBezTo>
                      <a:pt x="8276" y="1"/>
                      <a:pt x="6323" y="1846"/>
                      <a:pt x="6323" y="4108"/>
                    </a:cubicBezTo>
                    <a:lnTo>
                      <a:pt x="6323" y="32386"/>
                    </a:lnTo>
                    <a:cubicBezTo>
                      <a:pt x="2489" y="34041"/>
                      <a:pt x="1" y="37862"/>
                      <a:pt x="1" y="42327"/>
                    </a:cubicBezTo>
                    <a:cubicBezTo>
                      <a:pt x="1" y="48304"/>
                      <a:pt x="4954" y="53150"/>
                      <a:pt x="10931" y="53150"/>
                    </a:cubicBezTo>
                    <a:cubicBezTo>
                      <a:pt x="16908" y="53150"/>
                      <a:pt x="21682" y="48304"/>
                      <a:pt x="21682" y="42327"/>
                    </a:cubicBezTo>
                    <a:cubicBezTo>
                      <a:pt x="21670" y="37755"/>
                      <a:pt x="18574" y="33850"/>
                      <a:pt x="14753" y="32267"/>
                    </a:cubicBezTo>
                    <a:lnTo>
                      <a:pt x="14753" y="31314"/>
                    </a:lnTo>
                    <a:lnTo>
                      <a:pt x="13217" y="31314"/>
                    </a:lnTo>
                    <a:lnTo>
                      <a:pt x="13217" y="30552"/>
                    </a:lnTo>
                    <a:lnTo>
                      <a:pt x="14753" y="30552"/>
                    </a:lnTo>
                    <a:lnTo>
                      <a:pt x="14753" y="29016"/>
                    </a:lnTo>
                    <a:lnTo>
                      <a:pt x="13217" y="29016"/>
                    </a:lnTo>
                    <a:lnTo>
                      <a:pt x="13217" y="28254"/>
                    </a:lnTo>
                    <a:lnTo>
                      <a:pt x="14753" y="28254"/>
                    </a:lnTo>
                    <a:lnTo>
                      <a:pt x="14753" y="26718"/>
                    </a:lnTo>
                    <a:lnTo>
                      <a:pt x="13217" y="26718"/>
                    </a:lnTo>
                    <a:lnTo>
                      <a:pt x="13217" y="25956"/>
                    </a:lnTo>
                    <a:lnTo>
                      <a:pt x="14753" y="25956"/>
                    </a:lnTo>
                    <a:lnTo>
                      <a:pt x="14753" y="24420"/>
                    </a:lnTo>
                    <a:lnTo>
                      <a:pt x="13217" y="24420"/>
                    </a:lnTo>
                    <a:lnTo>
                      <a:pt x="13217" y="23658"/>
                    </a:lnTo>
                    <a:lnTo>
                      <a:pt x="14753" y="23658"/>
                    </a:lnTo>
                    <a:lnTo>
                      <a:pt x="14753" y="22122"/>
                    </a:lnTo>
                    <a:lnTo>
                      <a:pt x="13217" y="22122"/>
                    </a:lnTo>
                    <a:lnTo>
                      <a:pt x="13217" y="21360"/>
                    </a:lnTo>
                    <a:lnTo>
                      <a:pt x="14753" y="21360"/>
                    </a:lnTo>
                    <a:lnTo>
                      <a:pt x="14753" y="19825"/>
                    </a:lnTo>
                    <a:lnTo>
                      <a:pt x="13217" y="19825"/>
                    </a:lnTo>
                    <a:lnTo>
                      <a:pt x="13217" y="19063"/>
                    </a:lnTo>
                    <a:lnTo>
                      <a:pt x="14753" y="19063"/>
                    </a:lnTo>
                    <a:lnTo>
                      <a:pt x="14753" y="17527"/>
                    </a:lnTo>
                    <a:lnTo>
                      <a:pt x="13217" y="17527"/>
                    </a:lnTo>
                    <a:lnTo>
                      <a:pt x="13217" y="16765"/>
                    </a:lnTo>
                    <a:lnTo>
                      <a:pt x="14753" y="16765"/>
                    </a:lnTo>
                    <a:lnTo>
                      <a:pt x="14753" y="15229"/>
                    </a:lnTo>
                    <a:lnTo>
                      <a:pt x="13217" y="15229"/>
                    </a:lnTo>
                    <a:lnTo>
                      <a:pt x="13217" y="14455"/>
                    </a:lnTo>
                    <a:lnTo>
                      <a:pt x="14753" y="14455"/>
                    </a:lnTo>
                    <a:lnTo>
                      <a:pt x="14753" y="12931"/>
                    </a:lnTo>
                    <a:lnTo>
                      <a:pt x="13217" y="12931"/>
                    </a:lnTo>
                    <a:lnTo>
                      <a:pt x="13217" y="12157"/>
                    </a:lnTo>
                    <a:lnTo>
                      <a:pt x="14753" y="12157"/>
                    </a:lnTo>
                    <a:lnTo>
                      <a:pt x="14753" y="10633"/>
                    </a:lnTo>
                    <a:lnTo>
                      <a:pt x="13217" y="10633"/>
                    </a:lnTo>
                    <a:lnTo>
                      <a:pt x="13217" y="9859"/>
                    </a:lnTo>
                    <a:lnTo>
                      <a:pt x="14753" y="9859"/>
                    </a:lnTo>
                    <a:lnTo>
                      <a:pt x="14753" y="8335"/>
                    </a:lnTo>
                    <a:lnTo>
                      <a:pt x="13217" y="8335"/>
                    </a:lnTo>
                    <a:lnTo>
                      <a:pt x="13217" y="7561"/>
                    </a:lnTo>
                    <a:lnTo>
                      <a:pt x="14753" y="7561"/>
                    </a:lnTo>
                    <a:lnTo>
                      <a:pt x="14753" y="6037"/>
                    </a:lnTo>
                    <a:lnTo>
                      <a:pt x="13217" y="6037"/>
                    </a:lnTo>
                    <a:lnTo>
                      <a:pt x="13217" y="5263"/>
                    </a:lnTo>
                    <a:lnTo>
                      <a:pt x="14753" y="5263"/>
                    </a:lnTo>
                    <a:lnTo>
                      <a:pt x="14753" y="4108"/>
                    </a:lnTo>
                    <a:cubicBezTo>
                      <a:pt x="14753" y="1846"/>
                      <a:pt x="12800" y="1"/>
                      <a:pt x="105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4"/>
              <p:cNvSpPr/>
              <p:nvPr/>
            </p:nvSpPr>
            <p:spPr>
              <a:xfrm>
                <a:off x="1797784" y="2268880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4"/>
              <p:cNvSpPr/>
              <p:nvPr/>
            </p:nvSpPr>
            <p:spPr>
              <a:xfrm>
                <a:off x="1797784" y="2189788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4"/>
              <p:cNvSpPr/>
              <p:nvPr/>
            </p:nvSpPr>
            <p:spPr>
              <a:xfrm>
                <a:off x="1797784" y="2110695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4"/>
              <p:cNvSpPr/>
              <p:nvPr/>
            </p:nvSpPr>
            <p:spPr>
              <a:xfrm>
                <a:off x="1797784" y="2031603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4"/>
              <p:cNvSpPr/>
              <p:nvPr/>
            </p:nvSpPr>
            <p:spPr>
              <a:xfrm>
                <a:off x="1797784" y="1952510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4"/>
              <p:cNvSpPr/>
              <p:nvPr/>
            </p:nvSpPr>
            <p:spPr>
              <a:xfrm>
                <a:off x="1797784" y="1873005"/>
                <a:ext cx="52900" cy="20134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5" extrusionOk="0">
                    <a:moveTo>
                      <a:pt x="1" y="1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4"/>
              <p:cNvSpPr/>
              <p:nvPr/>
            </p:nvSpPr>
            <p:spPr>
              <a:xfrm>
                <a:off x="1797784" y="1794325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4"/>
              <p:cNvSpPr/>
              <p:nvPr/>
            </p:nvSpPr>
            <p:spPr>
              <a:xfrm>
                <a:off x="1797784" y="1715233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4"/>
              <p:cNvSpPr/>
              <p:nvPr/>
            </p:nvSpPr>
            <p:spPr>
              <a:xfrm>
                <a:off x="1797784" y="1635762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4"/>
              <p:cNvSpPr/>
              <p:nvPr/>
            </p:nvSpPr>
            <p:spPr>
              <a:xfrm>
                <a:off x="1797784" y="1556669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4"/>
              <p:cNvSpPr/>
              <p:nvPr/>
            </p:nvSpPr>
            <p:spPr>
              <a:xfrm>
                <a:off x="1797784" y="1477577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4"/>
              <p:cNvSpPr/>
              <p:nvPr/>
            </p:nvSpPr>
            <p:spPr>
              <a:xfrm>
                <a:off x="1797784" y="1398484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4"/>
              <p:cNvSpPr/>
              <p:nvPr/>
            </p:nvSpPr>
            <p:spPr>
              <a:xfrm rot="10800000">
                <a:off x="1627350" y="2191275"/>
                <a:ext cx="135600" cy="4656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4"/>
              <p:cNvSpPr/>
              <p:nvPr/>
            </p:nvSpPr>
            <p:spPr>
              <a:xfrm>
                <a:off x="1453344" y="2427448"/>
                <a:ext cx="483600" cy="483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4" name="Google Shape;2214;p34"/>
            <p:cNvSpPr txBox="1"/>
            <p:nvPr/>
          </p:nvSpPr>
          <p:spPr>
            <a:xfrm>
              <a:off x="837507" y="3099820"/>
              <a:ext cx="1963882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ru-RU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От -10° до 50 °</a:t>
              </a:r>
            </a:p>
          </p:txBody>
        </p:sp>
      </p:grpSp>
      <p:grpSp>
        <p:nvGrpSpPr>
          <p:cNvPr id="2215" name="Google Shape;2215;p34"/>
          <p:cNvGrpSpPr/>
          <p:nvPr/>
        </p:nvGrpSpPr>
        <p:grpSpPr>
          <a:xfrm>
            <a:off x="831273" y="1157260"/>
            <a:ext cx="1756064" cy="2826169"/>
            <a:chOff x="2777575" y="1214073"/>
            <a:chExt cx="1756064" cy="2826169"/>
          </a:xfrm>
        </p:grpSpPr>
        <p:sp>
          <p:nvSpPr>
            <p:cNvPr id="2218" name="Google Shape;2218;p34"/>
            <p:cNvSpPr txBox="1"/>
            <p:nvPr/>
          </p:nvSpPr>
          <p:spPr>
            <a:xfrm>
              <a:off x="2882713" y="3521543"/>
              <a:ext cx="1460700" cy="518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Влажности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219" name="Google Shape;2219;p34"/>
            <p:cNvGrpSpPr/>
            <p:nvPr/>
          </p:nvGrpSpPr>
          <p:grpSpPr>
            <a:xfrm>
              <a:off x="3239943" y="1214073"/>
              <a:ext cx="746240" cy="1829325"/>
              <a:chOff x="3239943" y="1214073"/>
              <a:chExt cx="746240" cy="1829325"/>
            </a:xfrm>
          </p:grpSpPr>
          <p:sp>
            <p:nvSpPr>
              <p:cNvPr id="2220" name="Google Shape;2220;p34"/>
              <p:cNvSpPr/>
              <p:nvPr/>
            </p:nvSpPr>
            <p:spPr>
              <a:xfrm>
                <a:off x="3239943" y="1214073"/>
                <a:ext cx="746240" cy="1829325"/>
              </a:xfrm>
              <a:custGeom>
                <a:avLst/>
                <a:gdLst/>
                <a:ahLst/>
                <a:cxnLst/>
                <a:rect l="l" t="t" r="r" b="b"/>
                <a:pathLst>
                  <a:path w="21682" h="53151" extrusionOk="0">
                    <a:moveTo>
                      <a:pt x="10538" y="1"/>
                    </a:moveTo>
                    <a:cubicBezTo>
                      <a:pt x="8276" y="1"/>
                      <a:pt x="6323" y="1846"/>
                      <a:pt x="6323" y="4108"/>
                    </a:cubicBezTo>
                    <a:lnTo>
                      <a:pt x="6323" y="32386"/>
                    </a:lnTo>
                    <a:cubicBezTo>
                      <a:pt x="2489" y="34041"/>
                      <a:pt x="1" y="37862"/>
                      <a:pt x="1" y="42327"/>
                    </a:cubicBezTo>
                    <a:cubicBezTo>
                      <a:pt x="1" y="48304"/>
                      <a:pt x="4954" y="53150"/>
                      <a:pt x="10931" y="53150"/>
                    </a:cubicBezTo>
                    <a:cubicBezTo>
                      <a:pt x="16908" y="53150"/>
                      <a:pt x="21682" y="48304"/>
                      <a:pt x="21682" y="42327"/>
                    </a:cubicBezTo>
                    <a:cubicBezTo>
                      <a:pt x="21670" y="37755"/>
                      <a:pt x="18574" y="33850"/>
                      <a:pt x="14753" y="32267"/>
                    </a:cubicBezTo>
                    <a:lnTo>
                      <a:pt x="14753" y="31314"/>
                    </a:lnTo>
                    <a:lnTo>
                      <a:pt x="13217" y="31314"/>
                    </a:lnTo>
                    <a:lnTo>
                      <a:pt x="13217" y="30552"/>
                    </a:lnTo>
                    <a:lnTo>
                      <a:pt x="14753" y="30552"/>
                    </a:lnTo>
                    <a:lnTo>
                      <a:pt x="14753" y="29016"/>
                    </a:lnTo>
                    <a:lnTo>
                      <a:pt x="13217" y="29016"/>
                    </a:lnTo>
                    <a:lnTo>
                      <a:pt x="13217" y="28254"/>
                    </a:lnTo>
                    <a:lnTo>
                      <a:pt x="14753" y="28254"/>
                    </a:lnTo>
                    <a:lnTo>
                      <a:pt x="14753" y="26718"/>
                    </a:lnTo>
                    <a:lnTo>
                      <a:pt x="13217" y="26718"/>
                    </a:lnTo>
                    <a:lnTo>
                      <a:pt x="13217" y="25956"/>
                    </a:lnTo>
                    <a:lnTo>
                      <a:pt x="14753" y="25956"/>
                    </a:lnTo>
                    <a:lnTo>
                      <a:pt x="14753" y="24420"/>
                    </a:lnTo>
                    <a:lnTo>
                      <a:pt x="13217" y="24420"/>
                    </a:lnTo>
                    <a:lnTo>
                      <a:pt x="13217" y="23658"/>
                    </a:lnTo>
                    <a:lnTo>
                      <a:pt x="14753" y="23658"/>
                    </a:lnTo>
                    <a:lnTo>
                      <a:pt x="14753" y="22122"/>
                    </a:lnTo>
                    <a:lnTo>
                      <a:pt x="13217" y="22122"/>
                    </a:lnTo>
                    <a:lnTo>
                      <a:pt x="13217" y="21360"/>
                    </a:lnTo>
                    <a:lnTo>
                      <a:pt x="14753" y="21360"/>
                    </a:lnTo>
                    <a:lnTo>
                      <a:pt x="14753" y="19825"/>
                    </a:lnTo>
                    <a:lnTo>
                      <a:pt x="13217" y="19825"/>
                    </a:lnTo>
                    <a:lnTo>
                      <a:pt x="13217" y="19063"/>
                    </a:lnTo>
                    <a:lnTo>
                      <a:pt x="14753" y="19063"/>
                    </a:lnTo>
                    <a:lnTo>
                      <a:pt x="14753" y="17527"/>
                    </a:lnTo>
                    <a:lnTo>
                      <a:pt x="13217" y="17527"/>
                    </a:lnTo>
                    <a:lnTo>
                      <a:pt x="13217" y="16765"/>
                    </a:lnTo>
                    <a:lnTo>
                      <a:pt x="14753" y="16765"/>
                    </a:lnTo>
                    <a:lnTo>
                      <a:pt x="14753" y="15229"/>
                    </a:lnTo>
                    <a:lnTo>
                      <a:pt x="13217" y="15229"/>
                    </a:lnTo>
                    <a:lnTo>
                      <a:pt x="13217" y="14455"/>
                    </a:lnTo>
                    <a:lnTo>
                      <a:pt x="14753" y="14455"/>
                    </a:lnTo>
                    <a:lnTo>
                      <a:pt x="14753" y="12931"/>
                    </a:lnTo>
                    <a:lnTo>
                      <a:pt x="13217" y="12931"/>
                    </a:lnTo>
                    <a:lnTo>
                      <a:pt x="13217" y="12157"/>
                    </a:lnTo>
                    <a:lnTo>
                      <a:pt x="14753" y="12157"/>
                    </a:lnTo>
                    <a:lnTo>
                      <a:pt x="14753" y="10633"/>
                    </a:lnTo>
                    <a:lnTo>
                      <a:pt x="13217" y="10633"/>
                    </a:lnTo>
                    <a:lnTo>
                      <a:pt x="13217" y="9859"/>
                    </a:lnTo>
                    <a:lnTo>
                      <a:pt x="14753" y="9859"/>
                    </a:lnTo>
                    <a:lnTo>
                      <a:pt x="14753" y="8335"/>
                    </a:lnTo>
                    <a:lnTo>
                      <a:pt x="13217" y="8335"/>
                    </a:lnTo>
                    <a:lnTo>
                      <a:pt x="13217" y="7561"/>
                    </a:lnTo>
                    <a:lnTo>
                      <a:pt x="14753" y="7561"/>
                    </a:lnTo>
                    <a:lnTo>
                      <a:pt x="14753" y="6037"/>
                    </a:lnTo>
                    <a:lnTo>
                      <a:pt x="13217" y="6037"/>
                    </a:lnTo>
                    <a:lnTo>
                      <a:pt x="13217" y="5263"/>
                    </a:lnTo>
                    <a:lnTo>
                      <a:pt x="14753" y="5263"/>
                    </a:lnTo>
                    <a:lnTo>
                      <a:pt x="14753" y="4108"/>
                    </a:lnTo>
                    <a:cubicBezTo>
                      <a:pt x="14753" y="1846"/>
                      <a:pt x="12800" y="1"/>
                      <a:pt x="105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4"/>
              <p:cNvSpPr/>
              <p:nvPr/>
            </p:nvSpPr>
            <p:spPr>
              <a:xfrm>
                <a:off x="3715709" y="2268880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4"/>
              <p:cNvSpPr/>
              <p:nvPr/>
            </p:nvSpPr>
            <p:spPr>
              <a:xfrm>
                <a:off x="3715709" y="2189788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4"/>
              <p:cNvSpPr/>
              <p:nvPr/>
            </p:nvSpPr>
            <p:spPr>
              <a:xfrm>
                <a:off x="3715709" y="2110695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4"/>
              <p:cNvSpPr/>
              <p:nvPr/>
            </p:nvSpPr>
            <p:spPr>
              <a:xfrm>
                <a:off x="3715709" y="2031603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4"/>
              <p:cNvSpPr/>
              <p:nvPr/>
            </p:nvSpPr>
            <p:spPr>
              <a:xfrm>
                <a:off x="3715709" y="1952510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4"/>
              <p:cNvSpPr/>
              <p:nvPr/>
            </p:nvSpPr>
            <p:spPr>
              <a:xfrm>
                <a:off x="3715709" y="1873005"/>
                <a:ext cx="52900" cy="20134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5" extrusionOk="0">
                    <a:moveTo>
                      <a:pt x="1" y="1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4"/>
              <p:cNvSpPr/>
              <p:nvPr/>
            </p:nvSpPr>
            <p:spPr>
              <a:xfrm>
                <a:off x="3715709" y="1794325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4"/>
              <p:cNvSpPr/>
              <p:nvPr/>
            </p:nvSpPr>
            <p:spPr>
              <a:xfrm>
                <a:off x="3715709" y="1715233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4"/>
              <p:cNvSpPr/>
              <p:nvPr/>
            </p:nvSpPr>
            <p:spPr>
              <a:xfrm>
                <a:off x="3715709" y="1635762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4"/>
              <p:cNvSpPr/>
              <p:nvPr/>
            </p:nvSpPr>
            <p:spPr>
              <a:xfrm>
                <a:off x="3715709" y="1556669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4"/>
              <p:cNvSpPr/>
              <p:nvPr/>
            </p:nvSpPr>
            <p:spPr>
              <a:xfrm>
                <a:off x="3715709" y="1477577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4"/>
              <p:cNvSpPr/>
              <p:nvPr/>
            </p:nvSpPr>
            <p:spPr>
              <a:xfrm>
                <a:off x="3715709" y="1398484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4"/>
              <p:cNvSpPr/>
              <p:nvPr/>
            </p:nvSpPr>
            <p:spPr>
              <a:xfrm rot="10800000">
                <a:off x="3544375" y="1477575"/>
                <a:ext cx="135600" cy="11793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4"/>
              <p:cNvSpPr/>
              <p:nvPr/>
            </p:nvSpPr>
            <p:spPr>
              <a:xfrm>
                <a:off x="3371263" y="2427448"/>
                <a:ext cx="483600" cy="483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5" name="Google Shape;2235;p34"/>
            <p:cNvSpPr txBox="1"/>
            <p:nvPr/>
          </p:nvSpPr>
          <p:spPr>
            <a:xfrm>
              <a:off x="2777575" y="3099820"/>
              <a:ext cx="1756064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ru-RU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От </a:t>
              </a:r>
              <a:r>
                <a:rPr lang="en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-20°</a:t>
              </a:r>
              <a:r>
                <a:rPr lang="ru-RU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до 70</a:t>
              </a:r>
              <a:r>
                <a:rPr lang="en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°</a:t>
              </a:r>
              <a:endParaRPr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36" name="Google Shape;2236;p34"/>
          <p:cNvGrpSpPr/>
          <p:nvPr/>
        </p:nvGrpSpPr>
        <p:grpSpPr>
          <a:xfrm>
            <a:off x="2587337" y="1157260"/>
            <a:ext cx="1963882" cy="2826169"/>
            <a:chOff x="4533639" y="1214073"/>
            <a:chExt cx="1963882" cy="2826169"/>
          </a:xfrm>
        </p:grpSpPr>
        <p:sp>
          <p:nvSpPr>
            <p:cNvPr id="2239" name="Google Shape;2239;p34"/>
            <p:cNvSpPr txBox="1"/>
            <p:nvPr/>
          </p:nvSpPr>
          <p:spPr>
            <a:xfrm>
              <a:off x="4760507" y="3521544"/>
              <a:ext cx="1460700" cy="518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Давления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240" name="Google Shape;2240;p34"/>
            <p:cNvGrpSpPr/>
            <p:nvPr/>
          </p:nvGrpSpPr>
          <p:grpSpPr>
            <a:xfrm>
              <a:off x="5117736" y="1214073"/>
              <a:ext cx="746240" cy="1829325"/>
              <a:chOff x="5117736" y="1214073"/>
              <a:chExt cx="746240" cy="1829325"/>
            </a:xfrm>
          </p:grpSpPr>
          <p:sp>
            <p:nvSpPr>
              <p:cNvPr id="2241" name="Google Shape;2241;p34"/>
              <p:cNvSpPr/>
              <p:nvPr/>
            </p:nvSpPr>
            <p:spPr>
              <a:xfrm>
                <a:off x="5117736" y="1214073"/>
                <a:ext cx="746240" cy="1829325"/>
              </a:xfrm>
              <a:custGeom>
                <a:avLst/>
                <a:gdLst/>
                <a:ahLst/>
                <a:cxnLst/>
                <a:rect l="l" t="t" r="r" b="b"/>
                <a:pathLst>
                  <a:path w="21682" h="53151" extrusionOk="0">
                    <a:moveTo>
                      <a:pt x="10538" y="1"/>
                    </a:moveTo>
                    <a:cubicBezTo>
                      <a:pt x="8276" y="1"/>
                      <a:pt x="6323" y="1846"/>
                      <a:pt x="6323" y="4108"/>
                    </a:cubicBezTo>
                    <a:lnTo>
                      <a:pt x="6323" y="32386"/>
                    </a:lnTo>
                    <a:cubicBezTo>
                      <a:pt x="2489" y="34041"/>
                      <a:pt x="1" y="37862"/>
                      <a:pt x="1" y="42327"/>
                    </a:cubicBezTo>
                    <a:cubicBezTo>
                      <a:pt x="1" y="48304"/>
                      <a:pt x="4954" y="53150"/>
                      <a:pt x="10931" y="53150"/>
                    </a:cubicBezTo>
                    <a:cubicBezTo>
                      <a:pt x="16908" y="53150"/>
                      <a:pt x="21682" y="48304"/>
                      <a:pt x="21682" y="42327"/>
                    </a:cubicBezTo>
                    <a:cubicBezTo>
                      <a:pt x="21670" y="37755"/>
                      <a:pt x="18574" y="33850"/>
                      <a:pt x="14753" y="32267"/>
                    </a:cubicBezTo>
                    <a:lnTo>
                      <a:pt x="14753" y="31314"/>
                    </a:lnTo>
                    <a:lnTo>
                      <a:pt x="13217" y="31314"/>
                    </a:lnTo>
                    <a:lnTo>
                      <a:pt x="13217" y="30552"/>
                    </a:lnTo>
                    <a:lnTo>
                      <a:pt x="14753" y="30552"/>
                    </a:lnTo>
                    <a:lnTo>
                      <a:pt x="14753" y="29016"/>
                    </a:lnTo>
                    <a:lnTo>
                      <a:pt x="13217" y="29016"/>
                    </a:lnTo>
                    <a:lnTo>
                      <a:pt x="13217" y="28254"/>
                    </a:lnTo>
                    <a:lnTo>
                      <a:pt x="14753" y="28254"/>
                    </a:lnTo>
                    <a:lnTo>
                      <a:pt x="14753" y="26718"/>
                    </a:lnTo>
                    <a:lnTo>
                      <a:pt x="13217" y="26718"/>
                    </a:lnTo>
                    <a:lnTo>
                      <a:pt x="13217" y="25956"/>
                    </a:lnTo>
                    <a:lnTo>
                      <a:pt x="14753" y="25956"/>
                    </a:lnTo>
                    <a:lnTo>
                      <a:pt x="14753" y="24420"/>
                    </a:lnTo>
                    <a:lnTo>
                      <a:pt x="13217" y="24420"/>
                    </a:lnTo>
                    <a:lnTo>
                      <a:pt x="13217" y="23658"/>
                    </a:lnTo>
                    <a:lnTo>
                      <a:pt x="14753" y="23658"/>
                    </a:lnTo>
                    <a:lnTo>
                      <a:pt x="14753" y="22122"/>
                    </a:lnTo>
                    <a:lnTo>
                      <a:pt x="13217" y="22122"/>
                    </a:lnTo>
                    <a:lnTo>
                      <a:pt x="13217" y="21360"/>
                    </a:lnTo>
                    <a:lnTo>
                      <a:pt x="14753" y="21360"/>
                    </a:lnTo>
                    <a:lnTo>
                      <a:pt x="14753" y="19825"/>
                    </a:lnTo>
                    <a:lnTo>
                      <a:pt x="13217" y="19825"/>
                    </a:lnTo>
                    <a:lnTo>
                      <a:pt x="13217" y="19063"/>
                    </a:lnTo>
                    <a:lnTo>
                      <a:pt x="14753" y="19063"/>
                    </a:lnTo>
                    <a:lnTo>
                      <a:pt x="14753" y="17527"/>
                    </a:lnTo>
                    <a:lnTo>
                      <a:pt x="13217" y="17527"/>
                    </a:lnTo>
                    <a:lnTo>
                      <a:pt x="13217" y="16765"/>
                    </a:lnTo>
                    <a:lnTo>
                      <a:pt x="14753" y="16765"/>
                    </a:lnTo>
                    <a:lnTo>
                      <a:pt x="14753" y="15229"/>
                    </a:lnTo>
                    <a:lnTo>
                      <a:pt x="13217" y="15229"/>
                    </a:lnTo>
                    <a:lnTo>
                      <a:pt x="13217" y="14455"/>
                    </a:lnTo>
                    <a:lnTo>
                      <a:pt x="14753" y="14455"/>
                    </a:lnTo>
                    <a:lnTo>
                      <a:pt x="14753" y="12931"/>
                    </a:lnTo>
                    <a:lnTo>
                      <a:pt x="13217" y="12931"/>
                    </a:lnTo>
                    <a:lnTo>
                      <a:pt x="13217" y="12157"/>
                    </a:lnTo>
                    <a:lnTo>
                      <a:pt x="14753" y="12157"/>
                    </a:lnTo>
                    <a:lnTo>
                      <a:pt x="14753" y="10633"/>
                    </a:lnTo>
                    <a:lnTo>
                      <a:pt x="13217" y="10633"/>
                    </a:lnTo>
                    <a:lnTo>
                      <a:pt x="13217" y="9859"/>
                    </a:lnTo>
                    <a:lnTo>
                      <a:pt x="14753" y="9859"/>
                    </a:lnTo>
                    <a:lnTo>
                      <a:pt x="14753" y="8335"/>
                    </a:lnTo>
                    <a:lnTo>
                      <a:pt x="13217" y="8335"/>
                    </a:lnTo>
                    <a:lnTo>
                      <a:pt x="13217" y="7561"/>
                    </a:lnTo>
                    <a:lnTo>
                      <a:pt x="14753" y="7561"/>
                    </a:lnTo>
                    <a:lnTo>
                      <a:pt x="14753" y="6037"/>
                    </a:lnTo>
                    <a:lnTo>
                      <a:pt x="13217" y="6037"/>
                    </a:lnTo>
                    <a:lnTo>
                      <a:pt x="13217" y="5263"/>
                    </a:lnTo>
                    <a:lnTo>
                      <a:pt x="14753" y="5263"/>
                    </a:lnTo>
                    <a:lnTo>
                      <a:pt x="14753" y="4108"/>
                    </a:lnTo>
                    <a:cubicBezTo>
                      <a:pt x="14753" y="1846"/>
                      <a:pt x="12800" y="1"/>
                      <a:pt x="105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4"/>
              <p:cNvSpPr/>
              <p:nvPr/>
            </p:nvSpPr>
            <p:spPr>
              <a:xfrm>
                <a:off x="5593509" y="2268880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4"/>
              <p:cNvSpPr/>
              <p:nvPr/>
            </p:nvSpPr>
            <p:spPr>
              <a:xfrm>
                <a:off x="5593509" y="2189788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4"/>
              <p:cNvSpPr/>
              <p:nvPr/>
            </p:nvSpPr>
            <p:spPr>
              <a:xfrm>
                <a:off x="5593509" y="2110695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4"/>
              <p:cNvSpPr/>
              <p:nvPr/>
            </p:nvSpPr>
            <p:spPr>
              <a:xfrm>
                <a:off x="5593509" y="2031603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4"/>
              <p:cNvSpPr/>
              <p:nvPr/>
            </p:nvSpPr>
            <p:spPr>
              <a:xfrm>
                <a:off x="5593509" y="1952510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4"/>
              <p:cNvSpPr/>
              <p:nvPr/>
            </p:nvSpPr>
            <p:spPr>
              <a:xfrm>
                <a:off x="5593509" y="1873005"/>
                <a:ext cx="52900" cy="20134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5" extrusionOk="0">
                    <a:moveTo>
                      <a:pt x="1" y="1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4"/>
              <p:cNvSpPr/>
              <p:nvPr/>
            </p:nvSpPr>
            <p:spPr>
              <a:xfrm>
                <a:off x="5593509" y="1794325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4"/>
              <p:cNvSpPr/>
              <p:nvPr/>
            </p:nvSpPr>
            <p:spPr>
              <a:xfrm>
                <a:off x="5593509" y="1715233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4"/>
              <p:cNvSpPr/>
              <p:nvPr/>
            </p:nvSpPr>
            <p:spPr>
              <a:xfrm>
                <a:off x="5593509" y="1635762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4"/>
              <p:cNvSpPr/>
              <p:nvPr/>
            </p:nvSpPr>
            <p:spPr>
              <a:xfrm>
                <a:off x="5593509" y="1556669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4"/>
              <p:cNvSpPr/>
              <p:nvPr/>
            </p:nvSpPr>
            <p:spPr>
              <a:xfrm>
                <a:off x="5593509" y="1477577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4"/>
              <p:cNvSpPr/>
              <p:nvPr/>
            </p:nvSpPr>
            <p:spPr>
              <a:xfrm>
                <a:off x="5593509" y="1398484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4"/>
              <p:cNvSpPr/>
              <p:nvPr/>
            </p:nvSpPr>
            <p:spPr>
              <a:xfrm rot="10800000">
                <a:off x="5423050" y="1806374"/>
                <a:ext cx="135600" cy="8505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4"/>
              <p:cNvSpPr/>
              <p:nvPr/>
            </p:nvSpPr>
            <p:spPr>
              <a:xfrm>
                <a:off x="5249057" y="2427448"/>
                <a:ext cx="483600" cy="483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6" name="Google Shape;2256;p34"/>
            <p:cNvSpPr txBox="1"/>
            <p:nvPr/>
          </p:nvSpPr>
          <p:spPr>
            <a:xfrm>
              <a:off x="4533639" y="3099820"/>
              <a:ext cx="1963882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ru-RU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От -40° до 85 °</a:t>
              </a:r>
            </a:p>
          </p:txBody>
        </p:sp>
      </p:grpSp>
      <p:grpSp>
        <p:nvGrpSpPr>
          <p:cNvPr id="2257" name="Google Shape;2257;p34"/>
          <p:cNvGrpSpPr/>
          <p:nvPr/>
        </p:nvGrpSpPr>
        <p:grpSpPr>
          <a:xfrm>
            <a:off x="4468090" y="1157260"/>
            <a:ext cx="1839193" cy="2826167"/>
            <a:chOff x="6494591" y="1214073"/>
            <a:chExt cx="1839193" cy="2826167"/>
          </a:xfrm>
        </p:grpSpPr>
        <p:sp>
          <p:nvSpPr>
            <p:cNvPr id="2260" name="Google Shape;2260;p34"/>
            <p:cNvSpPr txBox="1"/>
            <p:nvPr/>
          </p:nvSpPr>
          <p:spPr>
            <a:xfrm>
              <a:off x="6577720" y="3521543"/>
              <a:ext cx="1601480" cy="518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Датчик Температуры</a:t>
              </a:r>
              <a:endParaRPr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2261" name="Google Shape;2261;p34"/>
            <p:cNvGrpSpPr/>
            <p:nvPr/>
          </p:nvGrpSpPr>
          <p:grpSpPr>
            <a:xfrm>
              <a:off x="7075730" y="1214073"/>
              <a:ext cx="746240" cy="1829325"/>
              <a:chOff x="7075730" y="1214073"/>
              <a:chExt cx="746240" cy="1829325"/>
            </a:xfrm>
          </p:grpSpPr>
          <p:sp>
            <p:nvSpPr>
              <p:cNvPr id="2262" name="Google Shape;2262;p34"/>
              <p:cNvSpPr/>
              <p:nvPr/>
            </p:nvSpPr>
            <p:spPr>
              <a:xfrm>
                <a:off x="7075730" y="1214073"/>
                <a:ext cx="746240" cy="1829325"/>
              </a:xfrm>
              <a:custGeom>
                <a:avLst/>
                <a:gdLst/>
                <a:ahLst/>
                <a:cxnLst/>
                <a:rect l="l" t="t" r="r" b="b"/>
                <a:pathLst>
                  <a:path w="21682" h="53151" extrusionOk="0">
                    <a:moveTo>
                      <a:pt x="10538" y="1"/>
                    </a:moveTo>
                    <a:cubicBezTo>
                      <a:pt x="8276" y="1"/>
                      <a:pt x="6323" y="1846"/>
                      <a:pt x="6323" y="4108"/>
                    </a:cubicBezTo>
                    <a:lnTo>
                      <a:pt x="6323" y="32386"/>
                    </a:lnTo>
                    <a:cubicBezTo>
                      <a:pt x="2489" y="34041"/>
                      <a:pt x="1" y="37862"/>
                      <a:pt x="1" y="42327"/>
                    </a:cubicBezTo>
                    <a:cubicBezTo>
                      <a:pt x="1" y="48304"/>
                      <a:pt x="4954" y="53150"/>
                      <a:pt x="10931" y="53150"/>
                    </a:cubicBezTo>
                    <a:cubicBezTo>
                      <a:pt x="16908" y="53150"/>
                      <a:pt x="21682" y="48304"/>
                      <a:pt x="21682" y="42327"/>
                    </a:cubicBezTo>
                    <a:cubicBezTo>
                      <a:pt x="21670" y="37755"/>
                      <a:pt x="18574" y="33850"/>
                      <a:pt x="14753" y="32267"/>
                    </a:cubicBezTo>
                    <a:lnTo>
                      <a:pt x="14753" y="31314"/>
                    </a:lnTo>
                    <a:lnTo>
                      <a:pt x="13217" y="31314"/>
                    </a:lnTo>
                    <a:lnTo>
                      <a:pt x="13217" y="30552"/>
                    </a:lnTo>
                    <a:lnTo>
                      <a:pt x="14753" y="30552"/>
                    </a:lnTo>
                    <a:lnTo>
                      <a:pt x="14753" y="29016"/>
                    </a:lnTo>
                    <a:lnTo>
                      <a:pt x="13217" y="29016"/>
                    </a:lnTo>
                    <a:lnTo>
                      <a:pt x="13217" y="28254"/>
                    </a:lnTo>
                    <a:lnTo>
                      <a:pt x="14753" y="28254"/>
                    </a:lnTo>
                    <a:lnTo>
                      <a:pt x="14753" y="26718"/>
                    </a:lnTo>
                    <a:lnTo>
                      <a:pt x="13217" y="26718"/>
                    </a:lnTo>
                    <a:lnTo>
                      <a:pt x="13217" y="25956"/>
                    </a:lnTo>
                    <a:lnTo>
                      <a:pt x="14753" y="25956"/>
                    </a:lnTo>
                    <a:lnTo>
                      <a:pt x="14753" y="24420"/>
                    </a:lnTo>
                    <a:lnTo>
                      <a:pt x="13217" y="24420"/>
                    </a:lnTo>
                    <a:lnTo>
                      <a:pt x="13217" y="23658"/>
                    </a:lnTo>
                    <a:lnTo>
                      <a:pt x="14753" y="23658"/>
                    </a:lnTo>
                    <a:lnTo>
                      <a:pt x="14753" y="22122"/>
                    </a:lnTo>
                    <a:lnTo>
                      <a:pt x="13217" y="22122"/>
                    </a:lnTo>
                    <a:lnTo>
                      <a:pt x="13217" y="21360"/>
                    </a:lnTo>
                    <a:lnTo>
                      <a:pt x="14753" y="21360"/>
                    </a:lnTo>
                    <a:lnTo>
                      <a:pt x="14753" y="19825"/>
                    </a:lnTo>
                    <a:lnTo>
                      <a:pt x="13217" y="19825"/>
                    </a:lnTo>
                    <a:lnTo>
                      <a:pt x="13217" y="19063"/>
                    </a:lnTo>
                    <a:lnTo>
                      <a:pt x="14753" y="19063"/>
                    </a:lnTo>
                    <a:lnTo>
                      <a:pt x="14753" y="17527"/>
                    </a:lnTo>
                    <a:lnTo>
                      <a:pt x="13217" y="17527"/>
                    </a:lnTo>
                    <a:lnTo>
                      <a:pt x="13217" y="16765"/>
                    </a:lnTo>
                    <a:lnTo>
                      <a:pt x="14753" y="16765"/>
                    </a:lnTo>
                    <a:lnTo>
                      <a:pt x="14753" y="15229"/>
                    </a:lnTo>
                    <a:lnTo>
                      <a:pt x="13217" y="15229"/>
                    </a:lnTo>
                    <a:lnTo>
                      <a:pt x="13217" y="14455"/>
                    </a:lnTo>
                    <a:lnTo>
                      <a:pt x="14753" y="14455"/>
                    </a:lnTo>
                    <a:lnTo>
                      <a:pt x="14753" y="12931"/>
                    </a:lnTo>
                    <a:lnTo>
                      <a:pt x="13217" y="12931"/>
                    </a:lnTo>
                    <a:lnTo>
                      <a:pt x="13217" y="12157"/>
                    </a:lnTo>
                    <a:lnTo>
                      <a:pt x="14753" y="12157"/>
                    </a:lnTo>
                    <a:lnTo>
                      <a:pt x="14753" y="10633"/>
                    </a:lnTo>
                    <a:lnTo>
                      <a:pt x="13217" y="10633"/>
                    </a:lnTo>
                    <a:lnTo>
                      <a:pt x="13217" y="9859"/>
                    </a:lnTo>
                    <a:lnTo>
                      <a:pt x="14753" y="9859"/>
                    </a:lnTo>
                    <a:lnTo>
                      <a:pt x="14753" y="8335"/>
                    </a:lnTo>
                    <a:lnTo>
                      <a:pt x="13217" y="8335"/>
                    </a:lnTo>
                    <a:lnTo>
                      <a:pt x="13217" y="7561"/>
                    </a:lnTo>
                    <a:lnTo>
                      <a:pt x="14753" y="7561"/>
                    </a:lnTo>
                    <a:lnTo>
                      <a:pt x="14753" y="6037"/>
                    </a:lnTo>
                    <a:lnTo>
                      <a:pt x="13217" y="6037"/>
                    </a:lnTo>
                    <a:lnTo>
                      <a:pt x="13217" y="5263"/>
                    </a:lnTo>
                    <a:lnTo>
                      <a:pt x="14753" y="5263"/>
                    </a:lnTo>
                    <a:lnTo>
                      <a:pt x="14753" y="4108"/>
                    </a:lnTo>
                    <a:cubicBezTo>
                      <a:pt x="14753" y="1846"/>
                      <a:pt x="12800" y="1"/>
                      <a:pt x="105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4"/>
              <p:cNvSpPr/>
              <p:nvPr/>
            </p:nvSpPr>
            <p:spPr>
              <a:xfrm>
                <a:off x="7547859" y="2268880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4"/>
              <p:cNvSpPr/>
              <p:nvPr/>
            </p:nvSpPr>
            <p:spPr>
              <a:xfrm>
                <a:off x="7547859" y="2189788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4"/>
              <p:cNvSpPr/>
              <p:nvPr/>
            </p:nvSpPr>
            <p:spPr>
              <a:xfrm>
                <a:off x="7547859" y="2110695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4"/>
              <p:cNvSpPr/>
              <p:nvPr/>
            </p:nvSpPr>
            <p:spPr>
              <a:xfrm>
                <a:off x="7547859" y="2031603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4"/>
              <p:cNvSpPr/>
              <p:nvPr/>
            </p:nvSpPr>
            <p:spPr>
              <a:xfrm>
                <a:off x="7547859" y="1952510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4"/>
              <p:cNvSpPr/>
              <p:nvPr/>
            </p:nvSpPr>
            <p:spPr>
              <a:xfrm>
                <a:off x="7547859" y="1873005"/>
                <a:ext cx="52900" cy="20134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5" extrusionOk="0">
                    <a:moveTo>
                      <a:pt x="1" y="1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4"/>
              <p:cNvSpPr/>
              <p:nvPr/>
            </p:nvSpPr>
            <p:spPr>
              <a:xfrm>
                <a:off x="7547859" y="1794325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4"/>
              <p:cNvSpPr/>
              <p:nvPr/>
            </p:nvSpPr>
            <p:spPr>
              <a:xfrm>
                <a:off x="7547859" y="1715233"/>
                <a:ext cx="52900" cy="1972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3" extrusionOk="0">
                    <a:moveTo>
                      <a:pt x="1" y="1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4"/>
              <p:cNvSpPr/>
              <p:nvPr/>
            </p:nvSpPr>
            <p:spPr>
              <a:xfrm>
                <a:off x="7547859" y="1635762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4"/>
              <p:cNvSpPr/>
              <p:nvPr/>
            </p:nvSpPr>
            <p:spPr>
              <a:xfrm>
                <a:off x="7547859" y="1556669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4"/>
              <p:cNvSpPr/>
              <p:nvPr/>
            </p:nvSpPr>
            <p:spPr>
              <a:xfrm>
                <a:off x="7547859" y="1477577"/>
                <a:ext cx="52900" cy="20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1537" y="584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4"/>
              <p:cNvSpPr/>
              <p:nvPr/>
            </p:nvSpPr>
            <p:spPr>
              <a:xfrm>
                <a:off x="7547859" y="1398484"/>
                <a:ext cx="52900" cy="1968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572" extrusionOk="0">
                    <a:moveTo>
                      <a:pt x="1" y="0"/>
                    </a:moveTo>
                    <a:lnTo>
                      <a:pt x="1" y="572"/>
                    </a:lnTo>
                    <a:lnTo>
                      <a:pt x="1537" y="572"/>
                    </a:lnTo>
                    <a:lnTo>
                      <a:pt x="15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4"/>
              <p:cNvSpPr/>
              <p:nvPr/>
            </p:nvSpPr>
            <p:spPr>
              <a:xfrm rot="10800000">
                <a:off x="7381050" y="2004974"/>
                <a:ext cx="135600" cy="6519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4"/>
              <p:cNvSpPr/>
              <p:nvPr/>
            </p:nvSpPr>
            <p:spPr>
              <a:xfrm>
                <a:off x="7207050" y="2427448"/>
                <a:ext cx="483600" cy="483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7" name="Google Shape;2277;p34"/>
            <p:cNvSpPr txBox="1"/>
            <p:nvPr/>
          </p:nvSpPr>
          <p:spPr>
            <a:xfrm>
              <a:off x="6494591" y="3099820"/>
              <a:ext cx="1839193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ru-RU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От -40° до 125 °</a:t>
              </a:r>
            </a:p>
          </p:txBody>
        </p:sp>
      </p:grpSp>
      <p:pic>
        <p:nvPicPr>
          <p:cNvPr id="191" name="Picture 190">
            <a:extLst>
              <a:ext uri="{FF2B5EF4-FFF2-40B4-BE49-F238E27FC236}">
                <a16:creationId xmlns:a16="http://schemas.microsoft.com/office/drawing/2014/main" id="{E142074B-1282-C04F-8148-F0A3433B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61" y="2383817"/>
            <a:ext cx="412023" cy="412023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D48CC566-1C26-7A41-A5DB-2E6A8B5A2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079" y="2431689"/>
            <a:ext cx="380735" cy="380735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7470833B-98C4-3F48-AE15-D84F0FE04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954" y="2421093"/>
            <a:ext cx="374748" cy="374748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18D92C22-225F-4F45-963A-561684191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790" y="2415244"/>
            <a:ext cx="347997" cy="34799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F6A4AD0-6D43-B44D-B8ED-7919F5F1B3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A58949E-1D58-1842-9A97-D7B4E24579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2C35E-5ACD-D044-9BFF-315E28C2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442" y="404530"/>
            <a:ext cx="4305300" cy="387900"/>
          </a:xfrm>
        </p:spPr>
        <p:txBody>
          <a:bodyPr/>
          <a:lstStyle/>
          <a:p>
            <a:r>
              <a:rPr lang="ru-RU" dirty="0"/>
              <a:t>Информация о запуске</a:t>
            </a:r>
            <a:endParaRPr lang="en-U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35C92-300D-4046-82B2-2CB7A7EFE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4" b="31429"/>
          <a:stretch/>
        </p:blipFill>
        <p:spPr>
          <a:xfrm rot="21192258">
            <a:off x="444834" y="1269821"/>
            <a:ext cx="3374394" cy="29423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oogle Shape;3814;p45">
            <a:extLst>
              <a:ext uri="{FF2B5EF4-FFF2-40B4-BE49-F238E27FC236}">
                <a16:creationId xmlns:a16="http://schemas.microsoft.com/office/drawing/2014/main" id="{AC76D77B-5AAC-5646-8C68-52E2DEF0E344}"/>
              </a:ext>
            </a:extLst>
          </p:cNvPr>
          <p:cNvGrpSpPr/>
          <p:nvPr/>
        </p:nvGrpSpPr>
        <p:grpSpPr>
          <a:xfrm>
            <a:off x="3252399" y="2836503"/>
            <a:ext cx="2204704" cy="2094166"/>
            <a:chOff x="4770674" y="1948785"/>
            <a:chExt cx="422158" cy="408000"/>
          </a:xfrm>
        </p:grpSpPr>
        <p:sp>
          <p:nvSpPr>
            <p:cNvPr id="6" name="Google Shape;3815;p45">
              <a:extLst>
                <a:ext uri="{FF2B5EF4-FFF2-40B4-BE49-F238E27FC236}">
                  <a16:creationId xmlns:a16="http://schemas.microsoft.com/office/drawing/2014/main" id="{5BE08D90-6556-394A-B3EE-BB4F8AC4DED3}"/>
                </a:ext>
              </a:extLst>
            </p:cNvPr>
            <p:cNvSpPr/>
            <p:nvPr/>
          </p:nvSpPr>
          <p:spPr>
            <a:xfrm>
              <a:off x="4926587" y="2230318"/>
              <a:ext cx="87888" cy="114899"/>
            </a:xfrm>
            <a:custGeom>
              <a:avLst/>
              <a:gdLst/>
              <a:ahLst/>
              <a:cxnLst/>
              <a:rect l="l" t="t" r="r" b="b"/>
              <a:pathLst>
                <a:path w="3168" h="4142" extrusionOk="0">
                  <a:moveTo>
                    <a:pt x="235" y="1"/>
                  </a:moveTo>
                  <a:cubicBezTo>
                    <a:pt x="203" y="1"/>
                    <a:pt x="167" y="22"/>
                    <a:pt x="119" y="57"/>
                  </a:cubicBezTo>
                  <a:cubicBezTo>
                    <a:pt x="24" y="129"/>
                    <a:pt x="0" y="164"/>
                    <a:pt x="72" y="260"/>
                  </a:cubicBezTo>
                  <a:lnTo>
                    <a:pt x="357" y="772"/>
                  </a:lnTo>
                  <a:lnTo>
                    <a:pt x="2703" y="4046"/>
                  </a:lnTo>
                  <a:cubicBezTo>
                    <a:pt x="2739" y="4105"/>
                    <a:pt x="2810" y="4141"/>
                    <a:pt x="2882" y="4141"/>
                  </a:cubicBezTo>
                  <a:cubicBezTo>
                    <a:pt x="3060" y="4141"/>
                    <a:pt x="3167" y="3939"/>
                    <a:pt x="3060" y="3796"/>
                  </a:cubicBezTo>
                  <a:lnTo>
                    <a:pt x="715" y="522"/>
                  </a:lnTo>
                  <a:lnTo>
                    <a:pt x="334" y="69"/>
                  </a:lnTo>
                  <a:cubicBezTo>
                    <a:pt x="298" y="22"/>
                    <a:pt x="268" y="1"/>
                    <a:pt x="2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16;p45">
              <a:extLst>
                <a:ext uri="{FF2B5EF4-FFF2-40B4-BE49-F238E27FC236}">
                  <a16:creationId xmlns:a16="http://schemas.microsoft.com/office/drawing/2014/main" id="{DE8F241E-0474-5648-8673-5DF8A97BEDE3}"/>
                </a:ext>
              </a:extLst>
            </p:cNvPr>
            <p:cNvSpPr/>
            <p:nvPr/>
          </p:nvSpPr>
          <p:spPr>
            <a:xfrm>
              <a:off x="4822192" y="2057498"/>
              <a:ext cx="106392" cy="164859"/>
            </a:xfrm>
            <a:custGeom>
              <a:avLst/>
              <a:gdLst/>
              <a:ahLst/>
              <a:cxnLst/>
              <a:rect l="l" t="t" r="r" b="b"/>
              <a:pathLst>
                <a:path w="3835" h="5943" extrusionOk="0">
                  <a:moveTo>
                    <a:pt x="1" y="1"/>
                  </a:moveTo>
                  <a:lnTo>
                    <a:pt x="60" y="1263"/>
                  </a:lnTo>
                  <a:lnTo>
                    <a:pt x="3025" y="5942"/>
                  </a:lnTo>
                  <a:lnTo>
                    <a:pt x="3501" y="5847"/>
                  </a:lnTo>
                  <a:lnTo>
                    <a:pt x="3835" y="5359"/>
                  </a:lnTo>
                  <a:lnTo>
                    <a:pt x="1703" y="2394"/>
                  </a:lnTo>
                  <a:lnTo>
                    <a:pt x="1025" y="17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17;p45">
              <a:extLst>
                <a:ext uri="{FF2B5EF4-FFF2-40B4-BE49-F238E27FC236}">
                  <a16:creationId xmlns:a16="http://schemas.microsoft.com/office/drawing/2014/main" id="{2D3E835F-C07A-C94B-8B59-74F99CC22A76}"/>
                </a:ext>
              </a:extLst>
            </p:cNvPr>
            <p:cNvSpPr/>
            <p:nvPr/>
          </p:nvSpPr>
          <p:spPr>
            <a:xfrm>
              <a:off x="4998246" y="2332901"/>
              <a:ext cx="24802" cy="23884"/>
            </a:xfrm>
            <a:custGeom>
              <a:avLst/>
              <a:gdLst/>
              <a:ahLst/>
              <a:cxnLst/>
              <a:rect l="l" t="t" r="r" b="b"/>
              <a:pathLst>
                <a:path w="894" h="861" extrusionOk="0">
                  <a:moveTo>
                    <a:pt x="447" y="0"/>
                  </a:moveTo>
                  <a:cubicBezTo>
                    <a:pt x="227" y="0"/>
                    <a:pt x="47" y="172"/>
                    <a:pt x="25" y="396"/>
                  </a:cubicBezTo>
                  <a:cubicBezTo>
                    <a:pt x="1" y="622"/>
                    <a:pt x="180" y="836"/>
                    <a:pt x="418" y="860"/>
                  </a:cubicBezTo>
                  <a:cubicBezTo>
                    <a:pt x="425" y="860"/>
                    <a:pt x="433" y="860"/>
                    <a:pt x="440" y="860"/>
                  </a:cubicBezTo>
                  <a:cubicBezTo>
                    <a:pt x="658" y="860"/>
                    <a:pt x="859" y="697"/>
                    <a:pt x="882" y="467"/>
                  </a:cubicBezTo>
                  <a:cubicBezTo>
                    <a:pt x="894" y="229"/>
                    <a:pt x="727" y="26"/>
                    <a:pt x="489" y="3"/>
                  </a:cubicBezTo>
                  <a:cubicBezTo>
                    <a:pt x="475" y="1"/>
                    <a:pt x="461" y="0"/>
                    <a:pt x="44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18;p45">
              <a:extLst>
                <a:ext uri="{FF2B5EF4-FFF2-40B4-BE49-F238E27FC236}">
                  <a16:creationId xmlns:a16="http://schemas.microsoft.com/office/drawing/2014/main" id="{3EDA8E7F-85FF-B240-89AF-9E7F47348EE9}"/>
                </a:ext>
              </a:extLst>
            </p:cNvPr>
            <p:cNvSpPr/>
            <p:nvPr/>
          </p:nvSpPr>
          <p:spPr>
            <a:xfrm>
              <a:off x="5064662" y="2092589"/>
              <a:ext cx="114299" cy="85828"/>
            </a:xfrm>
            <a:custGeom>
              <a:avLst/>
              <a:gdLst/>
              <a:ahLst/>
              <a:cxnLst/>
              <a:rect l="l" t="t" r="r" b="b"/>
              <a:pathLst>
                <a:path w="4120" h="3094" extrusionOk="0">
                  <a:moveTo>
                    <a:pt x="164" y="0"/>
                  </a:moveTo>
                  <a:cubicBezTo>
                    <a:pt x="135" y="0"/>
                    <a:pt x="113" y="31"/>
                    <a:pt x="72" y="93"/>
                  </a:cubicBezTo>
                  <a:cubicBezTo>
                    <a:pt x="0" y="188"/>
                    <a:pt x="24" y="200"/>
                    <a:pt x="131" y="272"/>
                  </a:cubicBezTo>
                  <a:lnTo>
                    <a:pt x="524" y="688"/>
                  </a:lnTo>
                  <a:lnTo>
                    <a:pt x="3858" y="3094"/>
                  </a:lnTo>
                  <a:lnTo>
                    <a:pt x="4120" y="2736"/>
                  </a:lnTo>
                  <a:lnTo>
                    <a:pt x="786" y="331"/>
                  </a:lnTo>
                  <a:lnTo>
                    <a:pt x="250" y="46"/>
                  </a:lnTo>
                  <a:cubicBezTo>
                    <a:pt x="210" y="16"/>
                    <a:pt x="185" y="0"/>
                    <a:pt x="1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19;p45">
              <a:extLst>
                <a:ext uri="{FF2B5EF4-FFF2-40B4-BE49-F238E27FC236}">
                  <a16:creationId xmlns:a16="http://schemas.microsoft.com/office/drawing/2014/main" id="{1DB2D842-1342-F24B-8B1F-2F7D2C200FD2}"/>
                </a:ext>
              </a:extLst>
            </p:cNvPr>
            <p:cNvSpPr/>
            <p:nvPr/>
          </p:nvSpPr>
          <p:spPr>
            <a:xfrm>
              <a:off x="4924950" y="2230402"/>
              <a:ext cx="21806" cy="21332"/>
            </a:xfrm>
            <a:custGeom>
              <a:avLst/>
              <a:gdLst/>
              <a:ahLst/>
              <a:cxnLst/>
              <a:rect l="l" t="t" r="r" b="b"/>
              <a:pathLst>
                <a:path w="786" h="769" extrusionOk="0">
                  <a:moveTo>
                    <a:pt x="306" y="1"/>
                  </a:moveTo>
                  <a:cubicBezTo>
                    <a:pt x="147" y="1"/>
                    <a:pt x="0" y="182"/>
                    <a:pt x="119" y="352"/>
                  </a:cubicBezTo>
                  <a:lnTo>
                    <a:pt x="416" y="769"/>
                  </a:lnTo>
                  <a:lnTo>
                    <a:pt x="786" y="507"/>
                  </a:lnTo>
                  <a:lnTo>
                    <a:pt x="488" y="102"/>
                  </a:lnTo>
                  <a:cubicBezTo>
                    <a:pt x="437" y="30"/>
                    <a:pt x="370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20;p45">
              <a:extLst>
                <a:ext uri="{FF2B5EF4-FFF2-40B4-BE49-F238E27FC236}">
                  <a16:creationId xmlns:a16="http://schemas.microsoft.com/office/drawing/2014/main" id="{BAB33412-70CF-6646-BBB1-9A6540F13BF4}"/>
                </a:ext>
              </a:extLst>
            </p:cNvPr>
            <p:cNvSpPr/>
            <p:nvPr/>
          </p:nvSpPr>
          <p:spPr>
            <a:xfrm>
              <a:off x="4886943" y="1983516"/>
              <a:ext cx="170811" cy="110350"/>
            </a:xfrm>
            <a:custGeom>
              <a:avLst/>
              <a:gdLst/>
              <a:ahLst/>
              <a:cxnLst/>
              <a:rect l="l" t="t" r="r" b="b"/>
              <a:pathLst>
                <a:path w="6157" h="3978" extrusionOk="0">
                  <a:moveTo>
                    <a:pt x="1" y="1"/>
                  </a:moveTo>
                  <a:lnTo>
                    <a:pt x="2167" y="1132"/>
                  </a:lnTo>
                  <a:lnTo>
                    <a:pt x="5573" y="3978"/>
                  </a:lnTo>
                  <a:lnTo>
                    <a:pt x="6156" y="3644"/>
                  </a:lnTo>
                  <a:lnTo>
                    <a:pt x="6156" y="3168"/>
                  </a:lnTo>
                  <a:lnTo>
                    <a:pt x="2417" y="477"/>
                  </a:lnTo>
                  <a:lnTo>
                    <a:pt x="1608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21;p45">
              <a:extLst>
                <a:ext uri="{FF2B5EF4-FFF2-40B4-BE49-F238E27FC236}">
                  <a16:creationId xmlns:a16="http://schemas.microsoft.com/office/drawing/2014/main" id="{AC8A6D1F-4CEC-8449-9F1A-86B9DC2869E7}"/>
                </a:ext>
              </a:extLst>
            </p:cNvPr>
            <p:cNvSpPr/>
            <p:nvPr/>
          </p:nvSpPr>
          <p:spPr>
            <a:xfrm>
              <a:off x="5062553" y="2092312"/>
              <a:ext cx="23914" cy="19390"/>
            </a:xfrm>
            <a:custGeom>
              <a:avLst/>
              <a:gdLst/>
              <a:ahLst/>
              <a:cxnLst/>
              <a:rect l="l" t="t" r="r" b="b"/>
              <a:pathLst>
                <a:path w="862" h="699" extrusionOk="0">
                  <a:moveTo>
                    <a:pt x="324" y="0"/>
                  </a:moveTo>
                  <a:cubicBezTo>
                    <a:pt x="132" y="0"/>
                    <a:pt x="0" y="264"/>
                    <a:pt x="195" y="401"/>
                  </a:cubicBezTo>
                  <a:lnTo>
                    <a:pt x="600" y="698"/>
                  </a:lnTo>
                  <a:lnTo>
                    <a:pt x="862" y="341"/>
                  </a:lnTo>
                  <a:lnTo>
                    <a:pt x="457" y="44"/>
                  </a:lnTo>
                  <a:cubicBezTo>
                    <a:pt x="412" y="13"/>
                    <a:pt x="366" y="0"/>
                    <a:pt x="3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2;p45">
              <a:extLst>
                <a:ext uri="{FF2B5EF4-FFF2-40B4-BE49-F238E27FC236}">
                  <a16:creationId xmlns:a16="http://schemas.microsoft.com/office/drawing/2014/main" id="{CD96BB00-DD08-ED45-81A9-24BAEBA47E73}"/>
                </a:ext>
              </a:extLst>
            </p:cNvPr>
            <p:cNvSpPr/>
            <p:nvPr/>
          </p:nvSpPr>
          <p:spPr>
            <a:xfrm>
              <a:off x="5165727" y="2164491"/>
              <a:ext cx="27104" cy="23773"/>
            </a:xfrm>
            <a:custGeom>
              <a:avLst/>
              <a:gdLst/>
              <a:ahLst/>
              <a:cxnLst/>
              <a:rect l="l" t="t" r="r" b="b"/>
              <a:pathLst>
                <a:path w="977" h="857" extrusionOk="0">
                  <a:moveTo>
                    <a:pt x="497" y="0"/>
                  </a:moveTo>
                  <a:cubicBezTo>
                    <a:pt x="421" y="0"/>
                    <a:pt x="344" y="20"/>
                    <a:pt x="274" y="61"/>
                  </a:cubicBezTo>
                  <a:cubicBezTo>
                    <a:pt x="72" y="180"/>
                    <a:pt x="0" y="442"/>
                    <a:pt x="119" y="644"/>
                  </a:cubicBezTo>
                  <a:cubicBezTo>
                    <a:pt x="207" y="780"/>
                    <a:pt x="354" y="857"/>
                    <a:pt x="502" y="857"/>
                  </a:cubicBezTo>
                  <a:cubicBezTo>
                    <a:pt x="575" y="857"/>
                    <a:pt x="648" y="838"/>
                    <a:pt x="715" y="799"/>
                  </a:cubicBezTo>
                  <a:cubicBezTo>
                    <a:pt x="917" y="668"/>
                    <a:pt x="977" y="406"/>
                    <a:pt x="858" y="204"/>
                  </a:cubicBezTo>
                  <a:cubicBezTo>
                    <a:pt x="780" y="71"/>
                    <a:pt x="640" y="0"/>
                    <a:pt x="49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23;p45">
              <a:extLst>
                <a:ext uri="{FF2B5EF4-FFF2-40B4-BE49-F238E27FC236}">
                  <a16:creationId xmlns:a16="http://schemas.microsoft.com/office/drawing/2014/main" id="{0E31AEFB-9C8B-2D42-90AE-D07F701A9ADF}"/>
                </a:ext>
              </a:extLst>
            </p:cNvPr>
            <p:cNvSpPr/>
            <p:nvPr/>
          </p:nvSpPr>
          <p:spPr>
            <a:xfrm>
              <a:off x="4886610" y="1983183"/>
              <a:ext cx="164846" cy="110683"/>
            </a:xfrm>
            <a:custGeom>
              <a:avLst/>
              <a:gdLst/>
              <a:ahLst/>
              <a:cxnLst/>
              <a:rect l="l" t="t" r="r" b="b"/>
              <a:pathLst>
                <a:path w="5942" h="3990" extrusionOk="0">
                  <a:moveTo>
                    <a:pt x="1" y="1"/>
                  </a:moveTo>
                  <a:lnTo>
                    <a:pt x="2025" y="1430"/>
                  </a:lnTo>
                  <a:lnTo>
                    <a:pt x="5585" y="3990"/>
                  </a:lnTo>
                  <a:lnTo>
                    <a:pt x="5942" y="3870"/>
                  </a:lnTo>
                  <a:lnTo>
                    <a:pt x="5882" y="3573"/>
                  </a:lnTo>
                  <a:lnTo>
                    <a:pt x="2703" y="1287"/>
                  </a:lnTo>
                  <a:cubicBezTo>
                    <a:pt x="2644" y="1239"/>
                    <a:pt x="2596" y="1156"/>
                    <a:pt x="2572" y="1072"/>
                  </a:cubicBezTo>
                  <a:cubicBezTo>
                    <a:pt x="2549" y="870"/>
                    <a:pt x="2501" y="680"/>
                    <a:pt x="2429" y="489"/>
                  </a:cubicBezTo>
                  <a:lnTo>
                    <a:pt x="1858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24;p45">
              <a:extLst>
                <a:ext uri="{FF2B5EF4-FFF2-40B4-BE49-F238E27FC236}">
                  <a16:creationId xmlns:a16="http://schemas.microsoft.com/office/drawing/2014/main" id="{356BC897-CB59-BC41-B478-5EA7528DF1A5}"/>
                </a:ext>
              </a:extLst>
            </p:cNvPr>
            <p:cNvSpPr/>
            <p:nvPr/>
          </p:nvSpPr>
          <p:spPr>
            <a:xfrm>
              <a:off x="4820222" y="2057831"/>
              <a:ext cx="96794" cy="165164"/>
            </a:xfrm>
            <a:custGeom>
              <a:avLst/>
              <a:gdLst/>
              <a:ahLst/>
              <a:cxnLst/>
              <a:rect l="l" t="t" r="r" b="b"/>
              <a:pathLst>
                <a:path w="3489" h="5954" extrusionOk="0">
                  <a:moveTo>
                    <a:pt x="72" y="1"/>
                  </a:moveTo>
                  <a:lnTo>
                    <a:pt x="0" y="1644"/>
                  </a:lnTo>
                  <a:lnTo>
                    <a:pt x="3096" y="5954"/>
                  </a:lnTo>
                  <a:lnTo>
                    <a:pt x="3346" y="5954"/>
                  </a:lnTo>
                  <a:lnTo>
                    <a:pt x="3489" y="5680"/>
                  </a:lnTo>
                  <a:lnTo>
                    <a:pt x="1239" y="2549"/>
                  </a:lnTo>
                  <a:cubicBezTo>
                    <a:pt x="1191" y="2489"/>
                    <a:pt x="1239" y="2406"/>
                    <a:pt x="1310" y="2406"/>
                  </a:cubicBezTo>
                  <a:lnTo>
                    <a:pt x="1774" y="2406"/>
                  </a:lnTo>
                  <a:lnTo>
                    <a:pt x="1358" y="183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25;p45">
              <a:extLst>
                <a:ext uri="{FF2B5EF4-FFF2-40B4-BE49-F238E27FC236}">
                  <a16:creationId xmlns:a16="http://schemas.microsoft.com/office/drawing/2014/main" id="{A94B0794-B709-9242-ACA4-CA125A618748}"/>
                </a:ext>
              </a:extLst>
            </p:cNvPr>
            <p:cNvSpPr/>
            <p:nvPr/>
          </p:nvSpPr>
          <p:spPr>
            <a:xfrm>
              <a:off x="4772006" y="1948785"/>
              <a:ext cx="176082" cy="151377"/>
            </a:xfrm>
            <a:custGeom>
              <a:avLst/>
              <a:gdLst/>
              <a:ahLst/>
              <a:cxnLst/>
              <a:rect l="l" t="t" r="r" b="b"/>
              <a:pathLst>
                <a:path w="6347" h="5457" extrusionOk="0">
                  <a:moveTo>
                    <a:pt x="3285" y="1"/>
                  </a:moveTo>
                  <a:cubicBezTo>
                    <a:pt x="2645" y="1"/>
                    <a:pt x="2003" y="214"/>
                    <a:pt x="1477" y="646"/>
                  </a:cubicBezTo>
                  <a:cubicBezTo>
                    <a:pt x="1393" y="705"/>
                    <a:pt x="1191" y="1027"/>
                    <a:pt x="1119" y="1098"/>
                  </a:cubicBezTo>
                  <a:cubicBezTo>
                    <a:pt x="0" y="2217"/>
                    <a:pt x="917" y="3455"/>
                    <a:pt x="2048" y="4575"/>
                  </a:cubicBezTo>
                  <a:cubicBezTo>
                    <a:pt x="2628" y="5155"/>
                    <a:pt x="3161" y="5457"/>
                    <a:pt x="3695" y="5457"/>
                  </a:cubicBezTo>
                  <a:cubicBezTo>
                    <a:pt x="4191" y="5457"/>
                    <a:pt x="4688" y="5197"/>
                    <a:pt x="5227" y="4658"/>
                  </a:cubicBezTo>
                  <a:cubicBezTo>
                    <a:pt x="5548" y="4348"/>
                    <a:pt x="5858" y="4194"/>
                    <a:pt x="5989" y="3801"/>
                  </a:cubicBezTo>
                  <a:cubicBezTo>
                    <a:pt x="6346" y="2765"/>
                    <a:pt x="6084" y="1610"/>
                    <a:pt x="5310" y="836"/>
                  </a:cubicBezTo>
                  <a:cubicBezTo>
                    <a:pt x="4756" y="282"/>
                    <a:pt x="4022" y="1"/>
                    <a:pt x="3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26;p45">
              <a:extLst>
                <a:ext uri="{FF2B5EF4-FFF2-40B4-BE49-F238E27FC236}">
                  <a16:creationId xmlns:a16="http://schemas.microsoft.com/office/drawing/2014/main" id="{0195808F-437E-C34F-ABAF-62D2776186B1}"/>
                </a:ext>
              </a:extLst>
            </p:cNvPr>
            <p:cNvSpPr/>
            <p:nvPr/>
          </p:nvSpPr>
          <p:spPr>
            <a:xfrm>
              <a:off x="4770674" y="1966345"/>
              <a:ext cx="167481" cy="141308"/>
            </a:xfrm>
            <a:custGeom>
              <a:avLst/>
              <a:gdLst/>
              <a:ahLst/>
              <a:cxnLst/>
              <a:rect l="l" t="t" r="r" b="b"/>
              <a:pathLst>
                <a:path w="6037" h="5094" extrusionOk="0">
                  <a:moveTo>
                    <a:pt x="1536" y="1"/>
                  </a:moveTo>
                  <a:lnTo>
                    <a:pt x="1536" y="1"/>
                  </a:lnTo>
                  <a:cubicBezTo>
                    <a:pt x="1453" y="60"/>
                    <a:pt x="1370" y="132"/>
                    <a:pt x="1298" y="203"/>
                  </a:cubicBezTo>
                  <a:cubicBezTo>
                    <a:pt x="1" y="1513"/>
                    <a:pt x="251" y="3680"/>
                    <a:pt x="1810" y="4656"/>
                  </a:cubicBezTo>
                  <a:cubicBezTo>
                    <a:pt x="2287" y="4954"/>
                    <a:pt x="2812" y="5094"/>
                    <a:pt x="3327" y="5094"/>
                  </a:cubicBezTo>
                  <a:cubicBezTo>
                    <a:pt x="4499" y="5094"/>
                    <a:pt x="5624" y="4375"/>
                    <a:pt x="6037" y="3168"/>
                  </a:cubicBezTo>
                  <a:lnTo>
                    <a:pt x="6037" y="3168"/>
                  </a:lnTo>
                  <a:cubicBezTo>
                    <a:pt x="5518" y="3587"/>
                    <a:pt x="4884" y="3799"/>
                    <a:pt x="4247" y="3799"/>
                  </a:cubicBezTo>
                  <a:cubicBezTo>
                    <a:pt x="3672" y="3799"/>
                    <a:pt x="3094" y="3625"/>
                    <a:pt x="2596" y="3275"/>
                  </a:cubicBezTo>
                  <a:cubicBezTo>
                    <a:pt x="1548" y="2537"/>
                    <a:pt x="1120" y="1203"/>
                    <a:pt x="15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27;p45">
              <a:extLst>
                <a:ext uri="{FF2B5EF4-FFF2-40B4-BE49-F238E27FC236}">
                  <a16:creationId xmlns:a16="http://schemas.microsoft.com/office/drawing/2014/main" id="{59BD6FB0-DE97-1741-96D4-84B36679B6C5}"/>
                </a:ext>
              </a:extLst>
            </p:cNvPr>
            <p:cNvSpPr/>
            <p:nvPr/>
          </p:nvSpPr>
          <p:spPr>
            <a:xfrm>
              <a:off x="4785211" y="2187793"/>
              <a:ext cx="43611" cy="43302"/>
            </a:xfrm>
            <a:custGeom>
              <a:avLst/>
              <a:gdLst/>
              <a:ahLst/>
              <a:cxnLst/>
              <a:rect l="l" t="t" r="r" b="b"/>
              <a:pathLst>
                <a:path w="1572" h="1561" extrusionOk="0">
                  <a:moveTo>
                    <a:pt x="786" y="1"/>
                  </a:moveTo>
                  <a:cubicBezTo>
                    <a:pt x="777" y="1"/>
                    <a:pt x="768" y="7"/>
                    <a:pt x="762" y="19"/>
                  </a:cubicBezTo>
                  <a:lnTo>
                    <a:pt x="524" y="495"/>
                  </a:lnTo>
                  <a:cubicBezTo>
                    <a:pt x="512" y="495"/>
                    <a:pt x="512" y="507"/>
                    <a:pt x="500" y="507"/>
                  </a:cubicBezTo>
                  <a:lnTo>
                    <a:pt x="24" y="757"/>
                  </a:lnTo>
                  <a:cubicBezTo>
                    <a:pt x="0" y="757"/>
                    <a:pt x="0" y="793"/>
                    <a:pt x="24" y="805"/>
                  </a:cubicBezTo>
                  <a:lnTo>
                    <a:pt x="500" y="1043"/>
                  </a:lnTo>
                  <a:cubicBezTo>
                    <a:pt x="512" y="1043"/>
                    <a:pt x="512" y="1055"/>
                    <a:pt x="524" y="1055"/>
                  </a:cubicBezTo>
                  <a:lnTo>
                    <a:pt x="762" y="1543"/>
                  </a:lnTo>
                  <a:cubicBezTo>
                    <a:pt x="768" y="1555"/>
                    <a:pt x="780" y="1561"/>
                    <a:pt x="791" y="1561"/>
                  </a:cubicBezTo>
                  <a:cubicBezTo>
                    <a:pt x="801" y="1561"/>
                    <a:pt x="810" y="1555"/>
                    <a:pt x="810" y="1543"/>
                  </a:cubicBezTo>
                  <a:lnTo>
                    <a:pt x="1060" y="1055"/>
                  </a:lnTo>
                  <a:cubicBezTo>
                    <a:pt x="1060" y="1055"/>
                    <a:pt x="1060" y="1043"/>
                    <a:pt x="1072" y="1043"/>
                  </a:cubicBezTo>
                  <a:lnTo>
                    <a:pt x="1548" y="805"/>
                  </a:lnTo>
                  <a:cubicBezTo>
                    <a:pt x="1572" y="793"/>
                    <a:pt x="1572" y="757"/>
                    <a:pt x="1548" y="757"/>
                  </a:cubicBezTo>
                  <a:lnTo>
                    <a:pt x="1072" y="507"/>
                  </a:lnTo>
                  <a:cubicBezTo>
                    <a:pt x="1060" y="507"/>
                    <a:pt x="1060" y="495"/>
                    <a:pt x="1060" y="495"/>
                  </a:cubicBezTo>
                  <a:lnTo>
                    <a:pt x="810" y="19"/>
                  </a:lnTo>
                  <a:cubicBezTo>
                    <a:pt x="804" y="7"/>
                    <a:pt x="795" y="1"/>
                    <a:pt x="7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28;p45">
              <a:extLst>
                <a:ext uri="{FF2B5EF4-FFF2-40B4-BE49-F238E27FC236}">
                  <a16:creationId xmlns:a16="http://schemas.microsoft.com/office/drawing/2014/main" id="{C19D3103-8237-CA40-A3E6-EA2E80AAEF93}"/>
                </a:ext>
              </a:extLst>
            </p:cNvPr>
            <p:cNvSpPr/>
            <p:nvPr/>
          </p:nvSpPr>
          <p:spPr>
            <a:xfrm>
              <a:off x="4832429" y="2281332"/>
              <a:ext cx="31099" cy="31180"/>
            </a:xfrm>
            <a:custGeom>
              <a:avLst/>
              <a:gdLst/>
              <a:ahLst/>
              <a:cxnLst/>
              <a:rect l="l" t="t" r="r" b="b"/>
              <a:pathLst>
                <a:path w="1121" h="1124" extrusionOk="0">
                  <a:moveTo>
                    <a:pt x="536" y="1"/>
                  </a:moveTo>
                  <a:cubicBezTo>
                    <a:pt x="430" y="1"/>
                    <a:pt x="334" y="89"/>
                    <a:pt x="334" y="207"/>
                  </a:cubicBezTo>
                  <a:lnTo>
                    <a:pt x="334" y="302"/>
                  </a:lnTo>
                  <a:cubicBezTo>
                    <a:pt x="334" y="314"/>
                    <a:pt x="322" y="338"/>
                    <a:pt x="311" y="338"/>
                  </a:cubicBezTo>
                  <a:lnTo>
                    <a:pt x="227" y="338"/>
                  </a:lnTo>
                  <a:cubicBezTo>
                    <a:pt x="220" y="337"/>
                    <a:pt x="214" y="337"/>
                    <a:pt x="207" y="337"/>
                  </a:cubicBezTo>
                  <a:cubicBezTo>
                    <a:pt x="98" y="337"/>
                    <a:pt x="12" y="428"/>
                    <a:pt x="1" y="540"/>
                  </a:cubicBezTo>
                  <a:cubicBezTo>
                    <a:pt x="1" y="600"/>
                    <a:pt x="13" y="659"/>
                    <a:pt x="61" y="707"/>
                  </a:cubicBezTo>
                  <a:cubicBezTo>
                    <a:pt x="96" y="742"/>
                    <a:pt x="156" y="766"/>
                    <a:pt x="215" y="766"/>
                  </a:cubicBezTo>
                  <a:lnTo>
                    <a:pt x="287" y="766"/>
                  </a:lnTo>
                  <a:cubicBezTo>
                    <a:pt x="287" y="766"/>
                    <a:pt x="311" y="790"/>
                    <a:pt x="334" y="814"/>
                  </a:cubicBezTo>
                  <a:lnTo>
                    <a:pt x="334" y="909"/>
                  </a:lnTo>
                  <a:cubicBezTo>
                    <a:pt x="311" y="969"/>
                    <a:pt x="334" y="1028"/>
                    <a:pt x="382" y="1064"/>
                  </a:cubicBezTo>
                  <a:cubicBezTo>
                    <a:pt x="418" y="1100"/>
                    <a:pt x="477" y="1123"/>
                    <a:pt x="525" y="1123"/>
                  </a:cubicBezTo>
                  <a:cubicBezTo>
                    <a:pt x="656" y="1123"/>
                    <a:pt x="751" y="1028"/>
                    <a:pt x="763" y="897"/>
                  </a:cubicBezTo>
                  <a:lnTo>
                    <a:pt x="763" y="814"/>
                  </a:lnTo>
                  <a:cubicBezTo>
                    <a:pt x="763" y="802"/>
                    <a:pt x="787" y="766"/>
                    <a:pt x="787" y="766"/>
                  </a:cubicBezTo>
                  <a:lnTo>
                    <a:pt x="882" y="766"/>
                  </a:lnTo>
                  <a:cubicBezTo>
                    <a:pt x="989" y="766"/>
                    <a:pt x="1084" y="683"/>
                    <a:pt x="1096" y="576"/>
                  </a:cubicBezTo>
                  <a:cubicBezTo>
                    <a:pt x="1120" y="445"/>
                    <a:pt x="1013" y="338"/>
                    <a:pt x="882" y="338"/>
                  </a:cubicBezTo>
                  <a:lnTo>
                    <a:pt x="799" y="338"/>
                  </a:lnTo>
                  <a:cubicBezTo>
                    <a:pt x="775" y="338"/>
                    <a:pt x="763" y="314"/>
                    <a:pt x="763" y="302"/>
                  </a:cubicBezTo>
                  <a:lnTo>
                    <a:pt x="763" y="219"/>
                  </a:lnTo>
                  <a:cubicBezTo>
                    <a:pt x="763" y="111"/>
                    <a:pt x="692" y="16"/>
                    <a:pt x="572" y="4"/>
                  </a:cubicBezTo>
                  <a:cubicBezTo>
                    <a:pt x="560" y="2"/>
                    <a:pt x="548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29;p45">
              <a:extLst>
                <a:ext uri="{FF2B5EF4-FFF2-40B4-BE49-F238E27FC236}">
                  <a16:creationId xmlns:a16="http://schemas.microsoft.com/office/drawing/2014/main" id="{AA4E2449-9F44-3740-93CD-41D172144E5F}"/>
                </a:ext>
              </a:extLst>
            </p:cNvPr>
            <p:cNvSpPr/>
            <p:nvPr/>
          </p:nvSpPr>
          <p:spPr>
            <a:xfrm>
              <a:off x="5009482" y="1960075"/>
              <a:ext cx="35039" cy="31402"/>
            </a:xfrm>
            <a:custGeom>
              <a:avLst/>
              <a:gdLst/>
              <a:ahLst/>
              <a:cxnLst/>
              <a:rect l="l" t="t" r="r" b="b"/>
              <a:pathLst>
                <a:path w="1263" h="1132" extrusionOk="0">
                  <a:moveTo>
                    <a:pt x="620" y="1"/>
                  </a:moveTo>
                  <a:cubicBezTo>
                    <a:pt x="501" y="1"/>
                    <a:pt x="394" y="108"/>
                    <a:pt x="417" y="227"/>
                  </a:cubicBezTo>
                  <a:lnTo>
                    <a:pt x="417" y="322"/>
                  </a:lnTo>
                  <a:cubicBezTo>
                    <a:pt x="394" y="334"/>
                    <a:pt x="382" y="358"/>
                    <a:pt x="370" y="370"/>
                  </a:cubicBezTo>
                  <a:lnTo>
                    <a:pt x="298" y="370"/>
                  </a:lnTo>
                  <a:cubicBezTo>
                    <a:pt x="108" y="370"/>
                    <a:pt x="1" y="608"/>
                    <a:pt x="144" y="739"/>
                  </a:cubicBezTo>
                  <a:cubicBezTo>
                    <a:pt x="179" y="786"/>
                    <a:pt x="239" y="810"/>
                    <a:pt x="286" y="810"/>
                  </a:cubicBezTo>
                  <a:lnTo>
                    <a:pt x="382" y="810"/>
                  </a:lnTo>
                  <a:cubicBezTo>
                    <a:pt x="394" y="810"/>
                    <a:pt x="417" y="822"/>
                    <a:pt x="406" y="834"/>
                  </a:cubicBezTo>
                  <a:lnTo>
                    <a:pt x="406" y="917"/>
                  </a:lnTo>
                  <a:cubicBezTo>
                    <a:pt x="417" y="977"/>
                    <a:pt x="441" y="1024"/>
                    <a:pt x="477" y="1072"/>
                  </a:cubicBezTo>
                  <a:cubicBezTo>
                    <a:pt x="513" y="1108"/>
                    <a:pt x="572" y="1132"/>
                    <a:pt x="620" y="1132"/>
                  </a:cubicBezTo>
                  <a:cubicBezTo>
                    <a:pt x="751" y="1132"/>
                    <a:pt x="846" y="1024"/>
                    <a:pt x="846" y="905"/>
                  </a:cubicBezTo>
                  <a:lnTo>
                    <a:pt x="846" y="786"/>
                  </a:lnTo>
                  <a:cubicBezTo>
                    <a:pt x="846" y="786"/>
                    <a:pt x="858" y="774"/>
                    <a:pt x="858" y="774"/>
                  </a:cubicBezTo>
                  <a:lnTo>
                    <a:pt x="1025" y="774"/>
                  </a:lnTo>
                  <a:cubicBezTo>
                    <a:pt x="1060" y="774"/>
                    <a:pt x="1084" y="762"/>
                    <a:pt x="1108" y="739"/>
                  </a:cubicBezTo>
                  <a:cubicBezTo>
                    <a:pt x="1263" y="608"/>
                    <a:pt x="1168" y="358"/>
                    <a:pt x="965" y="346"/>
                  </a:cubicBezTo>
                  <a:lnTo>
                    <a:pt x="870" y="346"/>
                  </a:lnTo>
                  <a:cubicBezTo>
                    <a:pt x="870" y="346"/>
                    <a:pt x="834" y="334"/>
                    <a:pt x="846" y="322"/>
                  </a:cubicBezTo>
                  <a:lnTo>
                    <a:pt x="846" y="239"/>
                  </a:lnTo>
                  <a:cubicBezTo>
                    <a:pt x="846" y="108"/>
                    <a:pt x="751" y="12"/>
                    <a:pt x="6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30;p45">
              <a:extLst>
                <a:ext uri="{FF2B5EF4-FFF2-40B4-BE49-F238E27FC236}">
                  <a16:creationId xmlns:a16="http://schemas.microsoft.com/office/drawing/2014/main" id="{405CE021-F8E6-174A-AEEE-7483960CCA2C}"/>
                </a:ext>
              </a:extLst>
            </p:cNvPr>
            <p:cNvSpPr/>
            <p:nvPr/>
          </p:nvSpPr>
          <p:spPr>
            <a:xfrm>
              <a:off x="5140953" y="2291319"/>
              <a:ext cx="33374" cy="30209"/>
            </a:xfrm>
            <a:custGeom>
              <a:avLst/>
              <a:gdLst/>
              <a:ahLst/>
              <a:cxnLst/>
              <a:rect l="l" t="t" r="r" b="b"/>
              <a:pathLst>
                <a:path w="1203" h="1089" extrusionOk="0">
                  <a:moveTo>
                    <a:pt x="554" y="1"/>
                  </a:moveTo>
                  <a:cubicBezTo>
                    <a:pt x="442" y="1"/>
                    <a:pt x="346" y="103"/>
                    <a:pt x="358" y="228"/>
                  </a:cubicBezTo>
                  <a:lnTo>
                    <a:pt x="358" y="323"/>
                  </a:lnTo>
                  <a:cubicBezTo>
                    <a:pt x="346" y="335"/>
                    <a:pt x="322" y="382"/>
                    <a:pt x="322" y="382"/>
                  </a:cubicBezTo>
                  <a:lnTo>
                    <a:pt x="227" y="382"/>
                  </a:lnTo>
                  <a:cubicBezTo>
                    <a:pt x="219" y="381"/>
                    <a:pt x="210" y="381"/>
                    <a:pt x="203" y="381"/>
                  </a:cubicBezTo>
                  <a:cubicBezTo>
                    <a:pt x="118" y="381"/>
                    <a:pt x="46" y="438"/>
                    <a:pt x="24" y="525"/>
                  </a:cubicBezTo>
                  <a:cubicBezTo>
                    <a:pt x="0" y="597"/>
                    <a:pt x="24" y="668"/>
                    <a:pt x="84" y="716"/>
                  </a:cubicBezTo>
                  <a:cubicBezTo>
                    <a:pt x="119" y="752"/>
                    <a:pt x="167" y="775"/>
                    <a:pt x="227" y="775"/>
                  </a:cubicBezTo>
                  <a:lnTo>
                    <a:pt x="322" y="775"/>
                  </a:lnTo>
                  <a:cubicBezTo>
                    <a:pt x="334" y="775"/>
                    <a:pt x="346" y="787"/>
                    <a:pt x="346" y="811"/>
                  </a:cubicBezTo>
                  <a:lnTo>
                    <a:pt x="346" y="894"/>
                  </a:lnTo>
                  <a:cubicBezTo>
                    <a:pt x="346" y="942"/>
                    <a:pt x="370" y="990"/>
                    <a:pt x="417" y="1025"/>
                  </a:cubicBezTo>
                  <a:cubicBezTo>
                    <a:pt x="461" y="1069"/>
                    <a:pt x="515" y="1089"/>
                    <a:pt x="568" y="1089"/>
                  </a:cubicBezTo>
                  <a:cubicBezTo>
                    <a:pt x="675" y="1089"/>
                    <a:pt x="778" y="1010"/>
                    <a:pt x="786" y="883"/>
                  </a:cubicBezTo>
                  <a:lnTo>
                    <a:pt x="786" y="787"/>
                  </a:lnTo>
                  <a:cubicBezTo>
                    <a:pt x="786" y="787"/>
                    <a:pt x="798" y="775"/>
                    <a:pt x="798" y="775"/>
                  </a:cubicBezTo>
                  <a:lnTo>
                    <a:pt x="977" y="775"/>
                  </a:lnTo>
                  <a:cubicBezTo>
                    <a:pt x="1001" y="775"/>
                    <a:pt x="1036" y="763"/>
                    <a:pt x="1048" y="740"/>
                  </a:cubicBezTo>
                  <a:cubicBezTo>
                    <a:pt x="1203" y="609"/>
                    <a:pt x="1120" y="359"/>
                    <a:pt x="917" y="347"/>
                  </a:cubicBezTo>
                  <a:lnTo>
                    <a:pt x="822" y="347"/>
                  </a:lnTo>
                  <a:cubicBezTo>
                    <a:pt x="822" y="347"/>
                    <a:pt x="798" y="335"/>
                    <a:pt x="798" y="323"/>
                  </a:cubicBezTo>
                  <a:lnTo>
                    <a:pt x="798" y="228"/>
                  </a:lnTo>
                  <a:cubicBezTo>
                    <a:pt x="798" y="109"/>
                    <a:pt x="703" y="13"/>
                    <a:pt x="572" y="1"/>
                  </a:cubicBezTo>
                  <a:cubicBezTo>
                    <a:pt x="566" y="1"/>
                    <a:pt x="560" y="1"/>
                    <a:pt x="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31;p45">
              <a:extLst>
                <a:ext uri="{FF2B5EF4-FFF2-40B4-BE49-F238E27FC236}">
                  <a16:creationId xmlns:a16="http://schemas.microsoft.com/office/drawing/2014/main" id="{86A87E1F-E0C9-2A4B-A936-AC76B1F63319}"/>
                </a:ext>
              </a:extLst>
            </p:cNvPr>
            <p:cNvSpPr/>
            <p:nvPr/>
          </p:nvSpPr>
          <p:spPr>
            <a:xfrm>
              <a:off x="5092404" y="1996914"/>
              <a:ext cx="43611" cy="43274"/>
            </a:xfrm>
            <a:custGeom>
              <a:avLst/>
              <a:gdLst/>
              <a:ahLst/>
              <a:cxnLst/>
              <a:rect l="l" t="t" r="r" b="b"/>
              <a:pathLst>
                <a:path w="1572" h="1560" extrusionOk="0">
                  <a:moveTo>
                    <a:pt x="792" y="0"/>
                  </a:moveTo>
                  <a:cubicBezTo>
                    <a:pt x="780" y="0"/>
                    <a:pt x="768" y="6"/>
                    <a:pt x="762" y="18"/>
                  </a:cubicBezTo>
                  <a:lnTo>
                    <a:pt x="524" y="494"/>
                  </a:lnTo>
                  <a:cubicBezTo>
                    <a:pt x="524" y="506"/>
                    <a:pt x="512" y="506"/>
                    <a:pt x="512" y="506"/>
                  </a:cubicBezTo>
                  <a:lnTo>
                    <a:pt x="24" y="756"/>
                  </a:lnTo>
                  <a:cubicBezTo>
                    <a:pt x="0" y="756"/>
                    <a:pt x="0" y="792"/>
                    <a:pt x="24" y="804"/>
                  </a:cubicBezTo>
                  <a:lnTo>
                    <a:pt x="512" y="1042"/>
                  </a:lnTo>
                  <a:cubicBezTo>
                    <a:pt x="512" y="1042"/>
                    <a:pt x="524" y="1054"/>
                    <a:pt x="524" y="1054"/>
                  </a:cubicBezTo>
                  <a:lnTo>
                    <a:pt x="762" y="1542"/>
                  </a:lnTo>
                  <a:cubicBezTo>
                    <a:pt x="768" y="1554"/>
                    <a:pt x="780" y="1560"/>
                    <a:pt x="792" y="1560"/>
                  </a:cubicBezTo>
                  <a:cubicBezTo>
                    <a:pt x="804" y="1560"/>
                    <a:pt x="816" y="1554"/>
                    <a:pt x="822" y="1542"/>
                  </a:cubicBezTo>
                  <a:lnTo>
                    <a:pt x="1060" y="1054"/>
                  </a:lnTo>
                  <a:cubicBezTo>
                    <a:pt x="1060" y="1054"/>
                    <a:pt x="1072" y="1042"/>
                    <a:pt x="1072" y="1042"/>
                  </a:cubicBezTo>
                  <a:lnTo>
                    <a:pt x="1560" y="804"/>
                  </a:lnTo>
                  <a:cubicBezTo>
                    <a:pt x="1572" y="792"/>
                    <a:pt x="1572" y="768"/>
                    <a:pt x="1560" y="756"/>
                  </a:cubicBezTo>
                  <a:lnTo>
                    <a:pt x="1072" y="506"/>
                  </a:lnTo>
                  <a:cubicBezTo>
                    <a:pt x="1072" y="506"/>
                    <a:pt x="1060" y="506"/>
                    <a:pt x="1060" y="494"/>
                  </a:cubicBezTo>
                  <a:lnTo>
                    <a:pt x="822" y="18"/>
                  </a:lnTo>
                  <a:cubicBezTo>
                    <a:pt x="816" y="6"/>
                    <a:pt x="804" y="0"/>
                    <a:pt x="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32;p45">
              <a:extLst>
                <a:ext uri="{FF2B5EF4-FFF2-40B4-BE49-F238E27FC236}">
                  <a16:creationId xmlns:a16="http://schemas.microsoft.com/office/drawing/2014/main" id="{C42862C5-013F-D84A-BF15-7A2407CC72E0}"/>
                </a:ext>
              </a:extLst>
            </p:cNvPr>
            <p:cNvSpPr/>
            <p:nvPr/>
          </p:nvSpPr>
          <p:spPr>
            <a:xfrm>
              <a:off x="4902479" y="2203993"/>
              <a:ext cx="45276" cy="38781"/>
            </a:xfrm>
            <a:custGeom>
              <a:avLst/>
              <a:gdLst/>
              <a:ahLst/>
              <a:cxnLst/>
              <a:rect l="l" t="t" r="r" b="b"/>
              <a:pathLst>
                <a:path w="1632" h="1398" extrusionOk="0">
                  <a:moveTo>
                    <a:pt x="1153" y="0"/>
                  </a:moveTo>
                  <a:cubicBezTo>
                    <a:pt x="1096" y="0"/>
                    <a:pt x="1039" y="17"/>
                    <a:pt x="988" y="54"/>
                  </a:cubicBezTo>
                  <a:lnTo>
                    <a:pt x="191" y="625"/>
                  </a:lnTo>
                  <a:lnTo>
                    <a:pt x="131" y="780"/>
                  </a:lnTo>
                  <a:cubicBezTo>
                    <a:pt x="0" y="875"/>
                    <a:pt x="83" y="911"/>
                    <a:pt x="179" y="1042"/>
                  </a:cubicBezTo>
                  <a:lnTo>
                    <a:pt x="262" y="1280"/>
                  </a:lnTo>
                  <a:cubicBezTo>
                    <a:pt x="318" y="1358"/>
                    <a:pt x="404" y="1398"/>
                    <a:pt x="492" y="1398"/>
                  </a:cubicBezTo>
                  <a:cubicBezTo>
                    <a:pt x="552" y="1398"/>
                    <a:pt x="613" y="1379"/>
                    <a:pt x="667" y="1340"/>
                  </a:cubicBezTo>
                  <a:lnTo>
                    <a:pt x="1465" y="816"/>
                  </a:lnTo>
                  <a:cubicBezTo>
                    <a:pt x="1596" y="721"/>
                    <a:pt x="1631" y="542"/>
                    <a:pt x="1536" y="411"/>
                  </a:cubicBezTo>
                  <a:lnTo>
                    <a:pt x="1560" y="351"/>
                  </a:lnTo>
                  <a:lnTo>
                    <a:pt x="1393" y="125"/>
                  </a:lnTo>
                  <a:cubicBezTo>
                    <a:pt x="1334" y="45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33;p45">
              <a:extLst>
                <a:ext uri="{FF2B5EF4-FFF2-40B4-BE49-F238E27FC236}">
                  <a16:creationId xmlns:a16="http://schemas.microsoft.com/office/drawing/2014/main" id="{B5C5C17B-8096-6349-83C4-9075981D3983}"/>
                </a:ext>
              </a:extLst>
            </p:cNvPr>
            <p:cNvSpPr/>
            <p:nvPr/>
          </p:nvSpPr>
          <p:spPr>
            <a:xfrm>
              <a:off x="4900814" y="2213730"/>
              <a:ext cx="49576" cy="33399"/>
            </a:xfrm>
            <a:custGeom>
              <a:avLst/>
              <a:gdLst/>
              <a:ahLst/>
              <a:cxnLst/>
              <a:rect l="l" t="t" r="r" b="b"/>
              <a:pathLst>
                <a:path w="1787" h="1204" extrusionOk="0">
                  <a:moveTo>
                    <a:pt x="1620" y="0"/>
                  </a:moveTo>
                  <a:lnTo>
                    <a:pt x="691" y="667"/>
                  </a:lnTo>
                  <a:cubicBezTo>
                    <a:pt x="666" y="687"/>
                    <a:pt x="639" y="697"/>
                    <a:pt x="614" y="697"/>
                  </a:cubicBezTo>
                  <a:cubicBezTo>
                    <a:pt x="578" y="697"/>
                    <a:pt x="545" y="678"/>
                    <a:pt x="524" y="643"/>
                  </a:cubicBezTo>
                  <a:lnTo>
                    <a:pt x="263" y="274"/>
                  </a:lnTo>
                  <a:lnTo>
                    <a:pt x="155" y="346"/>
                  </a:lnTo>
                  <a:cubicBezTo>
                    <a:pt x="24" y="441"/>
                    <a:pt x="1" y="620"/>
                    <a:pt x="84" y="751"/>
                  </a:cubicBezTo>
                  <a:lnTo>
                    <a:pt x="334" y="1084"/>
                  </a:lnTo>
                  <a:cubicBezTo>
                    <a:pt x="392" y="1164"/>
                    <a:pt x="481" y="1204"/>
                    <a:pt x="572" y="1204"/>
                  </a:cubicBezTo>
                  <a:cubicBezTo>
                    <a:pt x="630" y="1204"/>
                    <a:pt x="688" y="1188"/>
                    <a:pt x="739" y="1155"/>
                  </a:cubicBezTo>
                  <a:lnTo>
                    <a:pt x="1632" y="501"/>
                  </a:lnTo>
                  <a:cubicBezTo>
                    <a:pt x="1763" y="417"/>
                    <a:pt x="1787" y="227"/>
                    <a:pt x="1691" y="108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34;p45">
              <a:extLst>
                <a:ext uri="{FF2B5EF4-FFF2-40B4-BE49-F238E27FC236}">
                  <a16:creationId xmlns:a16="http://schemas.microsoft.com/office/drawing/2014/main" id="{4C83AA15-F2CD-944F-90C8-01D7E933C310}"/>
                </a:ext>
              </a:extLst>
            </p:cNvPr>
            <p:cNvSpPr/>
            <p:nvPr/>
          </p:nvSpPr>
          <p:spPr>
            <a:xfrm>
              <a:off x="5040526" y="2066791"/>
              <a:ext cx="40671" cy="44273"/>
            </a:xfrm>
            <a:custGeom>
              <a:avLst/>
              <a:gdLst/>
              <a:ahLst/>
              <a:cxnLst/>
              <a:rect l="l" t="t" r="r" b="b"/>
              <a:pathLst>
                <a:path w="1466" h="1596" extrusionOk="0">
                  <a:moveTo>
                    <a:pt x="861" y="1"/>
                  </a:moveTo>
                  <a:cubicBezTo>
                    <a:pt x="774" y="1"/>
                    <a:pt x="688" y="41"/>
                    <a:pt x="632" y="118"/>
                  </a:cubicBezTo>
                  <a:lnTo>
                    <a:pt x="60" y="916"/>
                  </a:lnTo>
                  <a:lnTo>
                    <a:pt x="132" y="1106"/>
                  </a:lnTo>
                  <a:cubicBezTo>
                    <a:pt x="37" y="1237"/>
                    <a:pt x="1" y="1249"/>
                    <a:pt x="132" y="1345"/>
                  </a:cubicBezTo>
                  <a:lnTo>
                    <a:pt x="370" y="1547"/>
                  </a:lnTo>
                  <a:cubicBezTo>
                    <a:pt x="421" y="1579"/>
                    <a:pt x="479" y="1596"/>
                    <a:pt x="537" y="1596"/>
                  </a:cubicBezTo>
                  <a:cubicBezTo>
                    <a:pt x="627" y="1596"/>
                    <a:pt x="717" y="1556"/>
                    <a:pt x="775" y="1476"/>
                  </a:cubicBezTo>
                  <a:lnTo>
                    <a:pt x="1370" y="702"/>
                  </a:lnTo>
                  <a:cubicBezTo>
                    <a:pt x="1465" y="571"/>
                    <a:pt x="1442" y="392"/>
                    <a:pt x="1311" y="297"/>
                  </a:cubicBezTo>
                  <a:lnTo>
                    <a:pt x="1275" y="225"/>
                  </a:lnTo>
                  <a:lnTo>
                    <a:pt x="1037" y="59"/>
                  </a:lnTo>
                  <a:cubicBezTo>
                    <a:pt x="983" y="20"/>
                    <a:pt x="922" y="1"/>
                    <a:pt x="86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35;p45">
              <a:extLst>
                <a:ext uri="{FF2B5EF4-FFF2-40B4-BE49-F238E27FC236}">
                  <a16:creationId xmlns:a16="http://schemas.microsoft.com/office/drawing/2014/main" id="{AE076AC2-C7DE-8848-AC9D-585434B914F6}"/>
                </a:ext>
              </a:extLst>
            </p:cNvPr>
            <p:cNvSpPr/>
            <p:nvPr/>
          </p:nvSpPr>
          <p:spPr>
            <a:xfrm>
              <a:off x="5037557" y="2072700"/>
              <a:ext cx="45609" cy="41610"/>
            </a:xfrm>
            <a:custGeom>
              <a:avLst/>
              <a:gdLst/>
              <a:ahLst/>
              <a:cxnLst/>
              <a:rect l="l" t="t" r="r" b="b"/>
              <a:pathLst>
                <a:path w="1644" h="1500" extrusionOk="0">
                  <a:moveTo>
                    <a:pt x="1382" y="1"/>
                  </a:moveTo>
                  <a:lnTo>
                    <a:pt x="703" y="941"/>
                  </a:lnTo>
                  <a:cubicBezTo>
                    <a:pt x="682" y="970"/>
                    <a:pt x="647" y="986"/>
                    <a:pt x="612" y="986"/>
                  </a:cubicBezTo>
                  <a:cubicBezTo>
                    <a:pt x="590" y="986"/>
                    <a:pt x="567" y="979"/>
                    <a:pt x="548" y="965"/>
                  </a:cubicBezTo>
                  <a:lnTo>
                    <a:pt x="167" y="703"/>
                  </a:lnTo>
                  <a:lnTo>
                    <a:pt x="96" y="798"/>
                  </a:lnTo>
                  <a:cubicBezTo>
                    <a:pt x="1" y="929"/>
                    <a:pt x="36" y="1108"/>
                    <a:pt x="167" y="1203"/>
                  </a:cubicBezTo>
                  <a:lnTo>
                    <a:pt x="501" y="1441"/>
                  </a:lnTo>
                  <a:cubicBezTo>
                    <a:pt x="554" y="1480"/>
                    <a:pt x="616" y="1499"/>
                    <a:pt x="676" y="1499"/>
                  </a:cubicBezTo>
                  <a:cubicBezTo>
                    <a:pt x="764" y="1499"/>
                    <a:pt x="849" y="1459"/>
                    <a:pt x="906" y="1382"/>
                  </a:cubicBezTo>
                  <a:lnTo>
                    <a:pt x="1549" y="489"/>
                  </a:lnTo>
                  <a:lnTo>
                    <a:pt x="1549" y="477"/>
                  </a:lnTo>
                  <a:cubicBezTo>
                    <a:pt x="1644" y="346"/>
                    <a:pt x="1608" y="167"/>
                    <a:pt x="1477" y="84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36;p45">
              <a:extLst>
                <a:ext uri="{FF2B5EF4-FFF2-40B4-BE49-F238E27FC236}">
                  <a16:creationId xmlns:a16="http://schemas.microsoft.com/office/drawing/2014/main" id="{9D6DA621-880B-B945-AD49-16CDF441B4ED}"/>
                </a:ext>
              </a:extLst>
            </p:cNvPr>
            <p:cNvSpPr/>
            <p:nvPr/>
          </p:nvSpPr>
          <p:spPr>
            <a:xfrm>
              <a:off x="4981739" y="2148374"/>
              <a:ext cx="126201" cy="122860"/>
            </a:xfrm>
            <a:custGeom>
              <a:avLst/>
              <a:gdLst/>
              <a:ahLst/>
              <a:cxnLst/>
              <a:rect l="l" t="t" r="r" b="b"/>
              <a:pathLst>
                <a:path w="4549" h="4429" extrusionOk="0">
                  <a:moveTo>
                    <a:pt x="157" y="0"/>
                  </a:moveTo>
                  <a:cubicBezTo>
                    <a:pt x="136" y="0"/>
                    <a:pt x="112" y="10"/>
                    <a:pt x="84" y="35"/>
                  </a:cubicBezTo>
                  <a:cubicBezTo>
                    <a:pt x="1" y="118"/>
                    <a:pt x="120" y="201"/>
                    <a:pt x="203" y="285"/>
                  </a:cubicBezTo>
                  <a:lnTo>
                    <a:pt x="1144" y="1404"/>
                  </a:lnTo>
                  <a:lnTo>
                    <a:pt x="4096" y="4357"/>
                  </a:lnTo>
                  <a:cubicBezTo>
                    <a:pt x="4144" y="4404"/>
                    <a:pt x="4204" y="4428"/>
                    <a:pt x="4263" y="4428"/>
                  </a:cubicBezTo>
                  <a:cubicBezTo>
                    <a:pt x="4454" y="4416"/>
                    <a:pt x="4549" y="4190"/>
                    <a:pt x="4418" y="4047"/>
                  </a:cubicBezTo>
                  <a:lnTo>
                    <a:pt x="1453" y="1094"/>
                  </a:lnTo>
                  <a:lnTo>
                    <a:pt x="310" y="118"/>
                  </a:lnTo>
                  <a:cubicBezTo>
                    <a:pt x="251" y="59"/>
                    <a:pt x="210" y="0"/>
                    <a:pt x="1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37;p45">
              <a:extLst>
                <a:ext uri="{FF2B5EF4-FFF2-40B4-BE49-F238E27FC236}">
                  <a16:creationId xmlns:a16="http://schemas.microsoft.com/office/drawing/2014/main" id="{C5DADB37-DCB8-6046-BFEE-81200F0FE3E3}"/>
                </a:ext>
              </a:extLst>
            </p:cNvPr>
            <p:cNvSpPr/>
            <p:nvPr/>
          </p:nvSpPr>
          <p:spPr>
            <a:xfrm>
              <a:off x="5089436" y="2254674"/>
              <a:ext cx="23803" cy="23829"/>
            </a:xfrm>
            <a:custGeom>
              <a:avLst/>
              <a:gdLst/>
              <a:ahLst/>
              <a:cxnLst/>
              <a:rect l="l" t="t" r="r" b="b"/>
              <a:pathLst>
                <a:path w="858" h="859" extrusionOk="0"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58"/>
                    <a:pt x="429" y="858"/>
                  </a:cubicBezTo>
                  <a:cubicBezTo>
                    <a:pt x="667" y="858"/>
                    <a:pt x="857" y="668"/>
                    <a:pt x="857" y="429"/>
                  </a:cubicBezTo>
                  <a:cubicBezTo>
                    <a:pt x="857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38;p45">
              <a:extLst>
                <a:ext uri="{FF2B5EF4-FFF2-40B4-BE49-F238E27FC236}">
                  <a16:creationId xmlns:a16="http://schemas.microsoft.com/office/drawing/2014/main" id="{B750AE8C-C2BC-B843-B568-3511CDD8CF57}"/>
                </a:ext>
              </a:extLst>
            </p:cNvPr>
            <p:cNvSpPr/>
            <p:nvPr/>
          </p:nvSpPr>
          <p:spPr>
            <a:xfrm>
              <a:off x="4992642" y="2157917"/>
              <a:ext cx="29435" cy="29404"/>
            </a:xfrm>
            <a:custGeom>
              <a:avLst/>
              <a:gdLst/>
              <a:ahLst/>
              <a:cxnLst/>
              <a:rect l="l" t="t" r="r" b="b"/>
              <a:pathLst>
                <a:path w="1061" h="1060" extrusionOk="0">
                  <a:moveTo>
                    <a:pt x="310" y="0"/>
                  </a:moveTo>
                  <a:lnTo>
                    <a:pt x="1" y="310"/>
                  </a:lnTo>
                  <a:lnTo>
                    <a:pt x="739" y="1060"/>
                  </a:lnTo>
                  <a:lnTo>
                    <a:pt x="1060" y="739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39;p45">
              <a:extLst>
                <a:ext uri="{FF2B5EF4-FFF2-40B4-BE49-F238E27FC236}">
                  <a16:creationId xmlns:a16="http://schemas.microsoft.com/office/drawing/2014/main" id="{A9C29329-9B54-8F4C-8B86-4941ADC98AAE}"/>
                </a:ext>
              </a:extLst>
            </p:cNvPr>
            <p:cNvSpPr/>
            <p:nvPr/>
          </p:nvSpPr>
          <p:spPr>
            <a:xfrm>
              <a:off x="4863168" y="2032088"/>
              <a:ext cx="145038" cy="141363"/>
            </a:xfrm>
            <a:custGeom>
              <a:avLst/>
              <a:gdLst/>
              <a:ahLst/>
              <a:cxnLst/>
              <a:rect l="l" t="t" r="r" b="b"/>
              <a:pathLst>
                <a:path w="5228" h="5096" extrusionOk="0">
                  <a:moveTo>
                    <a:pt x="584" y="0"/>
                  </a:moveTo>
                  <a:lnTo>
                    <a:pt x="393" y="191"/>
                  </a:lnTo>
                  <a:lnTo>
                    <a:pt x="0" y="572"/>
                  </a:lnTo>
                  <a:lnTo>
                    <a:pt x="2298" y="2453"/>
                  </a:lnTo>
                  <a:lnTo>
                    <a:pt x="4525" y="5096"/>
                  </a:lnTo>
                  <a:lnTo>
                    <a:pt x="4906" y="4715"/>
                  </a:lnTo>
                  <a:lnTo>
                    <a:pt x="5227" y="4393"/>
                  </a:lnTo>
                  <a:lnTo>
                    <a:pt x="2774" y="1929"/>
                  </a:lnTo>
                  <a:lnTo>
                    <a:pt x="1500" y="667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40;p45">
              <a:extLst>
                <a:ext uri="{FF2B5EF4-FFF2-40B4-BE49-F238E27FC236}">
                  <a16:creationId xmlns:a16="http://schemas.microsoft.com/office/drawing/2014/main" id="{0CEA719E-CAD7-2840-980E-E0E9E802141D}"/>
                </a:ext>
              </a:extLst>
            </p:cNvPr>
            <p:cNvSpPr/>
            <p:nvPr/>
          </p:nvSpPr>
          <p:spPr>
            <a:xfrm>
              <a:off x="4863168" y="2028454"/>
              <a:ext cx="135772" cy="144997"/>
            </a:xfrm>
            <a:custGeom>
              <a:avLst/>
              <a:gdLst/>
              <a:ahLst/>
              <a:cxnLst/>
              <a:rect l="l" t="t" r="r" b="b"/>
              <a:pathLst>
                <a:path w="4894" h="5227" extrusionOk="0">
                  <a:moveTo>
                    <a:pt x="715" y="0"/>
                  </a:moveTo>
                  <a:lnTo>
                    <a:pt x="0" y="703"/>
                  </a:lnTo>
                  <a:lnTo>
                    <a:pt x="798" y="1500"/>
                  </a:lnTo>
                  <a:lnTo>
                    <a:pt x="2060" y="2762"/>
                  </a:lnTo>
                  <a:lnTo>
                    <a:pt x="4525" y="5227"/>
                  </a:lnTo>
                  <a:lnTo>
                    <a:pt x="4894" y="4858"/>
                  </a:lnTo>
                  <a:lnTo>
                    <a:pt x="2453" y="2417"/>
                  </a:lnTo>
                  <a:lnTo>
                    <a:pt x="1250" y="1215"/>
                  </a:lnTo>
                  <a:cubicBezTo>
                    <a:pt x="1203" y="1167"/>
                    <a:pt x="1203" y="1095"/>
                    <a:pt x="1250" y="1048"/>
                  </a:cubicBezTo>
                  <a:lnTo>
                    <a:pt x="1500" y="798"/>
                  </a:lnTo>
                  <a:lnTo>
                    <a:pt x="7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41;p45">
              <a:extLst>
                <a:ext uri="{FF2B5EF4-FFF2-40B4-BE49-F238E27FC236}">
                  <a16:creationId xmlns:a16="http://schemas.microsoft.com/office/drawing/2014/main" id="{4AC61A62-5577-B144-BAEE-66D2E41B4F95}"/>
                </a:ext>
              </a:extLst>
            </p:cNvPr>
            <p:cNvSpPr/>
            <p:nvPr/>
          </p:nvSpPr>
          <p:spPr>
            <a:xfrm>
              <a:off x="4790150" y="1952641"/>
              <a:ext cx="150004" cy="141058"/>
            </a:xfrm>
            <a:custGeom>
              <a:avLst/>
              <a:gdLst/>
              <a:ahLst/>
              <a:cxnLst/>
              <a:rect l="l" t="t" r="r" b="b"/>
              <a:pathLst>
                <a:path w="5407" h="5085" extrusionOk="0">
                  <a:moveTo>
                    <a:pt x="4402" y="1"/>
                  </a:moveTo>
                  <a:cubicBezTo>
                    <a:pt x="4260" y="1"/>
                    <a:pt x="4121" y="54"/>
                    <a:pt x="4013" y="161"/>
                  </a:cubicBezTo>
                  <a:lnTo>
                    <a:pt x="1156" y="3007"/>
                  </a:lnTo>
                  <a:lnTo>
                    <a:pt x="251" y="4162"/>
                  </a:lnTo>
                  <a:cubicBezTo>
                    <a:pt x="25" y="4388"/>
                    <a:pt x="1" y="4483"/>
                    <a:pt x="215" y="4698"/>
                  </a:cubicBezTo>
                  <a:lnTo>
                    <a:pt x="465" y="4924"/>
                  </a:lnTo>
                  <a:cubicBezTo>
                    <a:pt x="578" y="5031"/>
                    <a:pt x="721" y="5085"/>
                    <a:pt x="863" y="5085"/>
                  </a:cubicBezTo>
                  <a:cubicBezTo>
                    <a:pt x="1004" y="5085"/>
                    <a:pt x="1144" y="5031"/>
                    <a:pt x="1251" y="4924"/>
                  </a:cubicBezTo>
                  <a:lnTo>
                    <a:pt x="2454" y="4078"/>
                  </a:lnTo>
                  <a:lnTo>
                    <a:pt x="5192" y="1340"/>
                  </a:lnTo>
                  <a:cubicBezTo>
                    <a:pt x="5406" y="1126"/>
                    <a:pt x="5406" y="769"/>
                    <a:pt x="5192" y="554"/>
                  </a:cubicBezTo>
                  <a:lnTo>
                    <a:pt x="4799" y="161"/>
                  </a:lnTo>
                  <a:cubicBezTo>
                    <a:pt x="4686" y="54"/>
                    <a:pt x="4543" y="1"/>
                    <a:pt x="4402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42;p45">
              <a:extLst>
                <a:ext uri="{FF2B5EF4-FFF2-40B4-BE49-F238E27FC236}">
                  <a16:creationId xmlns:a16="http://schemas.microsoft.com/office/drawing/2014/main" id="{1772B4C9-9A4D-BE4F-8778-2DE065462B8B}"/>
                </a:ext>
              </a:extLst>
            </p:cNvPr>
            <p:cNvSpPr/>
            <p:nvPr/>
          </p:nvSpPr>
          <p:spPr>
            <a:xfrm>
              <a:off x="4785877" y="2036360"/>
              <a:ext cx="72352" cy="67575"/>
            </a:xfrm>
            <a:custGeom>
              <a:avLst/>
              <a:gdLst/>
              <a:ahLst/>
              <a:cxnLst/>
              <a:rect l="l" t="t" r="r" b="b"/>
              <a:pathLst>
                <a:path w="2608" h="2436" extrusionOk="0">
                  <a:moveTo>
                    <a:pt x="1310" y="1"/>
                  </a:moveTo>
                  <a:lnTo>
                    <a:pt x="250" y="1060"/>
                  </a:lnTo>
                  <a:lnTo>
                    <a:pt x="215" y="1096"/>
                  </a:lnTo>
                  <a:cubicBezTo>
                    <a:pt x="0" y="1311"/>
                    <a:pt x="0" y="1656"/>
                    <a:pt x="215" y="1870"/>
                  </a:cubicBezTo>
                  <a:lnTo>
                    <a:pt x="607" y="2275"/>
                  </a:lnTo>
                  <a:cubicBezTo>
                    <a:pt x="721" y="2382"/>
                    <a:pt x="863" y="2436"/>
                    <a:pt x="1005" y="2436"/>
                  </a:cubicBezTo>
                  <a:cubicBezTo>
                    <a:pt x="1146" y="2436"/>
                    <a:pt x="1286" y="2382"/>
                    <a:pt x="1393" y="2275"/>
                  </a:cubicBezTo>
                  <a:lnTo>
                    <a:pt x="1429" y="2239"/>
                  </a:lnTo>
                  <a:lnTo>
                    <a:pt x="2608" y="1060"/>
                  </a:lnTo>
                  <a:cubicBezTo>
                    <a:pt x="2262" y="918"/>
                    <a:pt x="1941" y="703"/>
                    <a:pt x="1667" y="429"/>
                  </a:cubicBezTo>
                  <a:cubicBezTo>
                    <a:pt x="1536" y="298"/>
                    <a:pt x="1417" y="156"/>
                    <a:pt x="1310" y="1"/>
                  </a:cubicBezTo>
                  <a:close/>
                </a:path>
              </a:pathLst>
            </a:custGeom>
            <a:solidFill>
              <a:srgbClr val="E3E0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3;p45">
              <a:extLst>
                <a:ext uri="{FF2B5EF4-FFF2-40B4-BE49-F238E27FC236}">
                  <a16:creationId xmlns:a16="http://schemas.microsoft.com/office/drawing/2014/main" id="{00652A32-59DE-CB4F-AC89-0C3B5E512FCC}"/>
                </a:ext>
              </a:extLst>
            </p:cNvPr>
            <p:cNvSpPr/>
            <p:nvPr/>
          </p:nvSpPr>
          <p:spPr>
            <a:xfrm>
              <a:off x="4808321" y="2071368"/>
              <a:ext cx="11596" cy="11595"/>
            </a:xfrm>
            <a:custGeom>
              <a:avLst/>
              <a:gdLst/>
              <a:ahLst/>
              <a:cxnLst/>
              <a:rect l="l" t="t" r="r" b="b"/>
              <a:pathLst>
                <a:path w="418" h="418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22"/>
                    <a:pt x="96" y="418"/>
                    <a:pt x="215" y="418"/>
                  </a:cubicBezTo>
                  <a:cubicBezTo>
                    <a:pt x="322" y="418"/>
                    <a:pt x="418" y="322"/>
                    <a:pt x="418" y="215"/>
                  </a:cubicBezTo>
                  <a:cubicBezTo>
                    <a:pt x="418" y="96"/>
                    <a:pt x="322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4;p45">
              <a:extLst>
                <a:ext uri="{FF2B5EF4-FFF2-40B4-BE49-F238E27FC236}">
                  <a16:creationId xmlns:a16="http://schemas.microsoft.com/office/drawing/2014/main" id="{AC489995-CC32-A041-9BCA-8879D71F96D2}"/>
                </a:ext>
              </a:extLst>
            </p:cNvPr>
            <p:cNvSpPr/>
            <p:nvPr/>
          </p:nvSpPr>
          <p:spPr>
            <a:xfrm>
              <a:off x="4827824" y="2051562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5" y="1"/>
                  </a:moveTo>
                  <a:cubicBezTo>
                    <a:pt x="96" y="1"/>
                    <a:pt x="0" y="96"/>
                    <a:pt x="0" y="215"/>
                  </a:cubicBezTo>
                  <a:cubicBezTo>
                    <a:pt x="0" y="334"/>
                    <a:pt x="96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45;p45">
              <a:extLst>
                <a:ext uri="{FF2B5EF4-FFF2-40B4-BE49-F238E27FC236}">
                  <a16:creationId xmlns:a16="http://schemas.microsoft.com/office/drawing/2014/main" id="{56DB2CC0-7695-084C-A57B-205E88BDC160}"/>
                </a:ext>
              </a:extLst>
            </p:cNvPr>
            <p:cNvSpPr/>
            <p:nvPr/>
          </p:nvSpPr>
          <p:spPr>
            <a:xfrm>
              <a:off x="4847299" y="2032088"/>
              <a:ext cx="11929" cy="11900"/>
            </a:xfrm>
            <a:custGeom>
              <a:avLst/>
              <a:gdLst/>
              <a:ahLst/>
              <a:cxnLst/>
              <a:rect l="l" t="t" r="r" b="b"/>
              <a:pathLst>
                <a:path w="430" h="429" extrusionOk="0">
                  <a:moveTo>
                    <a:pt x="215" y="0"/>
                  </a:moveTo>
                  <a:cubicBezTo>
                    <a:pt x="96" y="0"/>
                    <a:pt x="1" y="95"/>
                    <a:pt x="1" y="214"/>
                  </a:cubicBezTo>
                  <a:cubicBezTo>
                    <a:pt x="1" y="333"/>
                    <a:pt x="96" y="429"/>
                    <a:pt x="215" y="429"/>
                  </a:cubicBezTo>
                  <a:cubicBezTo>
                    <a:pt x="334" y="429"/>
                    <a:pt x="429" y="333"/>
                    <a:pt x="429" y="214"/>
                  </a:cubicBezTo>
                  <a:cubicBezTo>
                    <a:pt x="429" y="95"/>
                    <a:pt x="334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46;p45">
              <a:extLst>
                <a:ext uri="{FF2B5EF4-FFF2-40B4-BE49-F238E27FC236}">
                  <a16:creationId xmlns:a16="http://schemas.microsoft.com/office/drawing/2014/main" id="{5B1ABE0B-BDD1-DC45-BC7E-E47ECEB63CF9}"/>
                </a:ext>
              </a:extLst>
            </p:cNvPr>
            <p:cNvSpPr/>
            <p:nvPr/>
          </p:nvSpPr>
          <p:spPr>
            <a:xfrm>
              <a:off x="4866802" y="2012587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5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29"/>
                    <a:pt x="215" y="429"/>
                  </a:cubicBezTo>
                  <a:cubicBezTo>
                    <a:pt x="334" y="429"/>
                    <a:pt x="429" y="334"/>
                    <a:pt x="429" y="215"/>
                  </a:cubicBezTo>
                  <a:cubicBezTo>
                    <a:pt x="429" y="96"/>
                    <a:pt x="334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47;p45">
              <a:extLst>
                <a:ext uri="{FF2B5EF4-FFF2-40B4-BE49-F238E27FC236}">
                  <a16:creationId xmlns:a16="http://schemas.microsoft.com/office/drawing/2014/main" id="{D0C77E96-B7F7-BF4E-9B03-6665110A3D71}"/>
                </a:ext>
              </a:extLst>
            </p:cNvPr>
            <p:cNvSpPr/>
            <p:nvPr/>
          </p:nvSpPr>
          <p:spPr>
            <a:xfrm>
              <a:off x="4886610" y="1993114"/>
              <a:ext cx="11596" cy="11568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03" y="0"/>
                  </a:moveTo>
                  <a:cubicBezTo>
                    <a:pt x="96" y="0"/>
                    <a:pt x="1" y="95"/>
                    <a:pt x="1" y="203"/>
                  </a:cubicBezTo>
                  <a:cubicBezTo>
                    <a:pt x="1" y="322"/>
                    <a:pt x="96" y="417"/>
                    <a:pt x="203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95"/>
                    <a:pt x="322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48;p45">
              <a:extLst>
                <a:ext uri="{FF2B5EF4-FFF2-40B4-BE49-F238E27FC236}">
                  <a16:creationId xmlns:a16="http://schemas.microsoft.com/office/drawing/2014/main" id="{5B0F64E2-0C29-5A47-BEF1-B9DED5B50C86}"/>
                </a:ext>
              </a:extLst>
            </p:cNvPr>
            <p:cNvSpPr/>
            <p:nvPr/>
          </p:nvSpPr>
          <p:spPr>
            <a:xfrm>
              <a:off x="4906113" y="1973280"/>
              <a:ext cx="11902" cy="11928"/>
            </a:xfrm>
            <a:custGeom>
              <a:avLst/>
              <a:gdLst/>
              <a:ahLst/>
              <a:cxnLst/>
              <a:rect l="l" t="t" r="r" b="b"/>
              <a:pathLst>
                <a:path w="429" h="430" extrusionOk="0">
                  <a:moveTo>
                    <a:pt x="214" y="1"/>
                  </a:moveTo>
                  <a:cubicBezTo>
                    <a:pt x="95" y="1"/>
                    <a:pt x="0" y="96"/>
                    <a:pt x="0" y="215"/>
                  </a:cubicBezTo>
                  <a:cubicBezTo>
                    <a:pt x="0" y="334"/>
                    <a:pt x="95" y="429"/>
                    <a:pt x="214" y="429"/>
                  </a:cubicBezTo>
                  <a:cubicBezTo>
                    <a:pt x="322" y="429"/>
                    <a:pt x="429" y="334"/>
                    <a:pt x="429" y="215"/>
                  </a:cubicBezTo>
                  <a:cubicBezTo>
                    <a:pt x="429" y="96"/>
                    <a:pt x="322" y="1"/>
                    <a:pt x="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49;p45">
              <a:extLst>
                <a:ext uri="{FF2B5EF4-FFF2-40B4-BE49-F238E27FC236}">
                  <a16:creationId xmlns:a16="http://schemas.microsoft.com/office/drawing/2014/main" id="{F83934FD-326E-A848-855A-722C1EAD7287}"/>
                </a:ext>
              </a:extLst>
            </p:cNvPr>
            <p:cNvSpPr/>
            <p:nvPr/>
          </p:nvSpPr>
          <p:spPr>
            <a:xfrm>
              <a:off x="4975137" y="2140247"/>
              <a:ext cx="45276" cy="43274"/>
            </a:xfrm>
            <a:custGeom>
              <a:avLst/>
              <a:gdLst/>
              <a:ahLst/>
              <a:cxnLst/>
              <a:rect l="l" t="t" r="r" b="b"/>
              <a:pathLst>
                <a:path w="1632" h="1560" extrusionOk="0">
                  <a:moveTo>
                    <a:pt x="1072" y="0"/>
                  </a:moveTo>
                  <a:cubicBezTo>
                    <a:pt x="998" y="0"/>
                    <a:pt x="923" y="30"/>
                    <a:pt x="870" y="90"/>
                  </a:cubicBezTo>
                  <a:lnTo>
                    <a:pt x="179" y="780"/>
                  </a:lnTo>
                  <a:lnTo>
                    <a:pt x="155" y="947"/>
                  </a:lnTo>
                  <a:cubicBezTo>
                    <a:pt x="48" y="1054"/>
                    <a:pt x="0" y="1078"/>
                    <a:pt x="108" y="1197"/>
                  </a:cubicBezTo>
                  <a:lnTo>
                    <a:pt x="405" y="1495"/>
                  </a:lnTo>
                  <a:cubicBezTo>
                    <a:pt x="455" y="1539"/>
                    <a:pt x="507" y="1559"/>
                    <a:pt x="559" y="1559"/>
                  </a:cubicBezTo>
                  <a:cubicBezTo>
                    <a:pt x="630" y="1559"/>
                    <a:pt x="700" y="1521"/>
                    <a:pt x="762" y="1459"/>
                  </a:cubicBezTo>
                  <a:lnTo>
                    <a:pt x="1489" y="780"/>
                  </a:lnTo>
                  <a:cubicBezTo>
                    <a:pt x="1608" y="685"/>
                    <a:pt x="1632" y="506"/>
                    <a:pt x="1536" y="399"/>
                  </a:cubicBezTo>
                  <a:lnTo>
                    <a:pt x="1477" y="292"/>
                  </a:lnTo>
                  <a:lnTo>
                    <a:pt x="1274" y="90"/>
                  </a:lnTo>
                  <a:cubicBezTo>
                    <a:pt x="1221" y="30"/>
                    <a:pt x="1146" y="0"/>
                    <a:pt x="107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50;p45">
              <a:extLst>
                <a:ext uri="{FF2B5EF4-FFF2-40B4-BE49-F238E27FC236}">
                  <a16:creationId xmlns:a16="http://schemas.microsoft.com/office/drawing/2014/main" id="{46314471-1FDD-1343-8FB9-7BE73BCCC35E}"/>
                </a:ext>
              </a:extLst>
            </p:cNvPr>
            <p:cNvSpPr/>
            <p:nvPr/>
          </p:nvSpPr>
          <p:spPr>
            <a:xfrm>
              <a:off x="4974471" y="2148347"/>
              <a:ext cx="47273" cy="37921"/>
            </a:xfrm>
            <a:custGeom>
              <a:avLst/>
              <a:gdLst/>
              <a:ahLst/>
              <a:cxnLst/>
              <a:rect l="l" t="t" r="r" b="b"/>
              <a:pathLst>
                <a:path w="1704" h="1367" extrusionOk="0">
                  <a:moveTo>
                    <a:pt x="1501" y="0"/>
                  </a:moveTo>
                  <a:lnTo>
                    <a:pt x="691" y="810"/>
                  </a:lnTo>
                  <a:cubicBezTo>
                    <a:pt x="667" y="833"/>
                    <a:pt x="638" y="845"/>
                    <a:pt x="608" y="845"/>
                  </a:cubicBezTo>
                  <a:cubicBezTo>
                    <a:pt x="578" y="845"/>
                    <a:pt x="548" y="833"/>
                    <a:pt x="525" y="810"/>
                  </a:cubicBezTo>
                  <a:lnTo>
                    <a:pt x="203" y="488"/>
                  </a:lnTo>
                  <a:lnTo>
                    <a:pt x="108" y="583"/>
                  </a:lnTo>
                  <a:cubicBezTo>
                    <a:pt x="1" y="691"/>
                    <a:pt x="1" y="869"/>
                    <a:pt x="108" y="988"/>
                  </a:cubicBezTo>
                  <a:lnTo>
                    <a:pt x="405" y="1286"/>
                  </a:lnTo>
                  <a:cubicBezTo>
                    <a:pt x="465" y="1339"/>
                    <a:pt x="539" y="1366"/>
                    <a:pt x="612" y="1366"/>
                  </a:cubicBezTo>
                  <a:cubicBezTo>
                    <a:pt x="685" y="1366"/>
                    <a:pt x="757" y="1339"/>
                    <a:pt x="810" y="1286"/>
                  </a:cubicBezTo>
                  <a:lnTo>
                    <a:pt x="1596" y="500"/>
                  </a:lnTo>
                  <a:cubicBezTo>
                    <a:pt x="1703" y="381"/>
                    <a:pt x="1703" y="202"/>
                    <a:pt x="1596" y="95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3157;p43">
            <a:extLst>
              <a:ext uri="{FF2B5EF4-FFF2-40B4-BE49-F238E27FC236}">
                <a16:creationId xmlns:a16="http://schemas.microsoft.com/office/drawing/2014/main" id="{16C7AADB-7ED6-2846-BBDA-0F9F73787464}"/>
              </a:ext>
            </a:extLst>
          </p:cNvPr>
          <p:cNvGrpSpPr/>
          <p:nvPr/>
        </p:nvGrpSpPr>
        <p:grpSpPr>
          <a:xfrm>
            <a:off x="4354751" y="961933"/>
            <a:ext cx="3572770" cy="1340497"/>
            <a:chOff x="457200" y="1312075"/>
            <a:chExt cx="1988100" cy="876419"/>
          </a:xfrm>
        </p:grpSpPr>
        <p:sp>
          <p:nvSpPr>
            <p:cNvPr id="43" name="Google Shape;3158;p43">
              <a:extLst>
                <a:ext uri="{FF2B5EF4-FFF2-40B4-BE49-F238E27FC236}">
                  <a16:creationId xmlns:a16="http://schemas.microsoft.com/office/drawing/2014/main" id="{5C610B1D-E0F2-0746-A2B4-4D7D0B2BC267}"/>
                </a:ext>
              </a:extLst>
            </p:cNvPr>
            <p:cNvSpPr txBox="1"/>
            <p:nvPr/>
          </p:nvSpPr>
          <p:spPr>
            <a:xfrm>
              <a:off x="457200" y="1669794"/>
              <a:ext cx="1988100" cy="51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Запуск спутника происходил 8 мая 2022 года на территории Карманинского района Навоийской области 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" name="Google Shape;3159;p43">
              <a:extLst>
                <a:ext uri="{FF2B5EF4-FFF2-40B4-BE49-F238E27FC236}">
                  <a16:creationId xmlns:a16="http://schemas.microsoft.com/office/drawing/2014/main" id="{68251BBF-2FBF-1B4C-BC6F-C25722F7D5DC}"/>
                </a:ext>
              </a:extLst>
            </p:cNvPr>
            <p:cNvSpPr txBox="1"/>
            <p:nvPr/>
          </p:nvSpPr>
          <p:spPr>
            <a:xfrm>
              <a:off x="457200" y="1312075"/>
              <a:ext cx="15267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Запуск спутника</a:t>
              </a:r>
              <a:endParaRPr sz="20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5" name="Google Shape;3163;p43">
            <a:extLst>
              <a:ext uri="{FF2B5EF4-FFF2-40B4-BE49-F238E27FC236}">
                <a16:creationId xmlns:a16="http://schemas.microsoft.com/office/drawing/2014/main" id="{F417E8F7-4226-9B47-A6B6-138E3A56AE55}"/>
              </a:ext>
            </a:extLst>
          </p:cNvPr>
          <p:cNvGrpSpPr/>
          <p:nvPr/>
        </p:nvGrpSpPr>
        <p:grpSpPr>
          <a:xfrm>
            <a:off x="5524519" y="3573193"/>
            <a:ext cx="3578379" cy="955596"/>
            <a:chOff x="435307" y="3686578"/>
            <a:chExt cx="1988100" cy="683220"/>
          </a:xfrm>
        </p:grpSpPr>
        <p:sp>
          <p:nvSpPr>
            <p:cNvPr id="46" name="Google Shape;3164;p43">
              <a:extLst>
                <a:ext uri="{FF2B5EF4-FFF2-40B4-BE49-F238E27FC236}">
                  <a16:creationId xmlns:a16="http://schemas.microsoft.com/office/drawing/2014/main" id="{2E9AB9A8-3FC6-C64A-B258-8B9B030DFAC5}"/>
                </a:ext>
              </a:extLst>
            </p:cNvPr>
            <p:cNvSpPr txBox="1"/>
            <p:nvPr/>
          </p:nvSpPr>
          <p:spPr>
            <a:xfrm>
              <a:off x="435307" y="3948817"/>
              <a:ext cx="1988100" cy="4209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Спутник был найден 15 мая 2022 года близь </a:t>
              </a:r>
              <a:r>
                <a:rPr lang="ru-RU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Чупанабада</a:t>
              </a: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-Нураты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" name="Google Shape;3165;p43">
              <a:extLst>
                <a:ext uri="{FF2B5EF4-FFF2-40B4-BE49-F238E27FC236}">
                  <a16:creationId xmlns:a16="http://schemas.microsoft.com/office/drawing/2014/main" id="{CA26524D-419B-E84F-9CD8-F9B74156A79E}"/>
                </a:ext>
              </a:extLst>
            </p:cNvPr>
            <p:cNvSpPr txBox="1"/>
            <p:nvPr/>
          </p:nvSpPr>
          <p:spPr>
            <a:xfrm>
              <a:off x="457200" y="3686578"/>
              <a:ext cx="1526700" cy="267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Нахождение спутника</a:t>
              </a:r>
              <a:endParaRPr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" name="Google Shape;3172;p43">
            <a:extLst>
              <a:ext uri="{FF2B5EF4-FFF2-40B4-BE49-F238E27FC236}">
                <a16:creationId xmlns:a16="http://schemas.microsoft.com/office/drawing/2014/main" id="{54BFBB9F-A2B8-774D-A9ED-605FBFB54028}"/>
              </a:ext>
            </a:extLst>
          </p:cNvPr>
          <p:cNvGrpSpPr/>
          <p:nvPr/>
        </p:nvGrpSpPr>
        <p:grpSpPr>
          <a:xfrm>
            <a:off x="4932622" y="2272890"/>
            <a:ext cx="3910047" cy="1116993"/>
            <a:chOff x="6679494" y="1294960"/>
            <a:chExt cx="2007281" cy="556532"/>
          </a:xfrm>
        </p:grpSpPr>
        <p:sp>
          <p:nvSpPr>
            <p:cNvPr id="49" name="Google Shape;3173;p43">
              <a:extLst>
                <a:ext uri="{FF2B5EF4-FFF2-40B4-BE49-F238E27FC236}">
                  <a16:creationId xmlns:a16="http://schemas.microsoft.com/office/drawing/2014/main" id="{CD3A2D90-D76F-9040-BB3A-36E249826F40}"/>
                </a:ext>
              </a:extLst>
            </p:cNvPr>
            <p:cNvSpPr txBox="1"/>
            <p:nvPr/>
          </p:nvSpPr>
          <p:spPr>
            <a:xfrm>
              <a:off x="6698675" y="1513618"/>
              <a:ext cx="1988100" cy="3378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На 5-6 км был подан сигнал на резистор был подан сигнал отсоединиться от шара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,</a:t>
              </a: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но не был выполнен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3174;p43">
              <a:extLst>
                <a:ext uri="{FF2B5EF4-FFF2-40B4-BE49-F238E27FC236}">
                  <a16:creationId xmlns:a16="http://schemas.microsoft.com/office/drawing/2014/main" id="{739F8696-7985-6349-A12F-34D2C4D2A689}"/>
                </a:ext>
              </a:extLst>
            </p:cNvPr>
            <p:cNvSpPr txBox="1"/>
            <p:nvPr/>
          </p:nvSpPr>
          <p:spPr>
            <a:xfrm>
              <a:off x="6679494" y="1294960"/>
              <a:ext cx="1834135" cy="252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Не сработало отсоединение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30DCD3EC-D3AC-354B-B0F0-19DEF60BF4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BC2D466-1063-C940-A400-382E84DD2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4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 txBox="1">
            <a:spLocks noGrp="1"/>
          </p:cNvSpPr>
          <p:nvPr>
            <p:ph type="title"/>
          </p:nvPr>
        </p:nvSpPr>
        <p:spPr>
          <a:xfrm>
            <a:off x="1163457" y="371606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Инфографика о Полете</a:t>
            </a:r>
            <a:endParaRPr dirty="0"/>
          </a:p>
        </p:txBody>
      </p:sp>
      <p:grpSp>
        <p:nvGrpSpPr>
          <p:cNvPr id="1161" name="Google Shape;1161;p25"/>
          <p:cNvGrpSpPr/>
          <p:nvPr/>
        </p:nvGrpSpPr>
        <p:grpSpPr>
          <a:xfrm>
            <a:off x="5328834" y="1045954"/>
            <a:ext cx="3888710" cy="3646782"/>
            <a:chOff x="5061714" y="1055595"/>
            <a:chExt cx="3888710" cy="3646782"/>
          </a:xfrm>
        </p:grpSpPr>
        <p:sp>
          <p:nvSpPr>
            <p:cNvPr id="1162" name="Google Shape;1162;p25"/>
            <p:cNvSpPr/>
            <p:nvPr/>
          </p:nvSpPr>
          <p:spPr>
            <a:xfrm>
              <a:off x="5569755" y="1137271"/>
              <a:ext cx="2711616" cy="2711616"/>
            </a:xfrm>
            <a:custGeom>
              <a:avLst/>
              <a:gdLst/>
              <a:ahLst/>
              <a:cxnLst/>
              <a:rect l="l" t="t" r="r" b="b"/>
              <a:pathLst>
                <a:path w="101883" h="101883" fill="none" extrusionOk="0">
                  <a:moveTo>
                    <a:pt x="86964" y="14919"/>
                  </a:moveTo>
                  <a:cubicBezTo>
                    <a:pt x="96513" y="24468"/>
                    <a:pt x="101883" y="37434"/>
                    <a:pt x="101883" y="50935"/>
                  </a:cubicBezTo>
                  <a:cubicBezTo>
                    <a:pt x="101883" y="64449"/>
                    <a:pt x="96513" y="77403"/>
                    <a:pt x="86964" y="86964"/>
                  </a:cubicBezTo>
                  <a:cubicBezTo>
                    <a:pt x="77403" y="96512"/>
                    <a:pt x="64449" y="101882"/>
                    <a:pt x="50936" y="101882"/>
                  </a:cubicBezTo>
                  <a:cubicBezTo>
                    <a:pt x="37434" y="101882"/>
                    <a:pt x="24468" y="96512"/>
                    <a:pt x="14919" y="86964"/>
                  </a:cubicBezTo>
                  <a:cubicBezTo>
                    <a:pt x="5371" y="77403"/>
                    <a:pt x="1" y="64449"/>
                    <a:pt x="1" y="50935"/>
                  </a:cubicBezTo>
                  <a:cubicBezTo>
                    <a:pt x="1" y="37434"/>
                    <a:pt x="5371" y="24468"/>
                    <a:pt x="14919" y="14919"/>
                  </a:cubicBezTo>
                  <a:cubicBezTo>
                    <a:pt x="24468" y="5370"/>
                    <a:pt x="37434" y="0"/>
                    <a:pt x="50936" y="0"/>
                  </a:cubicBezTo>
                  <a:cubicBezTo>
                    <a:pt x="64449" y="0"/>
                    <a:pt x="77403" y="5370"/>
                    <a:pt x="86964" y="149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5664175" y="1231692"/>
              <a:ext cx="2410574" cy="2410574"/>
            </a:xfrm>
            <a:custGeom>
              <a:avLst/>
              <a:gdLst/>
              <a:ahLst/>
              <a:cxnLst/>
              <a:rect l="l" t="t" r="r" b="b"/>
              <a:pathLst>
                <a:path w="90572" h="90572" fill="none" extrusionOk="0">
                  <a:moveTo>
                    <a:pt x="77927" y="16860"/>
                  </a:moveTo>
                  <a:cubicBezTo>
                    <a:pt x="86024" y="24956"/>
                    <a:pt x="90572" y="35945"/>
                    <a:pt x="90572" y="47387"/>
                  </a:cubicBezTo>
                  <a:cubicBezTo>
                    <a:pt x="90572" y="58841"/>
                    <a:pt x="86024" y="69831"/>
                    <a:pt x="77927" y="77927"/>
                  </a:cubicBezTo>
                  <a:cubicBezTo>
                    <a:pt x="69831" y="86023"/>
                    <a:pt x="58842" y="90571"/>
                    <a:pt x="47388" y="90571"/>
                  </a:cubicBezTo>
                  <a:cubicBezTo>
                    <a:pt x="35946" y="90571"/>
                    <a:pt x="24956" y="86023"/>
                    <a:pt x="16860" y="77927"/>
                  </a:cubicBezTo>
                  <a:cubicBezTo>
                    <a:pt x="1" y="61056"/>
                    <a:pt x="1" y="33719"/>
                    <a:pt x="16860" y="16860"/>
                  </a:cubicBezTo>
                  <a:cubicBezTo>
                    <a:pt x="33719" y="1"/>
                    <a:pt x="61056" y="1"/>
                    <a:pt x="77927" y="1686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5912920" y="1480412"/>
              <a:ext cx="2025242" cy="2025242"/>
            </a:xfrm>
            <a:custGeom>
              <a:avLst/>
              <a:gdLst/>
              <a:ahLst/>
              <a:cxnLst/>
              <a:rect l="l" t="t" r="r" b="b"/>
              <a:pathLst>
                <a:path w="76094" h="76094" fill="none" extrusionOk="0">
                  <a:moveTo>
                    <a:pt x="62556" y="13538"/>
                  </a:moveTo>
                  <a:cubicBezTo>
                    <a:pt x="76093" y="27076"/>
                    <a:pt x="76093" y="49019"/>
                    <a:pt x="62556" y="62556"/>
                  </a:cubicBezTo>
                  <a:cubicBezTo>
                    <a:pt x="49018" y="76094"/>
                    <a:pt x="27075" y="76094"/>
                    <a:pt x="13538" y="62556"/>
                  </a:cubicBezTo>
                  <a:cubicBezTo>
                    <a:pt x="0" y="49019"/>
                    <a:pt x="0" y="27076"/>
                    <a:pt x="13538" y="13538"/>
                  </a:cubicBezTo>
                  <a:cubicBezTo>
                    <a:pt x="27075" y="1"/>
                    <a:pt x="49018" y="1"/>
                    <a:pt x="62556" y="13538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6265587" y="2084355"/>
              <a:ext cx="610335" cy="1085360"/>
            </a:xfrm>
            <a:custGeom>
              <a:avLst/>
              <a:gdLst/>
              <a:ahLst/>
              <a:cxnLst/>
              <a:rect l="l" t="t" r="r" b="b"/>
              <a:pathLst>
                <a:path w="22932" h="40780" extrusionOk="0">
                  <a:moveTo>
                    <a:pt x="4441" y="0"/>
                  </a:moveTo>
                  <a:cubicBezTo>
                    <a:pt x="2334" y="2798"/>
                    <a:pt x="822" y="5989"/>
                    <a:pt x="0" y="9394"/>
                  </a:cubicBezTo>
                  <a:cubicBezTo>
                    <a:pt x="714" y="10180"/>
                    <a:pt x="1774" y="11442"/>
                    <a:pt x="1881" y="12014"/>
                  </a:cubicBezTo>
                  <a:cubicBezTo>
                    <a:pt x="2036" y="12883"/>
                    <a:pt x="1726" y="18026"/>
                    <a:pt x="1881" y="18407"/>
                  </a:cubicBezTo>
                  <a:cubicBezTo>
                    <a:pt x="2036" y="18800"/>
                    <a:pt x="3298" y="22598"/>
                    <a:pt x="3703" y="23313"/>
                  </a:cubicBezTo>
                  <a:cubicBezTo>
                    <a:pt x="4096" y="24027"/>
                    <a:pt x="5989" y="27111"/>
                    <a:pt x="6310" y="27432"/>
                  </a:cubicBezTo>
                  <a:cubicBezTo>
                    <a:pt x="6620" y="27742"/>
                    <a:pt x="8525" y="30992"/>
                    <a:pt x="9549" y="31623"/>
                  </a:cubicBezTo>
                  <a:cubicBezTo>
                    <a:pt x="10585" y="32254"/>
                    <a:pt x="11525" y="34540"/>
                    <a:pt x="11525" y="34540"/>
                  </a:cubicBezTo>
                  <a:cubicBezTo>
                    <a:pt x="11799" y="35064"/>
                    <a:pt x="11799" y="35683"/>
                    <a:pt x="11525" y="36207"/>
                  </a:cubicBezTo>
                  <a:cubicBezTo>
                    <a:pt x="11335" y="36564"/>
                    <a:pt x="11228" y="36767"/>
                    <a:pt x="11144" y="36898"/>
                  </a:cubicBezTo>
                  <a:cubicBezTo>
                    <a:pt x="14669" y="39124"/>
                    <a:pt x="18693" y="40469"/>
                    <a:pt x="22848" y="40779"/>
                  </a:cubicBezTo>
                  <a:cubicBezTo>
                    <a:pt x="22562" y="39065"/>
                    <a:pt x="22146" y="36421"/>
                    <a:pt x="22146" y="36147"/>
                  </a:cubicBezTo>
                  <a:cubicBezTo>
                    <a:pt x="22146" y="35755"/>
                    <a:pt x="22931" y="31004"/>
                    <a:pt x="22931" y="30373"/>
                  </a:cubicBezTo>
                  <a:cubicBezTo>
                    <a:pt x="22931" y="29742"/>
                    <a:pt x="21276" y="26968"/>
                    <a:pt x="20645" y="26503"/>
                  </a:cubicBezTo>
                  <a:cubicBezTo>
                    <a:pt x="20014" y="26039"/>
                    <a:pt x="18824" y="22634"/>
                    <a:pt x="18502" y="21289"/>
                  </a:cubicBezTo>
                  <a:cubicBezTo>
                    <a:pt x="18193" y="19931"/>
                    <a:pt x="18907" y="17967"/>
                    <a:pt x="19062" y="17252"/>
                  </a:cubicBezTo>
                  <a:cubicBezTo>
                    <a:pt x="19217" y="16538"/>
                    <a:pt x="19931" y="14883"/>
                    <a:pt x="20253" y="13609"/>
                  </a:cubicBezTo>
                  <a:cubicBezTo>
                    <a:pt x="20574" y="12347"/>
                    <a:pt x="20324" y="12025"/>
                    <a:pt x="19300" y="12025"/>
                  </a:cubicBezTo>
                  <a:cubicBezTo>
                    <a:pt x="18276" y="12025"/>
                    <a:pt x="17967" y="11716"/>
                    <a:pt x="17562" y="10525"/>
                  </a:cubicBezTo>
                  <a:cubicBezTo>
                    <a:pt x="17157" y="9347"/>
                    <a:pt x="14633" y="9418"/>
                    <a:pt x="14240" y="9192"/>
                  </a:cubicBezTo>
                  <a:cubicBezTo>
                    <a:pt x="13847" y="8954"/>
                    <a:pt x="10918" y="7930"/>
                    <a:pt x="10120" y="7692"/>
                  </a:cubicBezTo>
                  <a:cubicBezTo>
                    <a:pt x="9335" y="7453"/>
                    <a:pt x="7834" y="5870"/>
                    <a:pt x="6406" y="5156"/>
                  </a:cubicBezTo>
                  <a:cubicBezTo>
                    <a:pt x="4977" y="4453"/>
                    <a:pt x="4905" y="3263"/>
                    <a:pt x="4905" y="3263"/>
                  </a:cubicBezTo>
                  <a:cubicBezTo>
                    <a:pt x="4905" y="3263"/>
                    <a:pt x="5608" y="1917"/>
                    <a:pt x="4584" y="250"/>
                  </a:cubicBezTo>
                  <a:cubicBezTo>
                    <a:pt x="4536" y="179"/>
                    <a:pt x="4489" y="84"/>
                    <a:pt x="4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6597948" y="1814398"/>
              <a:ext cx="951965" cy="1357259"/>
            </a:xfrm>
            <a:custGeom>
              <a:avLst/>
              <a:gdLst/>
              <a:ahLst/>
              <a:cxnLst/>
              <a:rect l="l" t="t" r="r" b="b"/>
              <a:pathLst>
                <a:path w="35768" h="50996" extrusionOk="0">
                  <a:moveTo>
                    <a:pt x="12271" y="0"/>
                  </a:moveTo>
                  <a:cubicBezTo>
                    <a:pt x="12256" y="0"/>
                    <a:pt x="12242" y="0"/>
                    <a:pt x="12228" y="0"/>
                  </a:cubicBezTo>
                  <a:cubicBezTo>
                    <a:pt x="12312" y="143"/>
                    <a:pt x="12395" y="286"/>
                    <a:pt x="12490" y="429"/>
                  </a:cubicBezTo>
                  <a:cubicBezTo>
                    <a:pt x="12967" y="1060"/>
                    <a:pt x="13836" y="1536"/>
                    <a:pt x="13919" y="2322"/>
                  </a:cubicBezTo>
                  <a:cubicBezTo>
                    <a:pt x="14002" y="3108"/>
                    <a:pt x="14705" y="5798"/>
                    <a:pt x="14550" y="6191"/>
                  </a:cubicBezTo>
                  <a:cubicBezTo>
                    <a:pt x="14395" y="6584"/>
                    <a:pt x="13050" y="8489"/>
                    <a:pt x="12252" y="9192"/>
                  </a:cubicBezTo>
                  <a:cubicBezTo>
                    <a:pt x="11466" y="9906"/>
                    <a:pt x="10919" y="11168"/>
                    <a:pt x="10442" y="11168"/>
                  </a:cubicBezTo>
                  <a:cubicBezTo>
                    <a:pt x="9954" y="11168"/>
                    <a:pt x="6954" y="12597"/>
                    <a:pt x="6406" y="12752"/>
                  </a:cubicBezTo>
                  <a:cubicBezTo>
                    <a:pt x="6285" y="12788"/>
                    <a:pt x="6111" y="12801"/>
                    <a:pt x="5908" y="12801"/>
                  </a:cubicBezTo>
                  <a:cubicBezTo>
                    <a:pt x="5370" y="12801"/>
                    <a:pt x="4625" y="12708"/>
                    <a:pt x="4096" y="12708"/>
                  </a:cubicBezTo>
                  <a:cubicBezTo>
                    <a:pt x="3908" y="12708"/>
                    <a:pt x="3747" y="12720"/>
                    <a:pt x="3632" y="12752"/>
                  </a:cubicBezTo>
                  <a:cubicBezTo>
                    <a:pt x="3450" y="12807"/>
                    <a:pt x="3188" y="12826"/>
                    <a:pt x="2908" y="12826"/>
                  </a:cubicBezTo>
                  <a:cubicBezTo>
                    <a:pt x="2348" y="12826"/>
                    <a:pt x="1715" y="12752"/>
                    <a:pt x="1501" y="12752"/>
                  </a:cubicBezTo>
                  <a:cubicBezTo>
                    <a:pt x="1179" y="12752"/>
                    <a:pt x="1" y="14097"/>
                    <a:pt x="1" y="14097"/>
                  </a:cubicBezTo>
                  <a:lnTo>
                    <a:pt x="1" y="15526"/>
                  </a:lnTo>
                  <a:cubicBezTo>
                    <a:pt x="1" y="15526"/>
                    <a:pt x="2132" y="15609"/>
                    <a:pt x="2525" y="15609"/>
                  </a:cubicBezTo>
                  <a:cubicBezTo>
                    <a:pt x="2918" y="15609"/>
                    <a:pt x="3239" y="15204"/>
                    <a:pt x="3477" y="14823"/>
                  </a:cubicBezTo>
                  <a:cubicBezTo>
                    <a:pt x="3715" y="14430"/>
                    <a:pt x="5216" y="14180"/>
                    <a:pt x="5609" y="14097"/>
                  </a:cubicBezTo>
                  <a:cubicBezTo>
                    <a:pt x="5632" y="14093"/>
                    <a:pt x="5655" y="14091"/>
                    <a:pt x="5676" y="14091"/>
                  </a:cubicBezTo>
                  <a:cubicBezTo>
                    <a:pt x="6004" y="14091"/>
                    <a:pt x="6037" y="14588"/>
                    <a:pt x="6406" y="14823"/>
                  </a:cubicBezTo>
                  <a:cubicBezTo>
                    <a:pt x="6799" y="15061"/>
                    <a:pt x="7275" y="16871"/>
                    <a:pt x="7347" y="17347"/>
                  </a:cubicBezTo>
                  <a:cubicBezTo>
                    <a:pt x="7430" y="17836"/>
                    <a:pt x="7347" y="20669"/>
                    <a:pt x="7347" y="21384"/>
                  </a:cubicBezTo>
                  <a:cubicBezTo>
                    <a:pt x="7347" y="22098"/>
                    <a:pt x="7585" y="21943"/>
                    <a:pt x="7823" y="22169"/>
                  </a:cubicBezTo>
                  <a:cubicBezTo>
                    <a:pt x="7902" y="22249"/>
                    <a:pt x="8078" y="22275"/>
                    <a:pt x="8278" y="22275"/>
                  </a:cubicBezTo>
                  <a:cubicBezTo>
                    <a:pt x="8676" y="22275"/>
                    <a:pt x="9168" y="22169"/>
                    <a:pt x="9168" y="22169"/>
                  </a:cubicBezTo>
                  <a:cubicBezTo>
                    <a:pt x="9168" y="22169"/>
                    <a:pt x="10121" y="23205"/>
                    <a:pt x="10192" y="23515"/>
                  </a:cubicBezTo>
                  <a:cubicBezTo>
                    <a:pt x="10276" y="23824"/>
                    <a:pt x="12407" y="24706"/>
                    <a:pt x="12645" y="24932"/>
                  </a:cubicBezTo>
                  <a:cubicBezTo>
                    <a:pt x="12724" y="25011"/>
                    <a:pt x="13067" y="25038"/>
                    <a:pt x="13503" y="25038"/>
                  </a:cubicBezTo>
                  <a:cubicBezTo>
                    <a:pt x="14375" y="25038"/>
                    <a:pt x="15622" y="24932"/>
                    <a:pt x="15884" y="24932"/>
                  </a:cubicBezTo>
                  <a:cubicBezTo>
                    <a:pt x="16277" y="24932"/>
                    <a:pt x="18336" y="26277"/>
                    <a:pt x="18336" y="26277"/>
                  </a:cubicBezTo>
                  <a:cubicBezTo>
                    <a:pt x="18336" y="26277"/>
                    <a:pt x="20241" y="28015"/>
                    <a:pt x="21027" y="28658"/>
                  </a:cubicBezTo>
                  <a:cubicBezTo>
                    <a:pt x="21813" y="29301"/>
                    <a:pt x="23396" y="29920"/>
                    <a:pt x="24897" y="30718"/>
                  </a:cubicBezTo>
                  <a:cubicBezTo>
                    <a:pt x="26397" y="31504"/>
                    <a:pt x="26742" y="32611"/>
                    <a:pt x="26742" y="32611"/>
                  </a:cubicBezTo>
                  <a:cubicBezTo>
                    <a:pt x="26742" y="32611"/>
                    <a:pt x="26099" y="36088"/>
                    <a:pt x="25230" y="36564"/>
                  </a:cubicBezTo>
                  <a:cubicBezTo>
                    <a:pt x="24361" y="37028"/>
                    <a:pt x="23015" y="39886"/>
                    <a:pt x="22384" y="40362"/>
                  </a:cubicBezTo>
                  <a:cubicBezTo>
                    <a:pt x="21753" y="40827"/>
                    <a:pt x="21122" y="42339"/>
                    <a:pt x="20253" y="43208"/>
                  </a:cubicBezTo>
                  <a:cubicBezTo>
                    <a:pt x="19384" y="44077"/>
                    <a:pt x="17955" y="45815"/>
                    <a:pt x="17253" y="46053"/>
                  </a:cubicBezTo>
                  <a:cubicBezTo>
                    <a:pt x="16538" y="46291"/>
                    <a:pt x="14157" y="48030"/>
                    <a:pt x="13526" y="48268"/>
                  </a:cubicBezTo>
                  <a:cubicBezTo>
                    <a:pt x="12895" y="48506"/>
                    <a:pt x="12657" y="49209"/>
                    <a:pt x="12502" y="49459"/>
                  </a:cubicBezTo>
                  <a:cubicBezTo>
                    <a:pt x="12431" y="49566"/>
                    <a:pt x="12252" y="50268"/>
                    <a:pt x="12086" y="50994"/>
                  </a:cubicBezTo>
                  <a:cubicBezTo>
                    <a:pt x="12158" y="50995"/>
                    <a:pt x="12231" y="50995"/>
                    <a:pt x="12304" y="50995"/>
                  </a:cubicBezTo>
                  <a:cubicBezTo>
                    <a:pt x="19202" y="50995"/>
                    <a:pt x="25793" y="48204"/>
                    <a:pt x="30600" y="43255"/>
                  </a:cubicBezTo>
                  <a:cubicBezTo>
                    <a:pt x="30576" y="43136"/>
                    <a:pt x="30564" y="43017"/>
                    <a:pt x="30564" y="42886"/>
                  </a:cubicBezTo>
                  <a:cubicBezTo>
                    <a:pt x="30564" y="41624"/>
                    <a:pt x="31350" y="39886"/>
                    <a:pt x="31505" y="39493"/>
                  </a:cubicBezTo>
                  <a:cubicBezTo>
                    <a:pt x="31659" y="39100"/>
                    <a:pt x="34350" y="35302"/>
                    <a:pt x="34350" y="35302"/>
                  </a:cubicBezTo>
                  <a:cubicBezTo>
                    <a:pt x="34350" y="35302"/>
                    <a:pt x="35624" y="31028"/>
                    <a:pt x="35696" y="29444"/>
                  </a:cubicBezTo>
                  <a:cubicBezTo>
                    <a:pt x="35767" y="27861"/>
                    <a:pt x="35696" y="26444"/>
                    <a:pt x="35696" y="24455"/>
                  </a:cubicBezTo>
                  <a:cubicBezTo>
                    <a:pt x="35696" y="22467"/>
                    <a:pt x="34660" y="20122"/>
                    <a:pt x="34195" y="19086"/>
                  </a:cubicBezTo>
                  <a:cubicBezTo>
                    <a:pt x="33719" y="18062"/>
                    <a:pt x="30874" y="13073"/>
                    <a:pt x="30945" y="12287"/>
                  </a:cubicBezTo>
                  <a:cubicBezTo>
                    <a:pt x="30981" y="11930"/>
                    <a:pt x="31112" y="10216"/>
                    <a:pt x="31243" y="8430"/>
                  </a:cubicBezTo>
                  <a:cubicBezTo>
                    <a:pt x="26394" y="3059"/>
                    <a:pt x="19506" y="0"/>
                    <a:pt x="12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6384065" y="1814398"/>
              <a:ext cx="925670" cy="1356913"/>
            </a:xfrm>
            <a:custGeom>
              <a:avLst/>
              <a:gdLst/>
              <a:ahLst/>
              <a:cxnLst/>
              <a:rect l="l" t="t" r="r" b="b"/>
              <a:pathLst>
                <a:path w="34780" h="50983" extrusionOk="0">
                  <a:moveTo>
                    <a:pt x="20277" y="0"/>
                  </a:moveTo>
                  <a:cubicBezTo>
                    <a:pt x="12300" y="24"/>
                    <a:pt x="4799" y="3774"/>
                    <a:pt x="1" y="10132"/>
                  </a:cubicBezTo>
                  <a:cubicBezTo>
                    <a:pt x="49" y="10216"/>
                    <a:pt x="96" y="10299"/>
                    <a:pt x="144" y="10382"/>
                  </a:cubicBezTo>
                  <a:cubicBezTo>
                    <a:pt x="1168" y="12049"/>
                    <a:pt x="453" y="13395"/>
                    <a:pt x="453" y="13395"/>
                  </a:cubicBezTo>
                  <a:cubicBezTo>
                    <a:pt x="453" y="13395"/>
                    <a:pt x="537" y="14585"/>
                    <a:pt x="1965" y="15288"/>
                  </a:cubicBezTo>
                  <a:cubicBezTo>
                    <a:pt x="3382" y="15990"/>
                    <a:pt x="4883" y="17586"/>
                    <a:pt x="5680" y="17824"/>
                  </a:cubicBezTo>
                  <a:cubicBezTo>
                    <a:pt x="6478" y="18050"/>
                    <a:pt x="9407" y="19086"/>
                    <a:pt x="9800" y="19324"/>
                  </a:cubicBezTo>
                  <a:cubicBezTo>
                    <a:pt x="10193" y="19550"/>
                    <a:pt x="12729" y="19479"/>
                    <a:pt x="13122" y="20657"/>
                  </a:cubicBezTo>
                  <a:cubicBezTo>
                    <a:pt x="13515" y="21836"/>
                    <a:pt x="13824" y="22158"/>
                    <a:pt x="14860" y="22158"/>
                  </a:cubicBezTo>
                  <a:cubicBezTo>
                    <a:pt x="15884" y="22158"/>
                    <a:pt x="16122" y="22479"/>
                    <a:pt x="15812" y="23741"/>
                  </a:cubicBezTo>
                  <a:cubicBezTo>
                    <a:pt x="15491" y="25003"/>
                    <a:pt x="14777" y="26670"/>
                    <a:pt x="14622" y="27384"/>
                  </a:cubicBezTo>
                  <a:cubicBezTo>
                    <a:pt x="14455" y="28087"/>
                    <a:pt x="13741" y="30063"/>
                    <a:pt x="14062" y="31409"/>
                  </a:cubicBezTo>
                  <a:cubicBezTo>
                    <a:pt x="14384" y="32754"/>
                    <a:pt x="15562" y="36159"/>
                    <a:pt x="16193" y="36636"/>
                  </a:cubicBezTo>
                  <a:cubicBezTo>
                    <a:pt x="16824" y="37112"/>
                    <a:pt x="18491" y="39874"/>
                    <a:pt x="18491" y="40505"/>
                  </a:cubicBezTo>
                  <a:cubicBezTo>
                    <a:pt x="18491" y="41136"/>
                    <a:pt x="17706" y="45887"/>
                    <a:pt x="17706" y="46280"/>
                  </a:cubicBezTo>
                  <a:cubicBezTo>
                    <a:pt x="17706" y="46542"/>
                    <a:pt x="18122" y="49197"/>
                    <a:pt x="18408" y="50911"/>
                  </a:cubicBezTo>
                  <a:cubicBezTo>
                    <a:pt x="18980" y="50959"/>
                    <a:pt x="19563" y="50983"/>
                    <a:pt x="20134" y="50983"/>
                  </a:cubicBezTo>
                  <a:cubicBezTo>
                    <a:pt x="20301" y="50244"/>
                    <a:pt x="20480" y="49554"/>
                    <a:pt x="20551" y="49435"/>
                  </a:cubicBezTo>
                  <a:cubicBezTo>
                    <a:pt x="20694" y="49220"/>
                    <a:pt x="20932" y="48506"/>
                    <a:pt x="21563" y="48268"/>
                  </a:cubicBezTo>
                  <a:cubicBezTo>
                    <a:pt x="22194" y="48030"/>
                    <a:pt x="24575" y="46291"/>
                    <a:pt x="25290" y="46053"/>
                  </a:cubicBezTo>
                  <a:cubicBezTo>
                    <a:pt x="26004" y="45815"/>
                    <a:pt x="27421" y="44077"/>
                    <a:pt x="28290" y="43208"/>
                  </a:cubicBezTo>
                  <a:cubicBezTo>
                    <a:pt x="29159" y="42339"/>
                    <a:pt x="29790" y="40838"/>
                    <a:pt x="30433" y="40362"/>
                  </a:cubicBezTo>
                  <a:cubicBezTo>
                    <a:pt x="31064" y="39886"/>
                    <a:pt x="32410" y="37040"/>
                    <a:pt x="33279" y="36564"/>
                  </a:cubicBezTo>
                  <a:cubicBezTo>
                    <a:pt x="34148" y="36088"/>
                    <a:pt x="34779" y="32611"/>
                    <a:pt x="34779" y="32611"/>
                  </a:cubicBezTo>
                  <a:cubicBezTo>
                    <a:pt x="34779" y="32611"/>
                    <a:pt x="34458" y="31504"/>
                    <a:pt x="32957" y="30706"/>
                  </a:cubicBezTo>
                  <a:cubicBezTo>
                    <a:pt x="31445" y="29920"/>
                    <a:pt x="29874" y="29289"/>
                    <a:pt x="29088" y="28658"/>
                  </a:cubicBezTo>
                  <a:cubicBezTo>
                    <a:pt x="28302" y="28015"/>
                    <a:pt x="26397" y="26277"/>
                    <a:pt x="26397" y="26277"/>
                  </a:cubicBezTo>
                  <a:cubicBezTo>
                    <a:pt x="26397" y="26277"/>
                    <a:pt x="24337" y="24932"/>
                    <a:pt x="23944" y="24932"/>
                  </a:cubicBezTo>
                  <a:cubicBezTo>
                    <a:pt x="23682" y="24932"/>
                    <a:pt x="22436" y="25038"/>
                    <a:pt x="21564" y="25038"/>
                  </a:cubicBezTo>
                  <a:cubicBezTo>
                    <a:pt x="21128" y="25038"/>
                    <a:pt x="20785" y="25011"/>
                    <a:pt x="20706" y="24932"/>
                  </a:cubicBezTo>
                  <a:cubicBezTo>
                    <a:pt x="20468" y="24694"/>
                    <a:pt x="18325" y="23824"/>
                    <a:pt x="18253" y="23515"/>
                  </a:cubicBezTo>
                  <a:cubicBezTo>
                    <a:pt x="18170" y="23193"/>
                    <a:pt x="17217" y="22169"/>
                    <a:pt x="17217" y="22169"/>
                  </a:cubicBezTo>
                  <a:cubicBezTo>
                    <a:pt x="17217" y="22169"/>
                    <a:pt x="16731" y="22275"/>
                    <a:pt x="16335" y="22275"/>
                  </a:cubicBezTo>
                  <a:cubicBezTo>
                    <a:pt x="16138" y="22275"/>
                    <a:pt x="15963" y="22249"/>
                    <a:pt x="15884" y="22169"/>
                  </a:cubicBezTo>
                  <a:cubicBezTo>
                    <a:pt x="15646" y="21931"/>
                    <a:pt x="15408" y="22086"/>
                    <a:pt x="15408" y="21384"/>
                  </a:cubicBezTo>
                  <a:cubicBezTo>
                    <a:pt x="15408" y="20669"/>
                    <a:pt x="15491" y="17824"/>
                    <a:pt x="15408" y="17347"/>
                  </a:cubicBezTo>
                  <a:cubicBezTo>
                    <a:pt x="15324" y="16871"/>
                    <a:pt x="14848" y="15073"/>
                    <a:pt x="14455" y="14811"/>
                  </a:cubicBezTo>
                  <a:cubicBezTo>
                    <a:pt x="14090" y="14579"/>
                    <a:pt x="14064" y="14089"/>
                    <a:pt x="13746" y="14089"/>
                  </a:cubicBezTo>
                  <a:cubicBezTo>
                    <a:pt x="13722" y="14089"/>
                    <a:pt x="13697" y="14091"/>
                    <a:pt x="13669" y="14097"/>
                  </a:cubicBezTo>
                  <a:cubicBezTo>
                    <a:pt x="13276" y="14180"/>
                    <a:pt x="11776" y="14430"/>
                    <a:pt x="11538" y="14811"/>
                  </a:cubicBezTo>
                  <a:cubicBezTo>
                    <a:pt x="11300" y="15204"/>
                    <a:pt x="10979" y="15597"/>
                    <a:pt x="10586" y="15597"/>
                  </a:cubicBezTo>
                  <a:cubicBezTo>
                    <a:pt x="10193" y="15597"/>
                    <a:pt x="8050" y="15526"/>
                    <a:pt x="8050" y="15526"/>
                  </a:cubicBezTo>
                  <a:lnTo>
                    <a:pt x="8050" y="14085"/>
                  </a:lnTo>
                  <a:cubicBezTo>
                    <a:pt x="8050" y="14085"/>
                    <a:pt x="9240" y="12752"/>
                    <a:pt x="9562" y="12752"/>
                  </a:cubicBezTo>
                  <a:cubicBezTo>
                    <a:pt x="9768" y="12752"/>
                    <a:pt x="10403" y="12820"/>
                    <a:pt x="10966" y="12820"/>
                  </a:cubicBezTo>
                  <a:cubicBezTo>
                    <a:pt x="11247" y="12820"/>
                    <a:pt x="11510" y="12803"/>
                    <a:pt x="11693" y="12752"/>
                  </a:cubicBezTo>
                  <a:cubicBezTo>
                    <a:pt x="11811" y="12719"/>
                    <a:pt x="11978" y="12707"/>
                    <a:pt x="12174" y="12707"/>
                  </a:cubicBezTo>
                  <a:cubicBezTo>
                    <a:pt x="12708" y="12707"/>
                    <a:pt x="13452" y="12796"/>
                    <a:pt x="13986" y="12796"/>
                  </a:cubicBezTo>
                  <a:cubicBezTo>
                    <a:pt x="14182" y="12796"/>
                    <a:pt x="14349" y="12784"/>
                    <a:pt x="14467" y="12752"/>
                  </a:cubicBezTo>
                  <a:cubicBezTo>
                    <a:pt x="15015" y="12597"/>
                    <a:pt x="18003" y="11180"/>
                    <a:pt x="18479" y="11180"/>
                  </a:cubicBezTo>
                  <a:cubicBezTo>
                    <a:pt x="18968" y="11180"/>
                    <a:pt x="19515" y="9906"/>
                    <a:pt x="20301" y="9204"/>
                  </a:cubicBezTo>
                  <a:cubicBezTo>
                    <a:pt x="21099" y="8489"/>
                    <a:pt x="22432" y="6584"/>
                    <a:pt x="22599" y="6191"/>
                  </a:cubicBezTo>
                  <a:cubicBezTo>
                    <a:pt x="22754" y="5798"/>
                    <a:pt x="22039" y="3108"/>
                    <a:pt x="21968" y="2322"/>
                  </a:cubicBezTo>
                  <a:cubicBezTo>
                    <a:pt x="21885" y="1536"/>
                    <a:pt x="21015" y="1060"/>
                    <a:pt x="20539" y="429"/>
                  </a:cubicBezTo>
                  <a:cubicBezTo>
                    <a:pt x="20444" y="286"/>
                    <a:pt x="20349" y="143"/>
                    <a:pt x="20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7411326" y="2038715"/>
              <a:ext cx="257314" cy="926921"/>
            </a:xfrm>
            <a:custGeom>
              <a:avLst/>
              <a:gdLst/>
              <a:ahLst/>
              <a:cxnLst/>
              <a:rect l="l" t="t" r="r" b="b"/>
              <a:pathLst>
                <a:path w="9668" h="34827" extrusionOk="0">
                  <a:moveTo>
                    <a:pt x="691" y="1"/>
                  </a:moveTo>
                  <a:cubicBezTo>
                    <a:pt x="560" y="1787"/>
                    <a:pt x="429" y="3501"/>
                    <a:pt x="393" y="3858"/>
                  </a:cubicBezTo>
                  <a:cubicBezTo>
                    <a:pt x="310" y="4644"/>
                    <a:pt x="3155" y="9633"/>
                    <a:pt x="3631" y="10657"/>
                  </a:cubicBezTo>
                  <a:cubicBezTo>
                    <a:pt x="4108" y="11693"/>
                    <a:pt x="5132" y="14038"/>
                    <a:pt x="5132" y="16026"/>
                  </a:cubicBezTo>
                  <a:cubicBezTo>
                    <a:pt x="5132" y="18015"/>
                    <a:pt x="5215" y="19432"/>
                    <a:pt x="5132" y="21015"/>
                  </a:cubicBezTo>
                  <a:cubicBezTo>
                    <a:pt x="5060" y="22599"/>
                    <a:pt x="3798" y="26873"/>
                    <a:pt x="3798" y="26873"/>
                  </a:cubicBezTo>
                  <a:cubicBezTo>
                    <a:pt x="3798" y="26873"/>
                    <a:pt x="1107" y="30671"/>
                    <a:pt x="953" y="31064"/>
                  </a:cubicBezTo>
                  <a:cubicBezTo>
                    <a:pt x="786" y="31457"/>
                    <a:pt x="0" y="33195"/>
                    <a:pt x="0" y="34457"/>
                  </a:cubicBezTo>
                  <a:cubicBezTo>
                    <a:pt x="0" y="34588"/>
                    <a:pt x="12" y="34707"/>
                    <a:pt x="48" y="34826"/>
                  </a:cubicBezTo>
                  <a:cubicBezTo>
                    <a:pt x="9382" y="25194"/>
                    <a:pt x="9668" y="9966"/>
                    <a:pt x="6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6197778" y="2334033"/>
              <a:ext cx="381872" cy="732338"/>
            </a:xfrm>
            <a:custGeom>
              <a:avLst/>
              <a:gdLst/>
              <a:ahLst/>
              <a:cxnLst/>
              <a:rect l="l" t="t" r="r" b="b"/>
              <a:pathLst>
                <a:path w="14348" h="27516" extrusionOk="0">
                  <a:moveTo>
                    <a:pt x="2548" y="0"/>
                  </a:moveTo>
                  <a:lnTo>
                    <a:pt x="2548" y="0"/>
                  </a:lnTo>
                  <a:cubicBezTo>
                    <a:pt x="0" y="10621"/>
                    <a:pt x="4477" y="21670"/>
                    <a:pt x="13704" y="27516"/>
                  </a:cubicBezTo>
                  <a:cubicBezTo>
                    <a:pt x="13764" y="27397"/>
                    <a:pt x="13883" y="27182"/>
                    <a:pt x="14073" y="26825"/>
                  </a:cubicBezTo>
                  <a:cubicBezTo>
                    <a:pt x="14347" y="26301"/>
                    <a:pt x="14347" y="25682"/>
                    <a:pt x="14073" y="25158"/>
                  </a:cubicBezTo>
                  <a:cubicBezTo>
                    <a:pt x="14073" y="25158"/>
                    <a:pt x="13133" y="22860"/>
                    <a:pt x="12097" y="22229"/>
                  </a:cubicBezTo>
                  <a:cubicBezTo>
                    <a:pt x="11073" y="21598"/>
                    <a:pt x="9168" y="18360"/>
                    <a:pt x="8858" y="18038"/>
                  </a:cubicBezTo>
                  <a:cubicBezTo>
                    <a:pt x="8549" y="17717"/>
                    <a:pt x="6644" y="14645"/>
                    <a:pt x="6251" y="13931"/>
                  </a:cubicBezTo>
                  <a:cubicBezTo>
                    <a:pt x="5858" y="13216"/>
                    <a:pt x="4584" y="9418"/>
                    <a:pt x="4429" y="9025"/>
                  </a:cubicBezTo>
                  <a:cubicBezTo>
                    <a:pt x="4274" y="8632"/>
                    <a:pt x="4584" y="3489"/>
                    <a:pt x="4429" y="2632"/>
                  </a:cubicBezTo>
                  <a:cubicBezTo>
                    <a:pt x="4322" y="2048"/>
                    <a:pt x="3262" y="798"/>
                    <a:pt x="2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" name="Google Shape;1170;p25"/>
            <p:cNvGrpSpPr/>
            <p:nvPr/>
          </p:nvGrpSpPr>
          <p:grpSpPr>
            <a:xfrm rot="-1976045">
              <a:off x="7186481" y="1112140"/>
              <a:ext cx="191402" cy="191402"/>
              <a:chOff x="4194055" y="1757417"/>
              <a:chExt cx="171152" cy="171152"/>
            </a:xfrm>
          </p:grpSpPr>
          <p:sp>
            <p:nvSpPr>
              <p:cNvPr id="1171" name="Google Shape;1171;p25"/>
              <p:cNvSpPr/>
              <p:nvPr/>
            </p:nvSpPr>
            <p:spPr>
              <a:xfrm>
                <a:off x="4194055" y="1757417"/>
                <a:ext cx="171152" cy="171152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7192" extrusionOk="0">
                    <a:moveTo>
                      <a:pt x="3596" y="1"/>
                    </a:moveTo>
                    <a:cubicBezTo>
                      <a:pt x="1608" y="1"/>
                      <a:pt x="0" y="1608"/>
                      <a:pt x="0" y="3596"/>
                    </a:cubicBezTo>
                    <a:cubicBezTo>
                      <a:pt x="0" y="5585"/>
                      <a:pt x="1608" y="7192"/>
                      <a:pt x="3596" y="7192"/>
                    </a:cubicBezTo>
                    <a:cubicBezTo>
                      <a:pt x="5572" y="7192"/>
                      <a:pt x="7192" y="5585"/>
                      <a:pt x="7192" y="3596"/>
                    </a:cubicBezTo>
                    <a:cubicBezTo>
                      <a:pt x="7192" y="1608"/>
                      <a:pt x="5572" y="1"/>
                      <a:pt x="3596" y="1"/>
                    </a:cubicBezTo>
                    <a:close/>
                  </a:path>
                </a:pathLst>
              </a:custGeom>
              <a:solidFill>
                <a:srgbClr val="DFDF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4200004" y="1802417"/>
                <a:ext cx="158396" cy="118512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4980" extrusionOk="0">
                    <a:moveTo>
                      <a:pt x="6121" y="0"/>
                    </a:moveTo>
                    <a:cubicBezTo>
                      <a:pt x="6070" y="0"/>
                      <a:pt x="6022" y="34"/>
                      <a:pt x="6001" y="86"/>
                    </a:cubicBezTo>
                    <a:cubicBezTo>
                      <a:pt x="5977" y="157"/>
                      <a:pt x="5977" y="217"/>
                      <a:pt x="5989" y="288"/>
                    </a:cubicBezTo>
                    <a:cubicBezTo>
                      <a:pt x="6025" y="717"/>
                      <a:pt x="6072" y="1146"/>
                      <a:pt x="6108" y="1574"/>
                    </a:cubicBezTo>
                    <a:cubicBezTo>
                      <a:pt x="6144" y="1789"/>
                      <a:pt x="6144" y="2015"/>
                      <a:pt x="6084" y="2229"/>
                    </a:cubicBezTo>
                    <a:cubicBezTo>
                      <a:pt x="6037" y="2443"/>
                      <a:pt x="5858" y="2610"/>
                      <a:pt x="5632" y="2646"/>
                    </a:cubicBezTo>
                    <a:cubicBezTo>
                      <a:pt x="5632" y="2539"/>
                      <a:pt x="5549" y="2443"/>
                      <a:pt x="5441" y="2420"/>
                    </a:cubicBezTo>
                    <a:cubicBezTo>
                      <a:pt x="5431" y="2418"/>
                      <a:pt x="5420" y="2418"/>
                      <a:pt x="5409" y="2418"/>
                    </a:cubicBezTo>
                    <a:cubicBezTo>
                      <a:pt x="5313" y="2418"/>
                      <a:pt x="5221" y="2466"/>
                      <a:pt x="5168" y="2563"/>
                    </a:cubicBezTo>
                    <a:cubicBezTo>
                      <a:pt x="5132" y="2658"/>
                      <a:pt x="5120" y="2777"/>
                      <a:pt x="5120" y="2884"/>
                    </a:cubicBezTo>
                    <a:cubicBezTo>
                      <a:pt x="5072" y="3170"/>
                      <a:pt x="4834" y="3384"/>
                      <a:pt x="4548" y="3408"/>
                    </a:cubicBezTo>
                    <a:cubicBezTo>
                      <a:pt x="4532" y="3405"/>
                      <a:pt x="4516" y="3403"/>
                      <a:pt x="4499" y="3403"/>
                    </a:cubicBezTo>
                    <a:cubicBezTo>
                      <a:pt x="4452" y="3403"/>
                      <a:pt x="4405" y="3414"/>
                      <a:pt x="4370" y="3432"/>
                    </a:cubicBezTo>
                    <a:cubicBezTo>
                      <a:pt x="4346" y="3467"/>
                      <a:pt x="4322" y="3491"/>
                      <a:pt x="4310" y="3527"/>
                    </a:cubicBezTo>
                    <a:cubicBezTo>
                      <a:pt x="4155" y="3741"/>
                      <a:pt x="3941" y="3920"/>
                      <a:pt x="3691" y="4027"/>
                    </a:cubicBezTo>
                    <a:cubicBezTo>
                      <a:pt x="3560" y="4110"/>
                      <a:pt x="3405" y="4170"/>
                      <a:pt x="3251" y="4194"/>
                    </a:cubicBezTo>
                    <a:cubicBezTo>
                      <a:pt x="3224" y="4196"/>
                      <a:pt x="3198" y="4197"/>
                      <a:pt x="3172" y="4197"/>
                    </a:cubicBezTo>
                    <a:cubicBezTo>
                      <a:pt x="3047" y="4197"/>
                      <a:pt x="2928" y="4174"/>
                      <a:pt x="2810" y="4134"/>
                    </a:cubicBezTo>
                    <a:lnTo>
                      <a:pt x="2322" y="4003"/>
                    </a:lnTo>
                    <a:cubicBezTo>
                      <a:pt x="2179" y="3967"/>
                      <a:pt x="2024" y="3908"/>
                      <a:pt x="1977" y="3765"/>
                    </a:cubicBezTo>
                    <a:cubicBezTo>
                      <a:pt x="1977" y="3706"/>
                      <a:pt x="1965" y="3646"/>
                      <a:pt x="1953" y="3598"/>
                    </a:cubicBezTo>
                    <a:cubicBezTo>
                      <a:pt x="1916" y="3506"/>
                      <a:pt x="1815" y="3471"/>
                      <a:pt x="1715" y="3471"/>
                    </a:cubicBezTo>
                    <a:cubicBezTo>
                      <a:pt x="1687" y="3471"/>
                      <a:pt x="1658" y="3474"/>
                      <a:pt x="1631" y="3479"/>
                    </a:cubicBezTo>
                    <a:cubicBezTo>
                      <a:pt x="1512" y="3527"/>
                      <a:pt x="1393" y="3551"/>
                      <a:pt x="1274" y="3563"/>
                    </a:cubicBezTo>
                    <a:cubicBezTo>
                      <a:pt x="1119" y="3551"/>
                      <a:pt x="977" y="3467"/>
                      <a:pt x="881" y="3348"/>
                    </a:cubicBezTo>
                    <a:cubicBezTo>
                      <a:pt x="667" y="3134"/>
                      <a:pt x="476" y="2884"/>
                      <a:pt x="334" y="2622"/>
                    </a:cubicBezTo>
                    <a:lnTo>
                      <a:pt x="334" y="2622"/>
                    </a:lnTo>
                    <a:cubicBezTo>
                      <a:pt x="0" y="3063"/>
                      <a:pt x="798" y="3729"/>
                      <a:pt x="1143" y="3944"/>
                    </a:cubicBezTo>
                    <a:cubicBezTo>
                      <a:pt x="1262" y="4003"/>
                      <a:pt x="1369" y="4087"/>
                      <a:pt x="1477" y="4170"/>
                    </a:cubicBezTo>
                    <a:cubicBezTo>
                      <a:pt x="1584" y="4253"/>
                      <a:pt x="1655" y="4360"/>
                      <a:pt x="1750" y="4456"/>
                    </a:cubicBezTo>
                    <a:cubicBezTo>
                      <a:pt x="2012" y="4729"/>
                      <a:pt x="2405" y="4837"/>
                      <a:pt x="2786" y="4908"/>
                    </a:cubicBezTo>
                    <a:cubicBezTo>
                      <a:pt x="3001" y="4956"/>
                      <a:pt x="3218" y="4980"/>
                      <a:pt x="3434" y="4980"/>
                    </a:cubicBezTo>
                    <a:cubicBezTo>
                      <a:pt x="3649" y="4980"/>
                      <a:pt x="3864" y="4956"/>
                      <a:pt x="4072" y="4908"/>
                    </a:cubicBezTo>
                    <a:cubicBezTo>
                      <a:pt x="4310" y="4825"/>
                      <a:pt x="4525" y="4718"/>
                      <a:pt x="4739" y="4587"/>
                    </a:cubicBezTo>
                    <a:cubicBezTo>
                      <a:pt x="4953" y="4491"/>
                      <a:pt x="5156" y="4360"/>
                      <a:pt x="5346" y="4218"/>
                    </a:cubicBezTo>
                    <a:cubicBezTo>
                      <a:pt x="5537" y="4027"/>
                      <a:pt x="5703" y="3813"/>
                      <a:pt x="5846" y="3586"/>
                    </a:cubicBezTo>
                    <a:cubicBezTo>
                      <a:pt x="6144" y="3146"/>
                      <a:pt x="6513" y="2741"/>
                      <a:pt x="6608" y="2217"/>
                    </a:cubicBezTo>
                    <a:cubicBezTo>
                      <a:pt x="6656" y="1848"/>
                      <a:pt x="6632" y="1479"/>
                      <a:pt x="6537" y="1122"/>
                    </a:cubicBezTo>
                    <a:cubicBezTo>
                      <a:pt x="6477" y="777"/>
                      <a:pt x="6382" y="431"/>
                      <a:pt x="6239" y="110"/>
                    </a:cubicBezTo>
                    <a:cubicBezTo>
                      <a:pt x="6227" y="62"/>
                      <a:pt x="6191" y="27"/>
                      <a:pt x="6144" y="3"/>
                    </a:cubicBezTo>
                    <a:cubicBezTo>
                      <a:pt x="6136" y="1"/>
                      <a:pt x="6128" y="0"/>
                      <a:pt x="6121" y="0"/>
                    </a:cubicBez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4202836" y="1767626"/>
                <a:ext cx="60660" cy="70012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2942" extrusionOk="0">
                    <a:moveTo>
                      <a:pt x="2548" y="0"/>
                    </a:moveTo>
                    <a:lnTo>
                      <a:pt x="2548" y="0"/>
                    </a:lnTo>
                    <a:cubicBezTo>
                      <a:pt x="2541" y="5"/>
                      <a:pt x="2533" y="11"/>
                      <a:pt x="2526" y="16"/>
                    </a:cubicBezTo>
                    <a:lnTo>
                      <a:pt x="2526" y="16"/>
                    </a:lnTo>
                    <a:cubicBezTo>
                      <a:pt x="2535" y="11"/>
                      <a:pt x="2543" y="6"/>
                      <a:pt x="2548" y="0"/>
                    </a:cubicBezTo>
                    <a:close/>
                    <a:moveTo>
                      <a:pt x="2526" y="16"/>
                    </a:moveTo>
                    <a:cubicBezTo>
                      <a:pt x="2436" y="60"/>
                      <a:pt x="2193" y="62"/>
                      <a:pt x="2096" y="84"/>
                    </a:cubicBezTo>
                    <a:cubicBezTo>
                      <a:pt x="1953" y="131"/>
                      <a:pt x="1798" y="179"/>
                      <a:pt x="1655" y="238"/>
                    </a:cubicBezTo>
                    <a:cubicBezTo>
                      <a:pt x="1405" y="334"/>
                      <a:pt x="1179" y="476"/>
                      <a:pt x="988" y="667"/>
                    </a:cubicBezTo>
                    <a:cubicBezTo>
                      <a:pt x="572" y="1048"/>
                      <a:pt x="250" y="1453"/>
                      <a:pt x="107" y="2012"/>
                    </a:cubicBezTo>
                    <a:cubicBezTo>
                      <a:pt x="24" y="2310"/>
                      <a:pt x="0" y="2632"/>
                      <a:pt x="48" y="2941"/>
                    </a:cubicBezTo>
                    <a:cubicBezTo>
                      <a:pt x="119" y="2810"/>
                      <a:pt x="167" y="2667"/>
                      <a:pt x="179" y="2512"/>
                    </a:cubicBezTo>
                    <a:cubicBezTo>
                      <a:pt x="215" y="2310"/>
                      <a:pt x="274" y="2120"/>
                      <a:pt x="381" y="1941"/>
                    </a:cubicBezTo>
                    <a:lnTo>
                      <a:pt x="381" y="1941"/>
                    </a:lnTo>
                    <a:cubicBezTo>
                      <a:pt x="369" y="2048"/>
                      <a:pt x="417" y="2155"/>
                      <a:pt x="524" y="2203"/>
                    </a:cubicBezTo>
                    <a:cubicBezTo>
                      <a:pt x="588" y="2235"/>
                      <a:pt x="656" y="2251"/>
                      <a:pt x="727" y="2251"/>
                    </a:cubicBezTo>
                    <a:cubicBezTo>
                      <a:pt x="762" y="2251"/>
                      <a:pt x="798" y="2247"/>
                      <a:pt x="834" y="2239"/>
                    </a:cubicBezTo>
                    <a:cubicBezTo>
                      <a:pt x="905" y="2239"/>
                      <a:pt x="977" y="2215"/>
                      <a:pt x="1048" y="2179"/>
                    </a:cubicBezTo>
                    <a:cubicBezTo>
                      <a:pt x="1108" y="2143"/>
                      <a:pt x="1155" y="2072"/>
                      <a:pt x="1155" y="1989"/>
                    </a:cubicBezTo>
                    <a:lnTo>
                      <a:pt x="1155" y="1989"/>
                    </a:lnTo>
                    <a:cubicBezTo>
                      <a:pt x="1090" y="2039"/>
                      <a:pt x="1011" y="2064"/>
                      <a:pt x="932" y="2064"/>
                    </a:cubicBezTo>
                    <a:cubicBezTo>
                      <a:pt x="826" y="2064"/>
                      <a:pt x="719" y="2018"/>
                      <a:pt x="643" y="1929"/>
                    </a:cubicBezTo>
                    <a:cubicBezTo>
                      <a:pt x="524" y="1750"/>
                      <a:pt x="596" y="1512"/>
                      <a:pt x="691" y="1334"/>
                    </a:cubicBezTo>
                    <a:cubicBezTo>
                      <a:pt x="786" y="1131"/>
                      <a:pt x="965" y="977"/>
                      <a:pt x="1167" y="905"/>
                    </a:cubicBezTo>
                    <a:cubicBezTo>
                      <a:pt x="1197" y="893"/>
                      <a:pt x="1230" y="887"/>
                      <a:pt x="1262" y="887"/>
                    </a:cubicBezTo>
                    <a:cubicBezTo>
                      <a:pt x="1295" y="887"/>
                      <a:pt x="1328" y="893"/>
                      <a:pt x="1358" y="905"/>
                    </a:cubicBezTo>
                    <a:cubicBezTo>
                      <a:pt x="1429" y="929"/>
                      <a:pt x="1465" y="988"/>
                      <a:pt x="1477" y="1060"/>
                    </a:cubicBezTo>
                    <a:cubicBezTo>
                      <a:pt x="1477" y="1108"/>
                      <a:pt x="1453" y="1179"/>
                      <a:pt x="1500" y="1215"/>
                    </a:cubicBezTo>
                    <a:cubicBezTo>
                      <a:pt x="1513" y="1223"/>
                      <a:pt x="1526" y="1227"/>
                      <a:pt x="1538" y="1227"/>
                    </a:cubicBezTo>
                    <a:cubicBezTo>
                      <a:pt x="1560" y="1227"/>
                      <a:pt x="1580" y="1214"/>
                      <a:pt x="1596" y="1191"/>
                    </a:cubicBezTo>
                    <a:cubicBezTo>
                      <a:pt x="1620" y="1167"/>
                      <a:pt x="1631" y="1119"/>
                      <a:pt x="1631" y="1084"/>
                    </a:cubicBezTo>
                    <a:cubicBezTo>
                      <a:pt x="1608" y="905"/>
                      <a:pt x="1477" y="750"/>
                      <a:pt x="1298" y="715"/>
                    </a:cubicBezTo>
                    <a:cubicBezTo>
                      <a:pt x="1500" y="488"/>
                      <a:pt x="1750" y="322"/>
                      <a:pt x="2036" y="226"/>
                    </a:cubicBezTo>
                    <a:cubicBezTo>
                      <a:pt x="2206" y="192"/>
                      <a:pt x="2376" y="115"/>
                      <a:pt x="2526" y="16"/>
                    </a:cubicBez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4270823" y="1776954"/>
                <a:ext cx="60374" cy="39337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653" extrusionOk="0">
                    <a:moveTo>
                      <a:pt x="493" y="1"/>
                    </a:moveTo>
                    <a:cubicBezTo>
                      <a:pt x="359" y="1"/>
                      <a:pt x="224" y="10"/>
                      <a:pt x="132" y="132"/>
                    </a:cubicBezTo>
                    <a:cubicBezTo>
                      <a:pt x="1" y="311"/>
                      <a:pt x="1" y="561"/>
                      <a:pt x="132" y="739"/>
                    </a:cubicBezTo>
                    <a:cubicBezTo>
                      <a:pt x="221" y="918"/>
                      <a:pt x="362" y="1075"/>
                      <a:pt x="536" y="1075"/>
                    </a:cubicBezTo>
                    <a:cubicBezTo>
                      <a:pt x="548" y="1075"/>
                      <a:pt x="560" y="1074"/>
                      <a:pt x="572" y="1073"/>
                    </a:cubicBezTo>
                    <a:cubicBezTo>
                      <a:pt x="441" y="966"/>
                      <a:pt x="334" y="823"/>
                      <a:pt x="275" y="656"/>
                    </a:cubicBezTo>
                    <a:cubicBezTo>
                      <a:pt x="227" y="489"/>
                      <a:pt x="310" y="299"/>
                      <a:pt x="477" y="215"/>
                    </a:cubicBezTo>
                    <a:cubicBezTo>
                      <a:pt x="526" y="202"/>
                      <a:pt x="575" y="196"/>
                      <a:pt x="623" y="196"/>
                    </a:cubicBezTo>
                    <a:cubicBezTo>
                      <a:pt x="658" y="196"/>
                      <a:pt x="693" y="199"/>
                      <a:pt x="727" y="204"/>
                    </a:cubicBezTo>
                    <a:cubicBezTo>
                      <a:pt x="1156" y="227"/>
                      <a:pt x="1572" y="335"/>
                      <a:pt x="1953" y="513"/>
                    </a:cubicBezTo>
                    <a:cubicBezTo>
                      <a:pt x="2072" y="573"/>
                      <a:pt x="2168" y="668"/>
                      <a:pt x="2239" y="775"/>
                    </a:cubicBezTo>
                    <a:cubicBezTo>
                      <a:pt x="2311" y="930"/>
                      <a:pt x="2346" y="1108"/>
                      <a:pt x="2322" y="1275"/>
                    </a:cubicBezTo>
                    <a:cubicBezTo>
                      <a:pt x="2334" y="1370"/>
                      <a:pt x="2311" y="1466"/>
                      <a:pt x="2239" y="1537"/>
                    </a:cubicBezTo>
                    <a:cubicBezTo>
                      <a:pt x="2203" y="1573"/>
                      <a:pt x="2144" y="1597"/>
                      <a:pt x="2144" y="1644"/>
                    </a:cubicBezTo>
                    <a:cubicBezTo>
                      <a:pt x="2168" y="1650"/>
                      <a:pt x="2192" y="1652"/>
                      <a:pt x="2216" y="1652"/>
                    </a:cubicBezTo>
                    <a:cubicBezTo>
                      <a:pt x="2344" y="1652"/>
                      <a:pt x="2461" y="1574"/>
                      <a:pt x="2501" y="1454"/>
                    </a:cubicBezTo>
                    <a:cubicBezTo>
                      <a:pt x="2537" y="1311"/>
                      <a:pt x="2537" y="1156"/>
                      <a:pt x="2501" y="1013"/>
                    </a:cubicBezTo>
                    <a:cubicBezTo>
                      <a:pt x="2489" y="894"/>
                      <a:pt x="2465" y="787"/>
                      <a:pt x="2418" y="680"/>
                    </a:cubicBezTo>
                    <a:cubicBezTo>
                      <a:pt x="2311" y="525"/>
                      <a:pt x="2168" y="394"/>
                      <a:pt x="2001" y="323"/>
                    </a:cubicBezTo>
                    <a:cubicBezTo>
                      <a:pt x="1549" y="108"/>
                      <a:pt x="1060" y="1"/>
                      <a:pt x="560" y="1"/>
                    </a:cubicBezTo>
                    <a:cubicBezTo>
                      <a:pt x="538" y="1"/>
                      <a:pt x="516" y="1"/>
                      <a:pt x="493" y="1"/>
                    </a:cubicBez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4242505" y="1825428"/>
                <a:ext cx="64039" cy="48023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2018" extrusionOk="0">
                    <a:moveTo>
                      <a:pt x="2012" y="0"/>
                    </a:moveTo>
                    <a:cubicBezTo>
                      <a:pt x="2405" y="357"/>
                      <a:pt x="2477" y="941"/>
                      <a:pt x="2179" y="1381"/>
                    </a:cubicBezTo>
                    <a:cubicBezTo>
                      <a:pt x="2119" y="1453"/>
                      <a:pt x="2060" y="1512"/>
                      <a:pt x="2000" y="1560"/>
                    </a:cubicBezTo>
                    <a:cubicBezTo>
                      <a:pt x="1843" y="1656"/>
                      <a:pt x="1660" y="1669"/>
                      <a:pt x="1480" y="1669"/>
                    </a:cubicBezTo>
                    <a:cubicBezTo>
                      <a:pt x="1415" y="1669"/>
                      <a:pt x="1350" y="1667"/>
                      <a:pt x="1286" y="1667"/>
                    </a:cubicBezTo>
                    <a:cubicBezTo>
                      <a:pt x="1048" y="1667"/>
                      <a:pt x="750" y="1667"/>
                      <a:pt x="548" y="1512"/>
                    </a:cubicBezTo>
                    <a:cubicBezTo>
                      <a:pt x="393" y="1393"/>
                      <a:pt x="310" y="1215"/>
                      <a:pt x="310" y="1024"/>
                    </a:cubicBezTo>
                    <a:cubicBezTo>
                      <a:pt x="310" y="822"/>
                      <a:pt x="381" y="643"/>
                      <a:pt x="512" y="500"/>
                    </a:cubicBezTo>
                    <a:cubicBezTo>
                      <a:pt x="623" y="352"/>
                      <a:pt x="785" y="45"/>
                      <a:pt x="661" y="45"/>
                    </a:cubicBezTo>
                    <a:cubicBezTo>
                      <a:pt x="625" y="45"/>
                      <a:pt x="566" y="70"/>
                      <a:pt x="476" y="131"/>
                    </a:cubicBezTo>
                    <a:cubicBezTo>
                      <a:pt x="143" y="369"/>
                      <a:pt x="0" y="786"/>
                      <a:pt x="107" y="1179"/>
                    </a:cubicBezTo>
                    <a:cubicBezTo>
                      <a:pt x="191" y="1512"/>
                      <a:pt x="429" y="1786"/>
                      <a:pt x="750" y="1917"/>
                    </a:cubicBezTo>
                    <a:cubicBezTo>
                      <a:pt x="963" y="1983"/>
                      <a:pt x="1184" y="2017"/>
                      <a:pt x="1410" y="2017"/>
                    </a:cubicBezTo>
                    <a:cubicBezTo>
                      <a:pt x="1550" y="2017"/>
                      <a:pt x="1692" y="2004"/>
                      <a:pt x="1834" y="1977"/>
                    </a:cubicBezTo>
                    <a:cubicBezTo>
                      <a:pt x="2108" y="1893"/>
                      <a:pt x="2358" y="1715"/>
                      <a:pt x="2500" y="1465"/>
                    </a:cubicBezTo>
                    <a:cubicBezTo>
                      <a:pt x="2655" y="1203"/>
                      <a:pt x="2691" y="893"/>
                      <a:pt x="2608" y="607"/>
                    </a:cubicBezTo>
                    <a:cubicBezTo>
                      <a:pt x="2512" y="322"/>
                      <a:pt x="2286" y="95"/>
                      <a:pt x="2012" y="0"/>
                    </a:cubicBezTo>
                    <a:close/>
                  </a:path>
                </a:pathLst>
              </a:custGeom>
              <a:solidFill>
                <a:srgbClr val="8A8A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6" name="Google Shape;1176;p25"/>
            <p:cNvSpPr/>
            <p:nvPr/>
          </p:nvSpPr>
          <p:spPr>
            <a:xfrm rot="-1975367">
              <a:off x="5439415" y="1721138"/>
              <a:ext cx="3133308" cy="2315695"/>
            </a:xfrm>
            <a:custGeom>
              <a:avLst/>
              <a:gdLst/>
              <a:ahLst/>
              <a:cxnLst/>
              <a:rect l="l" t="t" r="r" b="b"/>
              <a:pathLst>
                <a:path w="117731" h="87010" extrusionOk="0">
                  <a:moveTo>
                    <a:pt x="106134" y="1"/>
                  </a:moveTo>
                  <a:cubicBezTo>
                    <a:pt x="105867" y="1"/>
                    <a:pt x="105619" y="304"/>
                    <a:pt x="105813" y="594"/>
                  </a:cubicBezTo>
                  <a:cubicBezTo>
                    <a:pt x="106110" y="975"/>
                    <a:pt x="106575" y="1582"/>
                    <a:pt x="107134" y="2415"/>
                  </a:cubicBezTo>
                  <a:cubicBezTo>
                    <a:pt x="107206" y="2511"/>
                    <a:pt x="107325" y="2570"/>
                    <a:pt x="107444" y="2570"/>
                  </a:cubicBezTo>
                  <a:cubicBezTo>
                    <a:pt x="107515" y="2570"/>
                    <a:pt x="107587" y="2546"/>
                    <a:pt x="107658" y="2511"/>
                  </a:cubicBezTo>
                  <a:cubicBezTo>
                    <a:pt x="107825" y="2392"/>
                    <a:pt x="107872" y="2153"/>
                    <a:pt x="107753" y="1987"/>
                  </a:cubicBezTo>
                  <a:cubicBezTo>
                    <a:pt x="107182" y="1141"/>
                    <a:pt x="106705" y="510"/>
                    <a:pt x="106408" y="129"/>
                  </a:cubicBezTo>
                  <a:cubicBezTo>
                    <a:pt x="106327" y="39"/>
                    <a:pt x="106229" y="1"/>
                    <a:pt x="106134" y="1"/>
                  </a:cubicBezTo>
                  <a:close/>
                  <a:moveTo>
                    <a:pt x="108706" y="3703"/>
                  </a:moveTo>
                  <a:cubicBezTo>
                    <a:pt x="108443" y="3703"/>
                    <a:pt x="108189" y="3985"/>
                    <a:pt x="108372" y="4285"/>
                  </a:cubicBezTo>
                  <a:cubicBezTo>
                    <a:pt x="108753" y="4880"/>
                    <a:pt x="109134" y="5523"/>
                    <a:pt x="109539" y="6214"/>
                  </a:cubicBezTo>
                  <a:cubicBezTo>
                    <a:pt x="109599" y="6333"/>
                    <a:pt x="109730" y="6404"/>
                    <a:pt x="109861" y="6404"/>
                  </a:cubicBezTo>
                  <a:cubicBezTo>
                    <a:pt x="110146" y="6392"/>
                    <a:pt x="110325" y="6083"/>
                    <a:pt x="110182" y="5833"/>
                  </a:cubicBezTo>
                  <a:cubicBezTo>
                    <a:pt x="109777" y="5130"/>
                    <a:pt x="109384" y="4475"/>
                    <a:pt x="109015" y="3880"/>
                  </a:cubicBezTo>
                  <a:cubicBezTo>
                    <a:pt x="108933" y="3755"/>
                    <a:pt x="108818" y="3703"/>
                    <a:pt x="108706" y="3703"/>
                  </a:cubicBezTo>
                  <a:close/>
                  <a:moveTo>
                    <a:pt x="110967" y="7634"/>
                  </a:moveTo>
                  <a:cubicBezTo>
                    <a:pt x="110717" y="7634"/>
                    <a:pt x="110470" y="7882"/>
                    <a:pt x="110623" y="8178"/>
                  </a:cubicBezTo>
                  <a:cubicBezTo>
                    <a:pt x="110956" y="8821"/>
                    <a:pt x="111289" y="9488"/>
                    <a:pt x="111635" y="10190"/>
                  </a:cubicBezTo>
                  <a:cubicBezTo>
                    <a:pt x="111694" y="10321"/>
                    <a:pt x="111825" y="10404"/>
                    <a:pt x="111968" y="10404"/>
                  </a:cubicBezTo>
                  <a:cubicBezTo>
                    <a:pt x="112242" y="10404"/>
                    <a:pt x="112432" y="10119"/>
                    <a:pt x="112313" y="9869"/>
                  </a:cubicBezTo>
                  <a:cubicBezTo>
                    <a:pt x="111968" y="9154"/>
                    <a:pt x="111623" y="8476"/>
                    <a:pt x="111289" y="7833"/>
                  </a:cubicBezTo>
                  <a:cubicBezTo>
                    <a:pt x="111211" y="7692"/>
                    <a:pt x="111089" y="7634"/>
                    <a:pt x="110967" y="7634"/>
                  </a:cubicBezTo>
                  <a:close/>
                  <a:moveTo>
                    <a:pt x="112923" y="11695"/>
                  </a:moveTo>
                  <a:cubicBezTo>
                    <a:pt x="112680" y="11695"/>
                    <a:pt x="112432" y="11926"/>
                    <a:pt x="112563" y="12226"/>
                  </a:cubicBezTo>
                  <a:cubicBezTo>
                    <a:pt x="112849" y="12893"/>
                    <a:pt x="113135" y="13595"/>
                    <a:pt x="113421" y="14310"/>
                  </a:cubicBezTo>
                  <a:cubicBezTo>
                    <a:pt x="113468" y="14453"/>
                    <a:pt x="113611" y="14548"/>
                    <a:pt x="113766" y="14548"/>
                  </a:cubicBezTo>
                  <a:cubicBezTo>
                    <a:pt x="113814" y="14548"/>
                    <a:pt x="113861" y="14536"/>
                    <a:pt x="113909" y="14524"/>
                  </a:cubicBezTo>
                  <a:cubicBezTo>
                    <a:pt x="114099" y="14441"/>
                    <a:pt x="114195" y="14226"/>
                    <a:pt x="114123" y="14036"/>
                  </a:cubicBezTo>
                  <a:cubicBezTo>
                    <a:pt x="113837" y="13310"/>
                    <a:pt x="113552" y="12607"/>
                    <a:pt x="113254" y="11928"/>
                  </a:cubicBezTo>
                  <a:cubicBezTo>
                    <a:pt x="113187" y="11764"/>
                    <a:pt x="113055" y="11695"/>
                    <a:pt x="112923" y="11695"/>
                  </a:cubicBezTo>
                  <a:close/>
                  <a:moveTo>
                    <a:pt x="114554" y="15919"/>
                  </a:moveTo>
                  <a:cubicBezTo>
                    <a:pt x="114323" y="15919"/>
                    <a:pt x="114087" y="16123"/>
                    <a:pt x="114183" y="16417"/>
                  </a:cubicBezTo>
                  <a:cubicBezTo>
                    <a:pt x="114421" y="17120"/>
                    <a:pt x="114659" y="17834"/>
                    <a:pt x="114873" y="18560"/>
                  </a:cubicBezTo>
                  <a:cubicBezTo>
                    <a:pt x="114921" y="18715"/>
                    <a:pt x="115064" y="18822"/>
                    <a:pt x="115230" y="18834"/>
                  </a:cubicBezTo>
                  <a:cubicBezTo>
                    <a:pt x="115266" y="18834"/>
                    <a:pt x="115302" y="18822"/>
                    <a:pt x="115338" y="18810"/>
                  </a:cubicBezTo>
                  <a:cubicBezTo>
                    <a:pt x="115540" y="18751"/>
                    <a:pt x="115659" y="18548"/>
                    <a:pt x="115599" y="18346"/>
                  </a:cubicBezTo>
                  <a:cubicBezTo>
                    <a:pt x="115373" y="17608"/>
                    <a:pt x="115135" y="16881"/>
                    <a:pt x="114897" y="16179"/>
                  </a:cubicBezTo>
                  <a:cubicBezTo>
                    <a:pt x="114838" y="15997"/>
                    <a:pt x="114697" y="15919"/>
                    <a:pt x="114554" y="15919"/>
                  </a:cubicBezTo>
                  <a:close/>
                  <a:moveTo>
                    <a:pt x="115841" y="20260"/>
                  </a:moveTo>
                  <a:cubicBezTo>
                    <a:pt x="115621" y="20260"/>
                    <a:pt x="115398" y="20440"/>
                    <a:pt x="115468" y="20727"/>
                  </a:cubicBezTo>
                  <a:cubicBezTo>
                    <a:pt x="115647" y="21442"/>
                    <a:pt x="115814" y="22168"/>
                    <a:pt x="115969" y="22918"/>
                  </a:cubicBezTo>
                  <a:cubicBezTo>
                    <a:pt x="116004" y="23085"/>
                    <a:pt x="116159" y="23216"/>
                    <a:pt x="116338" y="23216"/>
                  </a:cubicBezTo>
                  <a:lnTo>
                    <a:pt x="116409" y="23216"/>
                  </a:lnTo>
                  <a:cubicBezTo>
                    <a:pt x="116611" y="23168"/>
                    <a:pt x="116742" y="22966"/>
                    <a:pt x="116707" y="22763"/>
                  </a:cubicBezTo>
                  <a:cubicBezTo>
                    <a:pt x="116552" y="22013"/>
                    <a:pt x="116385" y="21275"/>
                    <a:pt x="116195" y="20549"/>
                  </a:cubicBezTo>
                  <a:cubicBezTo>
                    <a:pt x="116146" y="20348"/>
                    <a:pt x="115994" y="20260"/>
                    <a:pt x="115841" y="20260"/>
                  </a:cubicBezTo>
                  <a:close/>
                  <a:moveTo>
                    <a:pt x="116752" y="24681"/>
                  </a:moveTo>
                  <a:cubicBezTo>
                    <a:pt x="116540" y="24681"/>
                    <a:pt x="116327" y="24841"/>
                    <a:pt x="116373" y="25121"/>
                  </a:cubicBezTo>
                  <a:cubicBezTo>
                    <a:pt x="116492" y="25859"/>
                    <a:pt x="116600" y="26597"/>
                    <a:pt x="116683" y="27347"/>
                  </a:cubicBezTo>
                  <a:cubicBezTo>
                    <a:pt x="116695" y="27538"/>
                    <a:pt x="116862" y="27680"/>
                    <a:pt x="117052" y="27680"/>
                  </a:cubicBezTo>
                  <a:lnTo>
                    <a:pt x="117100" y="27680"/>
                  </a:lnTo>
                  <a:cubicBezTo>
                    <a:pt x="117302" y="27657"/>
                    <a:pt x="117457" y="27466"/>
                    <a:pt x="117421" y="27264"/>
                  </a:cubicBezTo>
                  <a:cubicBezTo>
                    <a:pt x="117338" y="26502"/>
                    <a:pt x="117243" y="25752"/>
                    <a:pt x="117123" y="25002"/>
                  </a:cubicBezTo>
                  <a:cubicBezTo>
                    <a:pt x="117087" y="24781"/>
                    <a:pt x="116920" y="24681"/>
                    <a:pt x="116752" y="24681"/>
                  </a:cubicBezTo>
                  <a:close/>
                  <a:moveTo>
                    <a:pt x="117252" y="29180"/>
                  </a:moveTo>
                  <a:cubicBezTo>
                    <a:pt x="117245" y="29180"/>
                    <a:pt x="117238" y="29180"/>
                    <a:pt x="117231" y="29181"/>
                  </a:cubicBezTo>
                  <a:cubicBezTo>
                    <a:pt x="117016" y="29193"/>
                    <a:pt x="116862" y="29383"/>
                    <a:pt x="116873" y="29585"/>
                  </a:cubicBezTo>
                  <a:cubicBezTo>
                    <a:pt x="116921" y="30336"/>
                    <a:pt x="116957" y="31074"/>
                    <a:pt x="116969" y="31824"/>
                  </a:cubicBezTo>
                  <a:cubicBezTo>
                    <a:pt x="116981" y="32026"/>
                    <a:pt x="117147" y="32193"/>
                    <a:pt x="117350" y="32193"/>
                  </a:cubicBezTo>
                  <a:lnTo>
                    <a:pt x="117362" y="32193"/>
                  </a:lnTo>
                  <a:cubicBezTo>
                    <a:pt x="117564" y="32193"/>
                    <a:pt x="117731" y="32014"/>
                    <a:pt x="117731" y="31812"/>
                  </a:cubicBezTo>
                  <a:cubicBezTo>
                    <a:pt x="117707" y="31062"/>
                    <a:pt x="117683" y="30300"/>
                    <a:pt x="117624" y="29538"/>
                  </a:cubicBezTo>
                  <a:cubicBezTo>
                    <a:pt x="117612" y="29331"/>
                    <a:pt x="117446" y="29180"/>
                    <a:pt x="117252" y="29180"/>
                  </a:cubicBezTo>
                  <a:close/>
                  <a:moveTo>
                    <a:pt x="117329" y="33704"/>
                  </a:moveTo>
                  <a:cubicBezTo>
                    <a:pt x="117135" y="33704"/>
                    <a:pt x="116969" y="33867"/>
                    <a:pt x="116969" y="34074"/>
                  </a:cubicBezTo>
                  <a:cubicBezTo>
                    <a:pt x="116945" y="34812"/>
                    <a:pt x="116909" y="35562"/>
                    <a:pt x="116850" y="36301"/>
                  </a:cubicBezTo>
                  <a:cubicBezTo>
                    <a:pt x="116826" y="36515"/>
                    <a:pt x="116981" y="36693"/>
                    <a:pt x="117195" y="36705"/>
                  </a:cubicBezTo>
                  <a:lnTo>
                    <a:pt x="117231" y="36705"/>
                  </a:lnTo>
                  <a:cubicBezTo>
                    <a:pt x="117421" y="36705"/>
                    <a:pt x="117576" y="36562"/>
                    <a:pt x="117600" y="36372"/>
                  </a:cubicBezTo>
                  <a:cubicBezTo>
                    <a:pt x="117659" y="35610"/>
                    <a:pt x="117695" y="34848"/>
                    <a:pt x="117719" y="34086"/>
                  </a:cubicBezTo>
                  <a:cubicBezTo>
                    <a:pt x="117719" y="33884"/>
                    <a:pt x="117564" y="33705"/>
                    <a:pt x="117350" y="33705"/>
                  </a:cubicBezTo>
                  <a:cubicBezTo>
                    <a:pt x="117343" y="33705"/>
                    <a:pt x="117336" y="33704"/>
                    <a:pt x="117329" y="33704"/>
                  </a:cubicBezTo>
                  <a:close/>
                  <a:moveTo>
                    <a:pt x="117006" y="38203"/>
                  </a:moveTo>
                  <a:cubicBezTo>
                    <a:pt x="116811" y="38203"/>
                    <a:pt x="116645" y="38340"/>
                    <a:pt x="116623" y="38539"/>
                  </a:cubicBezTo>
                  <a:cubicBezTo>
                    <a:pt x="116540" y="39277"/>
                    <a:pt x="116421" y="40027"/>
                    <a:pt x="116290" y="40753"/>
                  </a:cubicBezTo>
                  <a:cubicBezTo>
                    <a:pt x="116254" y="40956"/>
                    <a:pt x="116385" y="41146"/>
                    <a:pt x="116588" y="41194"/>
                  </a:cubicBezTo>
                  <a:lnTo>
                    <a:pt x="116659" y="41194"/>
                  </a:lnTo>
                  <a:cubicBezTo>
                    <a:pt x="116850" y="41194"/>
                    <a:pt x="117004" y="41063"/>
                    <a:pt x="117040" y="40884"/>
                  </a:cubicBezTo>
                  <a:cubicBezTo>
                    <a:pt x="117171" y="40134"/>
                    <a:pt x="117278" y="39384"/>
                    <a:pt x="117373" y="38634"/>
                  </a:cubicBezTo>
                  <a:cubicBezTo>
                    <a:pt x="117397" y="38420"/>
                    <a:pt x="117254" y="38241"/>
                    <a:pt x="117052" y="38206"/>
                  </a:cubicBezTo>
                  <a:cubicBezTo>
                    <a:pt x="117036" y="38204"/>
                    <a:pt x="117021" y="38203"/>
                    <a:pt x="117006" y="38203"/>
                  </a:cubicBezTo>
                  <a:close/>
                  <a:moveTo>
                    <a:pt x="116205" y="42651"/>
                  </a:moveTo>
                  <a:cubicBezTo>
                    <a:pt x="116049" y="42651"/>
                    <a:pt x="115894" y="42741"/>
                    <a:pt x="115849" y="42944"/>
                  </a:cubicBezTo>
                  <a:cubicBezTo>
                    <a:pt x="115683" y="43670"/>
                    <a:pt x="115492" y="44397"/>
                    <a:pt x="115302" y="45123"/>
                  </a:cubicBezTo>
                  <a:cubicBezTo>
                    <a:pt x="115242" y="45325"/>
                    <a:pt x="115361" y="45528"/>
                    <a:pt x="115564" y="45587"/>
                  </a:cubicBezTo>
                  <a:cubicBezTo>
                    <a:pt x="115599" y="45599"/>
                    <a:pt x="115623" y="45599"/>
                    <a:pt x="115659" y="45599"/>
                  </a:cubicBezTo>
                  <a:lnTo>
                    <a:pt x="115671" y="45599"/>
                  </a:lnTo>
                  <a:cubicBezTo>
                    <a:pt x="115838" y="45599"/>
                    <a:pt x="115980" y="45492"/>
                    <a:pt x="116028" y="45325"/>
                  </a:cubicBezTo>
                  <a:cubicBezTo>
                    <a:pt x="116230" y="44587"/>
                    <a:pt x="116421" y="43849"/>
                    <a:pt x="116576" y="43111"/>
                  </a:cubicBezTo>
                  <a:cubicBezTo>
                    <a:pt x="116645" y="42826"/>
                    <a:pt x="116423" y="42651"/>
                    <a:pt x="116205" y="42651"/>
                  </a:cubicBezTo>
                  <a:close/>
                  <a:moveTo>
                    <a:pt x="114990" y="47007"/>
                  </a:moveTo>
                  <a:cubicBezTo>
                    <a:pt x="114847" y="47007"/>
                    <a:pt x="114706" y="47084"/>
                    <a:pt x="114647" y="47266"/>
                  </a:cubicBezTo>
                  <a:cubicBezTo>
                    <a:pt x="114421" y="47969"/>
                    <a:pt x="114171" y="48683"/>
                    <a:pt x="113897" y="49385"/>
                  </a:cubicBezTo>
                  <a:cubicBezTo>
                    <a:pt x="113825" y="49576"/>
                    <a:pt x="113933" y="49790"/>
                    <a:pt x="114123" y="49874"/>
                  </a:cubicBezTo>
                  <a:cubicBezTo>
                    <a:pt x="114159" y="49886"/>
                    <a:pt x="114206" y="49897"/>
                    <a:pt x="114254" y="49897"/>
                  </a:cubicBezTo>
                  <a:cubicBezTo>
                    <a:pt x="114409" y="49897"/>
                    <a:pt x="114552" y="49790"/>
                    <a:pt x="114599" y="49647"/>
                  </a:cubicBezTo>
                  <a:cubicBezTo>
                    <a:pt x="114873" y="48945"/>
                    <a:pt x="115123" y="48219"/>
                    <a:pt x="115361" y="47504"/>
                  </a:cubicBezTo>
                  <a:cubicBezTo>
                    <a:pt x="115457" y="47210"/>
                    <a:pt x="115221" y="47007"/>
                    <a:pt x="114990" y="47007"/>
                  </a:cubicBezTo>
                  <a:close/>
                  <a:moveTo>
                    <a:pt x="113396" y="51232"/>
                  </a:moveTo>
                  <a:cubicBezTo>
                    <a:pt x="113265" y="51232"/>
                    <a:pt x="113134" y="51299"/>
                    <a:pt x="113063" y="51457"/>
                  </a:cubicBezTo>
                  <a:cubicBezTo>
                    <a:pt x="112778" y="52136"/>
                    <a:pt x="112456" y="52814"/>
                    <a:pt x="112135" y="53505"/>
                  </a:cubicBezTo>
                  <a:cubicBezTo>
                    <a:pt x="112004" y="53755"/>
                    <a:pt x="112194" y="54041"/>
                    <a:pt x="112468" y="54041"/>
                  </a:cubicBezTo>
                  <a:lnTo>
                    <a:pt x="112468" y="54053"/>
                  </a:lnTo>
                  <a:cubicBezTo>
                    <a:pt x="112611" y="54053"/>
                    <a:pt x="112754" y="53957"/>
                    <a:pt x="112813" y="53826"/>
                  </a:cubicBezTo>
                  <a:cubicBezTo>
                    <a:pt x="113147" y="53136"/>
                    <a:pt x="113456" y="52445"/>
                    <a:pt x="113754" y="51755"/>
                  </a:cubicBezTo>
                  <a:cubicBezTo>
                    <a:pt x="113885" y="51461"/>
                    <a:pt x="113640" y="51232"/>
                    <a:pt x="113396" y="51232"/>
                  </a:cubicBezTo>
                  <a:close/>
                  <a:moveTo>
                    <a:pt x="111428" y="55315"/>
                  </a:moveTo>
                  <a:cubicBezTo>
                    <a:pt x="111310" y="55315"/>
                    <a:pt x="111191" y="55371"/>
                    <a:pt x="111111" y="55505"/>
                  </a:cubicBezTo>
                  <a:cubicBezTo>
                    <a:pt x="110766" y="56160"/>
                    <a:pt x="110396" y="56803"/>
                    <a:pt x="110015" y="57458"/>
                  </a:cubicBezTo>
                  <a:cubicBezTo>
                    <a:pt x="109908" y="57636"/>
                    <a:pt x="109968" y="57875"/>
                    <a:pt x="110146" y="57982"/>
                  </a:cubicBezTo>
                  <a:cubicBezTo>
                    <a:pt x="110206" y="58006"/>
                    <a:pt x="110277" y="58029"/>
                    <a:pt x="110337" y="58029"/>
                  </a:cubicBezTo>
                  <a:cubicBezTo>
                    <a:pt x="110468" y="58029"/>
                    <a:pt x="110599" y="57958"/>
                    <a:pt x="110658" y="57839"/>
                  </a:cubicBezTo>
                  <a:cubicBezTo>
                    <a:pt x="111051" y="57184"/>
                    <a:pt x="111420" y="56517"/>
                    <a:pt x="111778" y="55862"/>
                  </a:cubicBezTo>
                  <a:cubicBezTo>
                    <a:pt x="111915" y="55564"/>
                    <a:pt x="111675" y="55315"/>
                    <a:pt x="111428" y="55315"/>
                  </a:cubicBezTo>
                  <a:close/>
                  <a:moveTo>
                    <a:pt x="109140" y="59200"/>
                  </a:moveTo>
                  <a:cubicBezTo>
                    <a:pt x="109030" y="59200"/>
                    <a:pt x="108918" y="59251"/>
                    <a:pt x="108837" y="59375"/>
                  </a:cubicBezTo>
                  <a:cubicBezTo>
                    <a:pt x="108444" y="59994"/>
                    <a:pt x="108027" y="60613"/>
                    <a:pt x="107598" y="61244"/>
                  </a:cubicBezTo>
                  <a:cubicBezTo>
                    <a:pt x="107467" y="61411"/>
                    <a:pt x="107515" y="61649"/>
                    <a:pt x="107682" y="61768"/>
                  </a:cubicBezTo>
                  <a:cubicBezTo>
                    <a:pt x="107753" y="61816"/>
                    <a:pt x="107825" y="61827"/>
                    <a:pt x="107896" y="61839"/>
                  </a:cubicBezTo>
                  <a:cubicBezTo>
                    <a:pt x="108027" y="61839"/>
                    <a:pt x="108146" y="61780"/>
                    <a:pt x="108206" y="61673"/>
                  </a:cubicBezTo>
                  <a:cubicBezTo>
                    <a:pt x="108646" y="61042"/>
                    <a:pt x="109063" y="60411"/>
                    <a:pt x="109468" y="59780"/>
                  </a:cubicBezTo>
                  <a:cubicBezTo>
                    <a:pt x="109652" y="59487"/>
                    <a:pt x="109401" y="59200"/>
                    <a:pt x="109140" y="59200"/>
                  </a:cubicBezTo>
                  <a:close/>
                  <a:moveTo>
                    <a:pt x="106552" y="62918"/>
                  </a:moveTo>
                  <a:cubicBezTo>
                    <a:pt x="106455" y="62918"/>
                    <a:pt x="106357" y="62958"/>
                    <a:pt x="106277" y="63054"/>
                  </a:cubicBezTo>
                  <a:cubicBezTo>
                    <a:pt x="105836" y="63649"/>
                    <a:pt x="105372" y="64244"/>
                    <a:pt x="104908" y="64840"/>
                  </a:cubicBezTo>
                  <a:cubicBezTo>
                    <a:pt x="104705" y="65090"/>
                    <a:pt x="104884" y="65459"/>
                    <a:pt x="105205" y="65459"/>
                  </a:cubicBezTo>
                  <a:cubicBezTo>
                    <a:pt x="105312" y="65459"/>
                    <a:pt x="105420" y="65399"/>
                    <a:pt x="105491" y="65304"/>
                  </a:cubicBezTo>
                  <a:cubicBezTo>
                    <a:pt x="105967" y="64697"/>
                    <a:pt x="106432" y="64102"/>
                    <a:pt x="106884" y="63506"/>
                  </a:cubicBezTo>
                  <a:cubicBezTo>
                    <a:pt x="107067" y="63219"/>
                    <a:pt x="106816" y="62918"/>
                    <a:pt x="106552" y="62918"/>
                  </a:cubicBezTo>
                  <a:close/>
                  <a:moveTo>
                    <a:pt x="551" y="63374"/>
                  </a:moveTo>
                  <a:cubicBezTo>
                    <a:pt x="270" y="63374"/>
                    <a:pt x="0" y="63717"/>
                    <a:pt x="264" y="64006"/>
                  </a:cubicBezTo>
                  <a:cubicBezTo>
                    <a:pt x="704" y="64602"/>
                    <a:pt x="1192" y="65197"/>
                    <a:pt x="1716" y="65780"/>
                  </a:cubicBezTo>
                  <a:cubicBezTo>
                    <a:pt x="1788" y="65864"/>
                    <a:pt x="1895" y="65899"/>
                    <a:pt x="2002" y="65899"/>
                  </a:cubicBezTo>
                  <a:lnTo>
                    <a:pt x="2002" y="65911"/>
                  </a:lnTo>
                  <a:cubicBezTo>
                    <a:pt x="2323" y="65911"/>
                    <a:pt x="2502" y="65518"/>
                    <a:pt x="2276" y="65280"/>
                  </a:cubicBezTo>
                  <a:cubicBezTo>
                    <a:pt x="1764" y="64709"/>
                    <a:pt x="1288" y="64137"/>
                    <a:pt x="859" y="63566"/>
                  </a:cubicBezTo>
                  <a:cubicBezTo>
                    <a:pt x="777" y="63429"/>
                    <a:pt x="663" y="63374"/>
                    <a:pt x="551" y="63374"/>
                  </a:cubicBezTo>
                  <a:close/>
                  <a:moveTo>
                    <a:pt x="103763" y="66442"/>
                  </a:moveTo>
                  <a:cubicBezTo>
                    <a:pt x="103664" y="66442"/>
                    <a:pt x="103562" y="66485"/>
                    <a:pt x="103479" y="66590"/>
                  </a:cubicBezTo>
                  <a:cubicBezTo>
                    <a:pt x="102991" y="67150"/>
                    <a:pt x="102503" y="67721"/>
                    <a:pt x="101991" y="68281"/>
                  </a:cubicBezTo>
                  <a:cubicBezTo>
                    <a:pt x="101776" y="68519"/>
                    <a:pt x="101943" y="68912"/>
                    <a:pt x="102264" y="68912"/>
                  </a:cubicBezTo>
                  <a:lnTo>
                    <a:pt x="102264" y="68900"/>
                  </a:lnTo>
                  <a:cubicBezTo>
                    <a:pt x="102275" y="68901"/>
                    <a:pt x="102286" y="68902"/>
                    <a:pt x="102297" y="68902"/>
                  </a:cubicBezTo>
                  <a:cubicBezTo>
                    <a:pt x="102393" y="68902"/>
                    <a:pt x="102486" y="68856"/>
                    <a:pt x="102550" y="68781"/>
                  </a:cubicBezTo>
                  <a:cubicBezTo>
                    <a:pt x="103074" y="68221"/>
                    <a:pt x="103574" y="67650"/>
                    <a:pt x="104050" y="67078"/>
                  </a:cubicBezTo>
                  <a:cubicBezTo>
                    <a:pt x="104306" y="66796"/>
                    <a:pt x="104046" y="66442"/>
                    <a:pt x="103763" y="66442"/>
                  </a:cubicBezTo>
                  <a:close/>
                  <a:moveTo>
                    <a:pt x="3598" y="66785"/>
                  </a:moveTo>
                  <a:cubicBezTo>
                    <a:pt x="3307" y="66785"/>
                    <a:pt x="3059" y="67152"/>
                    <a:pt x="3312" y="67423"/>
                  </a:cubicBezTo>
                  <a:cubicBezTo>
                    <a:pt x="3847" y="67935"/>
                    <a:pt x="4419" y="68447"/>
                    <a:pt x="5014" y="68959"/>
                  </a:cubicBezTo>
                  <a:cubicBezTo>
                    <a:pt x="5074" y="69007"/>
                    <a:pt x="5169" y="69043"/>
                    <a:pt x="5252" y="69043"/>
                  </a:cubicBezTo>
                  <a:cubicBezTo>
                    <a:pt x="5371" y="69043"/>
                    <a:pt x="5467" y="68995"/>
                    <a:pt x="5538" y="68912"/>
                  </a:cubicBezTo>
                  <a:cubicBezTo>
                    <a:pt x="5681" y="68745"/>
                    <a:pt x="5657" y="68519"/>
                    <a:pt x="5502" y="68376"/>
                  </a:cubicBezTo>
                  <a:cubicBezTo>
                    <a:pt x="4919" y="67888"/>
                    <a:pt x="4359" y="67388"/>
                    <a:pt x="3835" y="66876"/>
                  </a:cubicBezTo>
                  <a:cubicBezTo>
                    <a:pt x="3759" y="66812"/>
                    <a:pt x="3677" y="66785"/>
                    <a:pt x="3598" y="66785"/>
                  </a:cubicBezTo>
                  <a:close/>
                  <a:moveTo>
                    <a:pt x="7031" y="69712"/>
                  </a:moveTo>
                  <a:cubicBezTo>
                    <a:pt x="6729" y="69712"/>
                    <a:pt x="6497" y="70123"/>
                    <a:pt x="6788" y="70376"/>
                  </a:cubicBezTo>
                  <a:cubicBezTo>
                    <a:pt x="7384" y="70829"/>
                    <a:pt x="8003" y="71269"/>
                    <a:pt x="8634" y="71722"/>
                  </a:cubicBezTo>
                  <a:cubicBezTo>
                    <a:pt x="8693" y="71757"/>
                    <a:pt x="8765" y="71781"/>
                    <a:pt x="8848" y="71781"/>
                  </a:cubicBezTo>
                  <a:lnTo>
                    <a:pt x="8848" y="71793"/>
                  </a:lnTo>
                  <a:cubicBezTo>
                    <a:pt x="9217" y="71793"/>
                    <a:pt x="9360" y="71317"/>
                    <a:pt x="9062" y="71102"/>
                  </a:cubicBezTo>
                  <a:cubicBezTo>
                    <a:pt x="8431" y="70674"/>
                    <a:pt x="7824" y="70233"/>
                    <a:pt x="7241" y="69781"/>
                  </a:cubicBezTo>
                  <a:cubicBezTo>
                    <a:pt x="7171" y="69733"/>
                    <a:pt x="7099" y="69712"/>
                    <a:pt x="7031" y="69712"/>
                  </a:cubicBezTo>
                  <a:close/>
                  <a:moveTo>
                    <a:pt x="100724" y="69798"/>
                  </a:moveTo>
                  <a:cubicBezTo>
                    <a:pt x="100633" y="69798"/>
                    <a:pt x="100538" y="69835"/>
                    <a:pt x="100455" y="69924"/>
                  </a:cubicBezTo>
                  <a:cubicBezTo>
                    <a:pt x="99943" y="70448"/>
                    <a:pt x="99419" y="70983"/>
                    <a:pt x="98883" y="71519"/>
                  </a:cubicBezTo>
                  <a:cubicBezTo>
                    <a:pt x="98645" y="71757"/>
                    <a:pt x="98812" y="72174"/>
                    <a:pt x="99145" y="72174"/>
                  </a:cubicBezTo>
                  <a:cubicBezTo>
                    <a:pt x="99240" y="72174"/>
                    <a:pt x="99336" y="72126"/>
                    <a:pt x="99407" y="72055"/>
                  </a:cubicBezTo>
                  <a:cubicBezTo>
                    <a:pt x="99955" y="71519"/>
                    <a:pt x="100490" y="70983"/>
                    <a:pt x="101002" y="70436"/>
                  </a:cubicBezTo>
                  <a:cubicBezTo>
                    <a:pt x="101264" y="70165"/>
                    <a:pt x="101012" y="69798"/>
                    <a:pt x="100724" y="69798"/>
                  </a:cubicBezTo>
                  <a:close/>
                  <a:moveTo>
                    <a:pt x="10720" y="72274"/>
                  </a:moveTo>
                  <a:cubicBezTo>
                    <a:pt x="10390" y="72274"/>
                    <a:pt x="10171" y="72756"/>
                    <a:pt x="10527" y="72984"/>
                  </a:cubicBezTo>
                  <a:cubicBezTo>
                    <a:pt x="11158" y="73388"/>
                    <a:pt x="11801" y="73781"/>
                    <a:pt x="12468" y="74174"/>
                  </a:cubicBezTo>
                  <a:cubicBezTo>
                    <a:pt x="12515" y="74210"/>
                    <a:pt x="12587" y="74222"/>
                    <a:pt x="12658" y="74222"/>
                  </a:cubicBezTo>
                  <a:cubicBezTo>
                    <a:pt x="13039" y="74222"/>
                    <a:pt x="13182" y="73722"/>
                    <a:pt x="12849" y="73519"/>
                  </a:cubicBezTo>
                  <a:cubicBezTo>
                    <a:pt x="12194" y="73138"/>
                    <a:pt x="11551" y="72745"/>
                    <a:pt x="10932" y="72341"/>
                  </a:cubicBezTo>
                  <a:cubicBezTo>
                    <a:pt x="10859" y="72294"/>
                    <a:pt x="10787" y="72274"/>
                    <a:pt x="10720" y="72274"/>
                  </a:cubicBezTo>
                  <a:close/>
                  <a:moveTo>
                    <a:pt x="97510" y="72981"/>
                  </a:moveTo>
                  <a:cubicBezTo>
                    <a:pt x="97425" y="72981"/>
                    <a:pt x="97335" y="73013"/>
                    <a:pt x="97252" y="73091"/>
                  </a:cubicBezTo>
                  <a:cubicBezTo>
                    <a:pt x="96716" y="73591"/>
                    <a:pt x="96157" y="74103"/>
                    <a:pt x="95597" y="74603"/>
                  </a:cubicBezTo>
                  <a:cubicBezTo>
                    <a:pt x="95335" y="74841"/>
                    <a:pt x="95502" y="75258"/>
                    <a:pt x="95847" y="75270"/>
                  </a:cubicBezTo>
                  <a:cubicBezTo>
                    <a:pt x="95942" y="75270"/>
                    <a:pt x="96026" y="75234"/>
                    <a:pt x="96097" y="75162"/>
                  </a:cubicBezTo>
                  <a:cubicBezTo>
                    <a:pt x="96669" y="74650"/>
                    <a:pt x="97228" y="74150"/>
                    <a:pt x="97776" y="73638"/>
                  </a:cubicBezTo>
                  <a:cubicBezTo>
                    <a:pt x="98053" y="73371"/>
                    <a:pt x="97807" y="72981"/>
                    <a:pt x="97510" y="72981"/>
                  </a:cubicBezTo>
                  <a:close/>
                  <a:moveTo>
                    <a:pt x="14610" y="74587"/>
                  </a:moveTo>
                  <a:cubicBezTo>
                    <a:pt x="14268" y="74587"/>
                    <a:pt x="14057" y="75091"/>
                    <a:pt x="14432" y="75293"/>
                  </a:cubicBezTo>
                  <a:cubicBezTo>
                    <a:pt x="15099" y="75663"/>
                    <a:pt x="15766" y="76008"/>
                    <a:pt x="16444" y="76353"/>
                  </a:cubicBezTo>
                  <a:cubicBezTo>
                    <a:pt x="16504" y="76389"/>
                    <a:pt x="16551" y="76401"/>
                    <a:pt x="16623" y="76401"/>
                  </a:cubicBezTo>
                  <a:cubicBezTo>
                    <a:pt x="17016" y="76401"/>
                    <a:pt x="17147" y="75865"/>
                    <a:pt x="16789" y="75686"/>
                  </a:cubicBezTo>
                  <a:cubicBezTo>
                    <a:pt x="16111" y="75341"/>
                    <a:pt x="15444" y="74996"/>
                    <a:pt x="14801" y="74639"/>
                  </a:cubicBezTo>
                  <a:cubicBezTo>
                    <a:pt x="14735" y="74603"/>
                    <a:pt x="14671" y="74587"/>
                    <a:pt x="14610" y="74587"/>
                  </a:cubicBezTo>
                  <a:close/>
                  <a:moveTo>
                    <a:pt x="94153" y="75996"/>
                  </a:moveTo>
                  <a:cubicBezTo>
                    <a:pt x="94073" y="75996"/>
                    <a:pt x="93988" y="76024"/>
                    <a:pt x="93906" y="76091"/>
                  </a:cubicBezTo>
                  <a:cubicBezTo>
                    <a:pt x="93347" y="76567"/>
                    <a:pt x="92751" y="77032"/>
                    <a:pt x="92156" y="77472"/>
                  </a:cubicBezTo>
                  <a:cubicBezTo>
                    <a:pt x="91989" y="77591"/>
                    <a:pt x="91954" y="77829"/>
                    <a:pt x="92073" y="77996"/>
                  </a:cubicBezTo>
                  <a:cubicBezTo>
                    <a:pt x="92144" y="78091"/>
                    <a:pt x="92251" y="78151"/>
                    <a:pt x="92370" y="78151"/>
                  </a:cubicBezTo>
                  <a:cubicBezTo>
                    <a:pt x="92454" y="78151"/>
                    <a:pt x="92537" y="78127"/>
                    <a:pt x="92597" y="78079"/>
                  </a:cubicBezTo>
                  <a:cubicBezTo>
                    <a:pt x="93216" y="77627"/>
                    <a:pt x="93823" y="77151"/>
                    <a:pt x="94394" y="76663"/>
                  </a:cubicBezTo>
                  <a:cubicBezTo>
                    <a:pt x="94696" y="76408"/>
                    <a:pt x="94460" y="75996"/>
                    <a:pt x="94153" y="75996"/>
                  </a:cubicBezTo>
                  <a:close/>
                  <a:moveTo>
                    <a:pt x="18623" y="76635"/>
                  </a:moveTo>
                  <a:cubicBezTo>
                    <a:pt x="18267" y="76635"/>
                    <a:pt x="18074" y="77192"/>
                    <a:pt x="18492" y="77365"/>
                  </a:cubicBezTo>
                  <a:cubicBezTo>
                    <a:pt x="19171" y="77687"/>
                    <a:pt x="19861" y="78008"/>
                    <a:pt x="20552" y="78318"/>
                  </a:cubicBezTo>
                  <a:cubicBezTo>
                    <a:pt x="20599" y="78341"/>
                    <a:pt x="20647" y="78353"/>
                    <a:pt x="20707" y="78353"/>
                  </a:cubicBezTo>
                  <a:lnTo>
                    <a:pt x="20719" y="78353"/>
                  </a:lnTo>
                  <a:cubicBezTo>
                    <a:pt x="21111" y="78341"/>
                    <a:pt x="21231" y="77794"/>
                    <a:pt x="20861" y="77627"/>
                  </a:cubicBezTo>
                  <a:cubicBezTo>
                    <a:pt x="20171" y="77317"/>
                    <a:pt x="19480" y="77008"/>
                    <a:pt x="18814" y="76686"/>
                  </a:cubicBezTo>
                  <a:cubicBezTo>
                    <a:pt x="18747" y="76650"/>
                    <a:pt x="18682" y="76635"/>
                    <a:pt x="18623" y="76635"/>
                  </a:cubicBezTo>
                  <a:close/>
                  <a:moveTo>
                    <a:pt x="22758" y="78484"/>
                  </a:moveTo>
                  <a:cubicBezTo>
                    <a:pt x="22398" y="78484"/>
                    <a:pt x="22229" y="79044"/>
                    <a:pt x="22635" y="79211"/>
                  </a:cubicBezTo>
                  <a:cubicBezTo>
                    <a:pt x="23326" y="79496"/>
                    <a:pt x="24028" y="79782"/>
                    <a:pt x="24743" y="80056"/>
                  </a:cubicBezTo>
                  <a:cubicBezTo>
                    <a:pt x="24787" y="80078"/>
                    <a:pt x="24832" y="80080"/>
                    <a:pt x="24876" y="80080"/>
                  </a:cubicBezTo>
                  <a:lnTo>
                    <a:pt x="24876" y="80080"/>
                  </a:lnTo>
                  <a:cubicBezTo>
                    <a:pt x="25291" y="80077"/>
                    <a:pt x="25397" y="79508"/>
                    <a:pt x="25005" y="79353"/>
                  </a:cubicBezTo>
                  <a:cubicBezTo>
                    <a:pt x="24314" y="79080"/>
                    <a:pt x="23612" y="78806"/>
                    <a:pt x="22921" y="78520"/>
                  </a:cubicBezTo>
                  <a:cubicBezTo>
                    <a:pt x="22864" y="78495"/>
                    <a:pt x="22809" y="78484"/>
                    <a:pt x="22758" y="78484"/>
                  </a:cubicBezTo>
                  <a:close/>
                  <a:moveTo>
                    <a:pt x="24876" y="80080"/>
                  </a:moveTo>
                  <a:cubicBezTo>
                    <a:pt x="24875" y="80080"/>
                    <a:pt x="24875" y="80080"/>
                    <a:pt x="24874" y="80080"/>
                  </a:cubicBezTo>
                  <a:lnTo>
                    <a:pt x="24886" y="80080"/>
                  </a:lnTo>
                  <a:cubicBezTo>
                    <a:pt x="24883" y="80080"/>
                    <a:pt x="24879" y="80080"/>
                    <a:pt x="24876" y="80080"/>
                  </a:cubicBezTo>
                  <a:close/>
                  <a:moveTo>
                    <a:pt x="90513" y="78672"/>
                  </a:moveTo>
                  <a:cubicBezTo>
                    <a:pt x="90449" y="78672"/>
                    <a:pt x="90380" y="78691"/>
                    <a:pt x="90311" y="78734"/>
                  </a:cubicBezTo>
                  <a:cubicBezTo>
                    <a:pt x="89691" y="79139"/>
                    <a:pt x="89049" y="79532"/>
                    <a:pt x="88394" y="79901"/>
                  </a:cubicBezTo>
                  <a:cubicBezTo>
                    <a:pt x="88060" y="80092"/>
                    <a:pt x="88191" y="80604"/>
                    <a:pt x="88584" y="80604"/>
                  </a:cubicBezTo>
                  <a:cubicBezTo>
                    <a:pt x="88644" y="80604"/>
                    <a:pt x="88703" y="80592"/>
                    <a:pt x="88763" y="80556"/>
                  </a:cubicBezTo>
                  <a:cubicBezTo>
                    <a:pt x="89430" y="80175"/>
                    <a:pt x="90084" y="79782"/>
                    <a:pt x="90715" y="79377"/>
                  </a:cubicBezTo>
                  <a:cubicBezTo>
                    <a:pt x="91063" y="79149"/>
                    <a:pt x="90839" y="78672"/>
                    <a:pt x="90513" y="78672"/>
                  </a:cubicBezTo>
                  <a:close/>
                  <a:moveTo>
                    <a:pt x="26986" y="80126"/>
                  </a:moveTo>
                  <a:cubicBezTo>
                    <a:pt x="26613" y="80126"/>
                    <a:pt x="26448" y="80706"/>
                    <a:pt x="26874" y="80866"/>
                  </a:cubicBezTo>
                  <a:cubicBezTo>
                    <a:pt x="27577" y="81116"/>
                    <a:pt x="28291" y="81366"/>
                    <a:pt x="29017" y="81604"/>
                  </a:cubicBezTo>
                  <a:cubicBezTo>
                    <a:pt x="29053" y="81616"/>
                    <a:pt x="29089" y="81628"/>
                    <a:pt x="29136" y="81628"/>
                  </a:cubicBezTo>
                  <a:cubicBezTo>
                    <a:pt x="29565" y="81628"/>
                    <a:pt x="29660" y="81032"/>
                    <a:pt x="29255" y="80901"/>
                  </a:cubicBezTo>
                  <a:cubicBezTo>
                    <a:pt x="28541" y="80651"/>
                    <a:pt x="27827" y="80413"/>
                    <a:pt x="27124" y="80151"/>
                  </a:cubicBezTo>
                  <a:cubicBezTo>
                    <a:pt x="27075" y="80134"/>
                    <a:pt x="27029" y="80126"/>
                    <a:pt x="26986" y="80126"/>
                  </a:cubicBezTo>
                  <a:close/>
                  <a:moveTo>
                    <a:pt x="86585" y="80907"/>
                  </a:moveTo>
                  <a:cubicBezTo>
                    <a:pt x="86528" y="80907"/>
                    <a:pt x="86471" y="80920"/>
                    <a:pt x="86417" y="80949"/>
                  </a:cubicBezTo>
                  <a:cubicBezTo>
                    <a:pt x="85762" y="81270"/>
                    <a:pt x="85072" y="81592"/>
                    <a:pt x="84381" y="81889"/>
                  </a:cubicBezTo>
                  <a:cubicBezTo>
                    <a:pt x="84000" y="82056"/>
                    <a:pt x="84119" y="82604"/>
                    <a:pt x="84524" y="82604"/>
                  </a:cubicBezTo>
                  <a:lnTo>
                    <a:pt x="84524" y="82616"/>
                  </a:lnTo>
                  <a:cubicBezTo>
                    <a:pt x="84584" y="82616"/>
                    <a:pt x="84631" y="82604"/>
                    <a:pt x="84679" y="82580"/>
                  </a:cubicBezTo>
                  <a:cubicBezTo>
                    <a:pt x="85381" y="82270"/>
                    <a:pt x="86084" y="81949"/>
                    <a:pt x="86751" y="81628"/>
                  </a:cubicBezTo>
                  <a:cubicBezTo>
                    <a:pt x="86929" y="81532"/>
                    <a:pt x="87013" y="81306"/>
                    <a:pt x="86917" y="81116"/>
                  </a:cubicBezTo>
                  <a:cubicBezTo>
                    <a:pt x="86850" y="80982"/>
                    <a:pt x="86719" y="80907"/>
                    <a:pt x="86585" y="80907"/>
                  </a:cubicBezTo>
                  <a:close/>
                  <a:moveTo>
                    <a:pt x="31268" y="81570"/>
                  </a:moveTo>
                  <a:cubicBezTo>
                    <a:pt x="30885" y="81570"/>
                    <a:pt x="30742" y="82166"/>
                    <a:pt x="31172" y="82306"/>
                  </a:cubicBezTo>
                  <a:cubicBezTo>
                    <a:pt x="31887" y="82532"/>
                    <a:pt x="32613" y="82747"/>
                    <a:pt x="33351" y="82961"/>
                  </a:cubicBezTo>
                  <a:cubicBezTo>
                    <a:pt x="33387" y="82973"/>
                    <a:pt x="33423" y="82973"/>
                    <a:pt x="33458" y="82973"/>
                  </a:cubicBezTo>
                  <a:lnTo>
                    <a:pt x="33458" y="82985"/>
                  </a:lnTo>
                  <a:cubicBezTo>
                    <a:pt x="33462" y="82985"/>
                    <a:pt x="33466" y="82985"/>
                    <a:pt x="33470" y="82985"/>
                  </a:cubicBezTo>
                  <a:cubicBezTo>
                    <a:pt x="33900" y="82985"/>
                    <a:pt x="33990" y="82353"/>
                    <a:pt x="33553" y="82235"/>
                  </a:cubicBezTo>
                  <a:cubicBezTo>
                    <a:pt x="32839" y="82032"/>
                    <a:pt x="32113" y="81806"/>
                    <a:pt x="31398" y="81592"/>
                  </a:cubicBezTo>
                  <a:cubicBezTo>
                    <a:pt x="31352" y="81577"/>
                    <a:pt x="31309" y="81570"/>
                    <a:pt x="31268" y="81570"/>
                  </a:cubicBezTo>
                  <a:close/>
                  <a:moveTo>
                    <a:pt x="35618" y="82826"/>
                  </a:moveTo>
                  <a:cubicBezTo>
                    <a:pt x="35217" y="82826"/>
                    <a:pt x="35094" y="83448"/>
                    <a:pt x="35542" y="83568"/>
                  </a:cubicBezTo>
                  <a:cubicBezTo>
                    <a:pt x="36268" y="83759"/>
                    <a:pt x="36994" y="83949"/>
                    <a:pt x="37733" y="84128"/>
                  </a:cubicBezTo>
                  <a:cubicBezTo>
                    <a:pt x="37768" y="84140"/>
                    <a:pt x="37792" y="84140"/>
                    <a:pt x="37828" y="84140"/>
                  </a:cubicBezTo>
                  <a:cubicBezTo>
                    <a:pt x="37832" y="84140"/>
                    <a:pt x="37836" y="84140"/>
                    <a:pt x="37840" y="84140"/>
                  </a:cubicBezTo>
                  <a:cubicBezTo>
                    <a:pt x="38282" y="84140"/>
                    <a:pt x="38348" y="83496"/>
                    <a:pt x="37911" y="83402"/>
                  </a:cubicBezTo>
                  <a:cubicBezTo>
                    <a:pt x="37185" y="83223"/>
                    <a:pt x="36459" y="83032"/>
                    <a:pt x="35732" y="82842"/>
                  </a:cubicBezTo>
                  <a:cubicBezTo>
                    <a:pt x="35692" y="82831"/>
                    <a:pt x="35654" y="82826"/>
                    <a:pt x="35618" y="82826"/>
                  </a:cubicBezTo>
                  <a:close/>
                  <a:moveTo>
                    <a:pt x="82423" y="82703"/>
                  </a:moveTo>
                  <a:cubicBezTo>
                    <a:pt x="82384" y="82703"/>
                    <a:pt x="82342" y="82709"/>
                    <a:pt x="82298" y="82723"/>
                  </a:cubicBezTo>
                  <a:cubicBezTo>
                    <a:pt x="81607" y="82985"/>
                    <a:pt x="80893" y="83223"/>
                    <a:pt x="80178" y="83461"/>
                  </a:cubicBezTo>
                  <a:cubicBezTo>
                    <a:pt x="79762" y="83592"/>
                    <a:pt x="79857" y="84199"/>
                    <a:pt x="80297" y="84199"/>
                  </a:cubicBezTo>
                  <a:cubicBezTo>
                    <a:pt x="80333" y="84199"/>
                    <a:pt x="80369" y="84187"/>
                    <a:pt x="80405" y="84175"/>
                  </a:cubicBezTo>
                  <a:cubicBezTo>
                    <a:pt x="81143" y="83937"/>
                    <a:pt x="81869" y="83687"/>
                    <a:pt x="82560" y="83425"/>
                  </a:cubicBezTo>
                  <a:cubicBezTo>
                    <a:pt x="82957" y="83253"/>
                    <a:pt x="82792" y="82703"/>
                    <a:pt x="82423" y="82703"/>
                  </a:cubicBezTo>
                  <a:close/>
                  <a:moveTo>
                    <a:pt x="40008" y="83903"/>
                  </a:moveTo>
                  <a:cubicBezTo>
                    <a:pt x="39594" y="83903"/>
                    <a:pt x="39481" y="84552"/>
                    <a:pt x="39947" y="84652"/>
                  </a:cubicBezTo>
                  <a:cubicBezTo>
                    <a:pt x="40673" y="84818"/>
                    <a:pt x="41412" y="84973"/>
                    <a:pt x="42162" y="85116"/>
                  </a:cubicBezTo>
                  <a:lnTo>
                    <a:pt x="42233" y="85116"/>
                  </a:lnTo>
                  <a:lnTo>
                    <a:pt x="42233" y="85128"/>
                  </a:lnTo>
                  <a:cubicBezTo>
                    <a:pt x="42686" y="85116"/>
                    <a:pt x="42745" y="84473"/>
                    <a:pt x="42305" y="84378"/>
                  </a:cubicBezTo>
                  <a:cubicBezTo>
                    <a:pt x="41566" y="84235"/>
                    <a:pt x="40840" y="84080"/>
                    <a:pt x="40102" y="83914"/>
                  </a:cubicBezTo>
                  <a:cubicBezTo>
                    <a:pt x="40069" y="83906"/>
                    <a:pt x="40038" y="83903"/>
                    <a:pt x="40008" y="83903"/>
                  </a:cubicBezTo>
                  <a:close/>
                  <a:moveTo>
                    <a:pt x="78127" y="84082"/>
                  </a:moveTo>
                  <a:cubicBezTo>
                    <a:pt x="78094" y="84082"/>
                    <a:pt x="78059" y="84089"/>
                    <a:pt x="78023" y="84104"/>
                  </a:cubicBezTo>
                  <a:cubicBezTo>
                    <a:pt x="77309" y="84295"/>
                    <a:pt x="76583" y="84473"/>
                    <a:pt x="75844" y="84640"/>
                  </a:cubicBezTo>
                  <a:cubicBezTo>
                    <a:pt x="75404" y="84735"/>
                    <a:pt x="75475" y="85390"/>
                    <a:pt x="75928" y="85390"/>
                  </a:cubicBezTo>
                  <a:cubicBezTo>
                    <a:pt x="75964" y="85390"/>
                    <a:pt x="75987" y="85378"/>
                    <a:pt x="76011" y="85378"/>
                  </a:cubicBezTo>
                  <a:cubicBezTo>
                    <a:pt x="76749" y="85199"/>
                    <a:pt x="77488" y="85021"/>
                    <a:pt x="78226" y="84818"/>
                  </a:cubicBezTo>
                  <a:cubicBezTo>
                    <a:pt x="78604" y="84764"/>
                    <a:pt x="78452" y="84082"/>
                    <a:pt x="78127" y="84082"/>
                  </a:cubicBezTo>
                  <a:close/>
                  <a:moveTo>
                    <a:pt x="44446" y="84786"/>
                  </a:moveTo>
                  <a:cubicBezTo>
                    <a:pt x="44018" y="84786"/>
                    <a:pt x="43930" y="85454"/>
                    <a:pt x="44400" y="85533"/>
                  </a:cubicBezTo>
                  <a:cubicBezTo>
                    <a:pt x="45138" y="85664"/>
                    <a:pt x="45876" y="85783"/>
                    <a:pt x="46627" y="85902"/>
                  </a:cubicBezTo>
                  <a:lnTo>
                    <a:pt x="46698" y="85902"/>
                  </a:lnTo>
                  <a:cubicBezTo>
                    <a:pt x="47127" y="85878"/>
                    <a:pt x="47174" y="85247"/>
                    <a:pt x="46746" y="85152"/>
                  </a:cubicBezTo>
                  <a:cubicBezTo>
                    <a:pt x="46007" y="85045"/>
                    <a:pt x="45269" y="84926"/>
                    <a:pt x="44531" y="84795"/>
                  </a:cubicBezTo>
                  <a:cubicBezTo>
                    <a:pt x="44501" y="84789"/>
                    <a:pt x="44473" y="84786"/>
                    <a:pt x="44446" y="84786"/>
                  </a:cubicBezTo>
                  <a:close/>
                  <a:moveTo>
                    <a:pt x="73729" y="85098"/>
                  </a:moveTo>
                  <a:cubicBezTo>
                    <a:pt x="73705" y="85098"/>
                    <a:pt x="73680" y="85100"/>
                    <a:pt x="73654" y="85104"/>
                  </a:cubicBezTo>
                  <a:cubicBezTo>
                    <a:pt x="72916" y="85247"/>
                    <a:pt x="72177" y="85366"/>
                    <a:pt x="71427" y="85485"/>
                  </a:cubicBezTo>
                  <a:cubicBezTo>
                    <a:pt x="70999" y="85580"/>
                    <a:pt x="71046" y="86200"/>
                    <a:pt x="71487" y="86223"/>
                  </a:cubicBezTo>
                  <a:cubicBezTo>
                    <a:pt x="71511" y="86235"/>
                    <a:pt x="71523" y="86235"/>
                    <a:pt x="71546" y="86235"/>
                  </a:cubicBezTo>
                  <a:cubicBezTo>
                    <a:pt x="72296" y="86116"/>
                    <a:pt x="73047" y="85997"/>
                    <a:pt x="73785" y="85854"/>
                  </a:cubicBezTo>
                  <a:cubicBezTo>
                    <a:pt x="74258" y="85764"/>
                    <a:pt x="74155" y="85098"/>
                    <a:pt x="73729" y="85098"/>
                  </a:cubicBezTo>
                  <a:close/>
                  <a:moveTo>
                    <a:pt x="48972" y="85473"/>
                  </a:moveTo>
                  <a:cubicBezTo>
                    <a:pt x="48532" y="85473"/>
                    <a:pt x="48448" y="86104"/>
                    <a:pt x="48877" y="86223"/>
                  </a:cubicBezTo>
                  <a:cubicBezTo>
                    <a:pt x="49627" y="86319"/>
                    <a:pt x="50377" y="86414"/>
                    <a:pt x="51139" y="86485"/>
                  </a:cubicBezTo>
                  <a:lnTo>
                    <a:pt x="51175" y="86485"/>
                  </a:lnTo>
                  <a:lnTo>
                    <a:pt x="51163" y="86497"/>
                  </a:lnTo>
                  <a:cubicBezTo>
                    <a:pt x="51167" y="86497"/>
                    <a:pt x="51171" y="86497"/>
                    <a:pt x="51175" y="86497"/>
                  </a:cubicBezTo>
                  <a:cubicBezTo>
                    <a:pt x="51652" y="86497"/>
                    <a:pt x="51683" y="85783"/>
                    <a:pt x="51210" y="85747"/>
                  </a:cubicBezTo>
                  <a:cubicBezTo>
                    <a:pt x="50460" y="85664"/>
                    <a:pt x="49722" y="85580"/>
                    <a:pt x="48972" y="85473"/>
                  </a:cubicBezTo>
                  <a:close/>
                  <a:moveTo>
                    <a:pt x="69271" y="85762"/>
                  </a:moveTo>
                  <a:cubicBezTo>
                    <a:pt x="69249" y="85762"/>
                    <a:pt x="69225" y="85765"/>
                    <a:pt x="69201" y="85771"/>
                  </a:cubicBezTo>
                  <a:cubicBezTo>
                    <a:pt x="68463" y="85866"/>
                    <a:pt x="67713" y="85938"/>
                    <a:pt x="66962" y="85997"/>
                  </a:cubicBezTo>
                  <a:cubicBezTo>
                    <a:pt x="66470" y="86021"/>
                    <a:pt x="66497" y="86748"/>
                    <a:pt x="66975" y="86748"/>
                  </a:cubicBezTo>
                  <a:cubicBezTo>
                    <a:pt x="66983" y="86748"/>
                    <a:pt x="66990" y="86748"/>
                    <a:pt x="66998" y="86747"/>
                  </a:cubicBezTo>
                  <a:lnTo>
                    <a:pt x="67022" y="86747"/>
                  </a:lnTo>
                  <a:cubicBezTo>
                    <a:pt x="67784" y="86676"/>
                    <a:pt x="68534" y="86604"/>
                    <a:pt x="69284" y="86521"/>
                  </a:cubicBezTo>
                  <a:cubicBezTo>
                    <a:pt x="69688" y="86521"/>
                    <a:pt x="69627" y="85762"/>
                    <a:pt x="69271" y="85762"/>
                  </a:cubicBezTo>
                  <a:close/>
                  <a:moveTo>
                    <a:pt x="53461" y="85961"/>
                  </a:moveTo>
                  <a:cubicBezTo>
                    <a:pt x="53020" y="85973"/>
                    <a:pt x="52961" y="86604"/>
                    <a:pt x="53389" y="86700"/>
                  </a:cubicBezTo>
                  <a:cubicBezTo>
                    <a:pt x="54151" y="86759"/>
                    <a:pt x="54913" y="86819"/>
                    <a:pt x="55663" y="86866"/>
                  </a:cubicBezTo>
                  <a:lnTo>
                    <a:pt x="55687" y="86866"/>
                  </a:lnTo>
                  <a:cubicBezTo>
                    <a:pt x="55691" y="86866"/>
                    <a:pt x="55695" y="86866"/>
                    <a:pt x="55699" y="86866"/>
                  </a:cubicBezTo>
                  <a:cubicBezTo>
                    <a:pt x="56188" y="86866"/>
                    <a:pt x="56207" y="86128"/>
                    <a:pt x="55711" y="86116"/>
                  </a:cubicBezTo>
                  <a:cubicBezTo>
                    <a:pt x="54961" y="86069"/>
                    <a:pt x="54211" y="86021"/>
                    <a:pt x="53461" y="85961"/>
                  </a:cubicBezTo>
                  <a:close/>
                  <a:moveTo>
                    <a:pt x="64746" y="86151"/>
                  </a:moveTo>
                  <a:cubicBezTo>
                    <a:pt x="64739" y="86151"/>
                    <a:pt x="64731" y="86151"/>
                    <a:pt x="64724" y="86152"/>
                  </a:cubicBezTo>
                  <a:cubicBezTo>
                    <a:pt x="63974" y="86188"/>
                    <a:pt x="63224" y="86211"/>
                    <a:pt x="62474" y="86235"/>
                  </a:cubicBezTo>
                  <a:cubicBezTo>
                    <a:pt x="61974" y="86235"/>
                    <a:pt x="61974" y="86985"/>
                    <a:pt x="62474" y="86985"/>
                  </a:cubicBezTo>
                  <a:lnTo>
                    <a:pt x="62486" y="86985"/>
                  </a:lnTo>
                  <a:cubicBezTo>
                    <a:pt x="63248" y="86973"/>
                    <a:pt x="64010" y="86938"/>
                    <a:pt x="64760" y="86902"/>
                  </a:cubicBezTo>
                  <a:cubicBezTo>
                    <a:pt x="64974" y="86890"/>
                    <a:pt x="65129" y="86711"/>
                    <a:pt x="65117" y="86509"/>
                  </a:cubicBezTo>
                  <a:cubicBezTo>
                    <a:pt x="65105" y="86303"/>
                    <a:pt x="64939" y="86151"/>
                    <a:pt x="64746" y="86151"/>
                  </a:cubicBezTo>
                  <a:close/>
                  <a:moveTo>
                    <a:pt x="57961" y="86211"/>
                  </a:moveTo>
                  <a:cubicBezTo>
                    <a:pt x="57759" y="86211"/>
                    <a:pt x="57592" y="86366"/>
                    <a:pt x="57580" y="86581"/>
                  </a:cubicBezTo>
                  <a:cubicBezTo>
                    <a:pt x="57568" y="86783"/>
                    <a:pt x="57735" y="86962"/>
                    <a:pt x="57937" y="86962"/>
                  </a:cubicBezTo>
                  <a:cubicBezTo>
                    <a:pt x="58699" y="86997"/>
                    <a:pt x="59461" y="87009"/>
                    <a:pt x="60212" y="87009"/>
                  </a:cubicBezTo>
                  <a:cubicBezTo>
                    <a:pt x="60688" y="86973"/>
                    <a:pt x="60688" y="86283"/>
                    <a:pt x="60212" y="86247"/>
                  </a:cubicBezTo>
                  <a:cubicBezTo>
                    <a:pt x="59473" y="86247"/>
                    <a:pt x="58711" y="86235"/>
                    <a:pt x="57961" y="862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25"/>
          <p:cNvGrpSpPr/>
          <p:nvPr/>
        </p:nvGrpSpPr>
        <p:grpSpPr>
          <a:xfrm rot="5043988">
            <a:off x="6296042" y="3486751"/>
            <a:ext cx="447264" cy="1460739"/>
            <a:chOff x="2543450" y="2488825"/>
            <a:chExt cx="605180" cy="1976483"/>
          </a:xfrm>
        </p:grpSpPr>
        <p:sp>
          <p:nvSpPr>
            <p:cNvPr id="1178" name="Google Shape;1178;p25"/>
            <p:cNvSpPr/>
            <p:nvPr/>
          </p:nvSpPr>
          <p:spPr>
            <a:xfrm>
              <a:off x="2942006" y="4083770"/>
              <a:ext cx="206623" cy="263257"/>
            </a:xfrm>
            <a:custGeom>
              <a:avLst/>
              <a:gdLst/>
              <a:ahLst/>
              <a:cxnLst/>
              <a:rect l="l" t="t" r="r" b="b"/>
              <a:pathLst>
                <a:path w="5728" h="7298" extrusionOk="0">
                  <a:moveTo>
                    <a:pt x="2677" y="0"/>
                  </a:moveTo>
                  <a:cubicBezTo>
                    <a:pt x="2404" y="0"/>
                    <a:pt x="2127" y="47"/>
                    <a:pt x="1858" y="147"/>
                  </a:cubicBezTo>
                  <a:cubicBezTo>
                    <a:pt x="620" y="611"/>
                    <a:pt x="1" y="1980"/>
                    <a:pt x="453" y="3218"/>
                  </a:cubicBezTo>
                  <a:cubicBezTo>
                    <a:pt x="888" y="4366"/>
                    <a:pt x="2970" y="7297"/>
                    <a:pt x="4250" y="7297"/>
                  </a:cubicBezTo>
                  <a:cubicBezTo>
                    <a:pt x="4338" y="7297"/>
                    <a:pt x="4422" y="7284"/>
                    <a:pt x="4501" y="7255"/>
                  </a:cubicBezTo>
                  <a:cubicBezTo>
                    <a:pt x="5728" y="6790"/>
                    <a:pt x="5370" y="2790"/>
                    <a:pt x="4918" y="1552"/>
                  </a:cubicBezTo>
                  <a:cubicBezTo>
                    <a:pt x="4565" y="595"/>
                    <a:pt x="3646" y="0"/>
                    <a:pt x="2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2543450" y="4083770"/>
              <a:ext cx="206623" cy="263257"/>
            </a:xfrm>
            <a:custGeom>
              <a:avLst/>
              <a:gdLst/>
              <a:ahLst/>
              <a:cxnLst/>
              <a:rect l="l" t="t" r="r" b="b"/>
              <a:pathLst>
                <a:path w="5728" h="7298" extrusionOk="0">
                  <a:moveTo>
                    <a:pt x="3051" y="0"/>
                  </a:moveTo>
                  <a:cubicBezTo>
                    <a:pt x="2082" y="0"/>
                    <a:pt x="1163" y="595"/>
                    <a:pt x="810" y="1552"/>
                  </a:cubicBezTo>
                  <a:lnTo>
                    <a:pt x="822" y="1552"/>
                  </a:lnTo>
                  <a:cubicBezTo>
                    <a:pt x="358" y="2790"/>
                    <a:pt x="1" y="6790"/>
                    <a:pt x="1239" y="7255"/>
                  </a:cubicBezTo>
                  <a:cubicBezTo>
                    <a:pt x="1318" y="7284"/>
                    <a:pt x="1402" y="7297"/>
                    <a:pt x="1490" y="7297"/>
                  </a:cubicBezTo>
                  <a:cubicBezTo>
                    <a:pt x="2771" y="7297"/>
                    <a:pt x="4863" y="4366"/>
                    <a:pt x="5275" y="3218"/>
                  </a:cubicBezTo>
                  <a:cubicBezTo>
                    <a:pt x="5728" y="1980"/>
                    <a:pt x="5108" y="611"/>
                    <a:pt x="3870" y="147"/>
                  </a:cubicBezTo>
                  <a:cubicBezTo>
                    <a:pt x="3601" y="47"/>
                    <a:pt x="3324" y="0"/>
                    <a:pt x="3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2732863" y="4111798"/>
              <a:ext cx="224227" cy="353511"/>
            </a:xfrm>
            <a:custGeom>
              <a:avLst/>
              <a:gdLst/>
              <a:ahLst/>
              <a:cxnLst/>
              <a:rect l="l" t="t" r="r" b="b"/>
              <a:pathLst>
                <a:path w="6216" h="9800" extrusionOk="0">
                  <a:moveTo>
                    <a:pt x="3125" y="0"/>
                  </a:moveTo>
                  <a:cubicBezTo>
                    <a:pt x="3104" y="0"/>
                    <a:pt x="3082" y="0"/>
                    <a:pt x="3060" y="1"/>
                  </a:cubicBezTo>
                  <a:cubicBezTo>
                    <a:pt x="1358" y="36"/>
                    <a:pt x="0" y="1453"/>
                    <a:pt x="60" y="3156"/>
                  </a:cubicBezTo>
                  <a:cubicBezTo>
                    <a:pt x="84" y="4854"/>
                    <a:pt x="1541" y="9800"/>
                    <a:pt x="3227" y="9800"/>
                  </a:cubicBezTo>
                  <a:cubicBezTo>
                    <a:pt x="3231" y="9800"/>
                    <a:pt x="3235" y="9800"/>
                    <a:pt x="3239" y="9800"/>
                  </a:cubicBezTo>
                  <a:cubicBezTo>
                    <a:pt x="4941" y="9764"/>
                    <a:pt x="6215" y="4739"/>
                    <a:pt x="6180" y="3049"/>
                  </a:cubicBezTo>
                  <a:cubicBezTo>
                    <a:pt x="6180" y="1368"/>
                    <a:pt x="4810" y="0"/>
                    <a:pt x="3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2648671" y="2488825"/>
              <a:ext cx="394741" cy="462991"/>
            </a:xfrm>
            <a:custGeom>
              <a:avLst/>
              <a:gdLst/>
              <a:ahLst/>
              <a:cxnLst/>
              <a:rect l="l" t="t" r="r" b="b"/>
              <a:pathLst>
                <a:path w="10943" h="12835" extrusionOk="0">
                  <a:moveTo>
                    <a:pt x="5466" y="0"/>
                  </a:moveTo>
                  <a:cubicBezTo>
                    <a:pt x="1025" y="0"/>
                    <a:pt x="1" y="12835"/>
                    <a:pt x="1" y="12835"/>
                  </a:cubicBezTo>
                  <a:lnTo>
                    <a:pt x="10943" y="12835"/>
                  </a:lnTo>
                  <a:cubicBezTo>
                    <a:pt x="10943" y="12835"/>
                    <a:pt x="9669" y="0"/>
                    <a:pt x="5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2648671" y="2954366"/>
              <a:ext cx="394741" cy="1035533"/>
            </a:xfrm>
            <a:custGeom>
              <a:avLst/>
              <a:gdLst/>
              <a:ahLst/>
              <a:cxnLst/>
              <a:rect l="l" t="t" r="r" b="b"/>
              <a:pathLst>
                <a:path w="10943" h="28707" extrusionOk="0">
                  <a:moveTo>
                    <a:pt x="1" y="0"/>
                  </a:moveTo>
                  <a:lnTo>
                    <a:pt x="1" y="28706"/>
                  </a:lnTo>
                  <a:lnTo>
                    <a:pt x="10943" y="28706"/>
                  </a:lnTo>
                  <a:lnTo>
                    <a:pt x="109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2648671" y="3590851"/>
              <a:ext cx="394741" cy="36541"/>
            </a:xfrm>
            <a:custGeom>
              <a:avLst/>
              <a:gdLst/>
              <a:ahLst/>
              <a:cxnLst/>
              <a:rect l="l" t="t" r="r" b="b"/>
              <a:pathLst>
                <a:path w="10943" h="1013" extrusionOk="0">
                  <a:moveTo>
                    <a:pt x="1" y="0"/>
                  </a:moveTo>
                  <a:lnTo>
                    <a:pt x="1" y="1012"/>
                  </a:lnTo>
                  <a:lnTo>
                    <a:pt x="10943" y="1012"/>
                  </a:lnTo>
                  <a:lnTo>
                    <a:pt x="109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2648671" y="3582698"/>
              <a:ext cx="394741" cy="8188"/>
            </a:xfrm>
            <a:custGeom>
              <a:avLst/>
              <a:gdLst/>
              <a:ahLst/>
              <a:cxnLst/>
              <a:rect l="l" t="t" r="r" b="b"/>
              <a:pathLst>
                <a:path w="10943" h="227" extrusionOk="0">
                  <a:moveTo>
                    <a:pt x="1" y="0"/>
                  </a:moveTo>
                  <a:lnTo>
                    <a:pt x="1" y="226"/>
                  </a:lnTo>
                  <a:lnTo>
                    <a:pt x="10943" y="226"/>
                  </a:lnTo>
                  <a:lnTo>
                    <a:pt x="10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2620319" y="3626922"/>
              <a:ext cx="451880" cy="566086"/>
            </a:xfrm>
            <a:custGeom>
              <a:avLst/>
              <a:gdLst/>
              <a:ahLst/>
              <a:cxnLst/>
              <a:rect l="l" t="t" r="r" b="b"/>
              <a:pathLst>
                <a:path w="12527" h="15693" extrusionOk="0">
                  <a:moveTo>
                    <a:pt x="3156" y="239"/>
                  </a:moveTo>
                  <a:lnTo>
                    <a:pt x="3156" y="10061"/>
                  </a:lnTo>
                  <a:lnTo>
                    <a:pt x="2239" y="10061"/>
                  </a:lnTo>
                  <a:lnTo>
                    <a:pt x="2239" y="239"/>
                  </a:lnTo>
                  <a:close/>
                  <a:moveTo>
                    <a:pt x="4942" y="239"/>
                  </a:moveTo>
                  <a:lnTo>
                    <a:pt x="4942" y="10061"/>
                  </a:lnTo>
                  <a:lnTo>
                    <a:pt x="4025" y="10061"/>
                  </a:lnTo>
                  <a:lnTo>
                    <a:pt x="4025" y="239"/>
                  </a:lnTo>
                  <a:close/>
                  <a:moveTo>
                    <a:pt x="6716" y="239"/>
                  </a:moveTo>
                  <a:lnTo>
                    <a:pt x="6716" y="10061"/>
                  </a:lnTo>
                  <a:lnTo>
                    <a:pt x="5799" y="10061"/>
                  </a:lnTo>
                  <a:lnTo>
                    <a:pt x="5799" y="239"/>
                  </a:lnTo>
                  <a:close/>
                  <a:moveTo>
                    <a:pt x="8502" y="239"/>
                  </a:moveTo>
                  <a:lnTo>
                    <a:pt x="8502" y="10061"/>
                  </a:lnTo>
                  <a:lnTo>
                    <a:pt x="7585" y="10061"/>
                  </a:lnTo>
                  <a:lnTo>
                    <a:pt x="7585" y="239"/>
                  </a:lnTo>
                  <a:close/>
                  <a:moveTo>
                    <a:pt x="10288" y="239"/>
                  </a:moveTo>
                  <a:lnTo>
                    <a:pt x="10288" y="10061"/>
                  </a:lnTo>
                  <a:lnTo>
                    <a:pt x="9371" y="10061"/>
                  </a:lnTo>
                  <a:lnTo>
                    <a:pt x="9371" y="239"/>
                  </a:lnTo>
                  <a:close/>
                  <a:moveTo>
                    <a:pt x="787" y="1"/>
                  </a:moveTo>
                  <a:lnTo>
                    <a:pt x="787" y="239"/>
                  </a:lnTo>
                  <a:lnTo>
                    <a:pt x="1382" y="239"/>
                  </a:lnTo>
                  <a:lnTo>
                    <a:pt x="1382" y="10061"/>
                  </a:lnTo>
                  <a:lnTo>
                    <a:pt x="799" y="10061"/>
                  </a:lnTo>
                  <a:cubicBezTo>
                    <a:pt x="1108" y="10502"/>
                    <a:pt x="1477" y="10919"/>
                    <a:pt x="1894" y="11288"/>
                  </a:cubicBezTo>
                  <a:lnTo>
                    <a:pt x="1846" y="11371"/>
                  </a:lnTo>
                  <a:cubicBezTo>
                    <a:pt x="1763" y="11354"/>
                    <a:pt x="1678" y="11346"/>
                    <a:pt x="1592" y="11346"/>
                  </a:cubicBezTo>
                  <a:cubicBezTo>
                    <a:pt x="1493" y="11346"/>
                    <a:pt x="1394" y="11357"/>
                    <a:pt x="1299" y="11383"/>
                  </a:cubicBezTo>
                  <a:cubicBezTo>
                    <a:pt x="870" y="11502"/>
                    <a:pt x="1" y="12752"/>
                    <a:pt x="1" y="12752"/>
                  </a:cubicBezTo>
                  <a:lnTo>
                    <a:pt x="3180" y="14169"/>
                  </a:lnTo>
                  <a:cubicBezTo>
                    <a:pt x="3180" y="14169"/>
                    <a:pt x="3478" y="12705"/>
                    <a:pt x="3335" y="12276"/>
                  </a:cubicBezTo>
                  <a:cubicBezTo>
                    <a:pt x="3263" y="12133"/>
                    <a:pt x="3168" y="12002"/>
                    <a:pt x="3037" y="11907"/>
                  </a:cubicBezTo>
                  <a:lnTo>
                    <a:pt x="3037" y="11907"/>
                  </a:lnTo>
                  <a:cubicBezTo>
                    <a:pt x="3466" y="11990"/>
                    <a:pt x="3894" y="12050"/>
                    <a:pt x="4335" y="12073"/>
                  </a:cubicBezTo>
                  <a:lnTo>
                    <a:pt x="4335" y="12288"/>
                  </a:lnTo>
                  <a:lnTo>
                    <a:pt x="5240" y="12288"/>
                  </a:lnTo>
                  <a:lnTo>
                    <a:pt x="5240" y="12347"/>
                  </a:lnTo>
                  <a:cubicBezTo>
                    <a:pt x="4942" y="12407"/>
                    <a:pt x="4656" y="12538"/>
                    <a:pt x="4418" y="12728"/>
                  </a:cubicBezTo>
                  <a:cubicBezTo>
                    <a:pt x="3835" y="13205"/>
                    <a:pt x="3370" y="15693"/>
                    <a:pt x="3370" y="15693"/>
                  </a:cubicBezTo>
                  <a:lnTo>
                    <a:pt x="9157" y="15693"/>
                  </a:lnTo>
                  <a:cubicBezTo>
                    <a:pt x="9157" y="15693"/>
                    <a:pt x="8621" y="13276"/>
                    <a:pt x="8109" y="12728"/>
                  </a:cubicBezTo>
                  <a:cubicBezTo>
                    <a:pt x="7871" y="12514"/>
                    <a:pt x="7585" y="12383"/>
                    <a:pt x="7288" y="12324"/>
                  </a:cubicBezTo>
                  <a:lnTo>
                    <a:pt x="7288" y="12276"/>
                  </a:lnTo>
                  <a:lnTo>
                    <a:pt x="8192" y="12276"/>
                  </a:lnTo>
                  <a:lnTo>
                    <a:pt x="8192" y="12062"/>
                  </a:lnTo>
                  <a:cubicBezTo>
                    <a:pt x="8633" y="12026"/>
                    <a:pt x="9073" y="11966"/>
                    <a:pt x="9514" y="11883"/>
                  </a:cubicBezTo>
                  <a:lnTo>
                    <a:pt x="9514" y="11883"/>
                  </a:lnTo>
                  <a:cubicBezTo>
                    <a:pt x="9383" y="11990"/>
                    <a:pt x="9264" y="12121"/>
                    <a:pt x="9193" y="12276"/>
                  </a:cubicBezTo>
                  <a:cubicBezTo>
                    <a:pt x="9050" y="12705"/>
                    <a:pt x="9347" y="14169"/>
                    <a:pt x="9347" y="14169"/>
                  </a:cubicBezTo>
                  <a:lnTo>
                    <a:pt x="12526" y="12752"/>
                  </a:lnTo>
                  <a:cubicBezTo>
                    <a:pt x="12526" y="12752"/>
                    <a:pt x="11669" y="11502"/>
                    <a:pt x="11228" y="11383"/>
                  </a:cubicBezTo>
                  <a:cubicBezTo>
                    <a:pt x="11133" y="11357"/>
                    <a:pt x="11034" y="11346"/>
                    <a:pt x="10935" y="11346"/>
                  </a:cubicBezTo>
                  <a:cubicBezTo>
                    <a:pt x="10849" y="11346"/>
                    <a:pt x="10764" y="11354"/>
                    <a:pt x="10681" y="11371"/>
                  </a:cubicBezTo>
                  <a:lnTo>
                    <a:pt x="10669" y="11323"/>
                  </a:lnTo>
                  <a:cubicBezTo>
                    <a:pt x="11086" y="10954"/>
                    <a:pt x="11443" y="10526"/>
                    <a:pt x="11740" y="10061"/>
                  </a:cubicBezTo>
                  <a:lnTo>
                    <a:pt x="11133" y="10061"/>
                  </a:lnTo>
                  <a:lnTo>
                    <a:pt x="11133" y="239"/>
                  </a:lnTo>
                  <a:lnTo>
                    <a:pt x="11729" y="239"/>
                  </a:lnTo>
                  <a:lnTo>
                    <a:pt x="117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2676158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32" y="0"/>
                  </a:moveTo>
                  <a:lnTo>
                    <a:pt x="1" y="215"/>
                  </a:lnTo>
                  <a:lnTo>
                    <a:pt x="132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2740582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32" y="0"/>
                  </a:moveTo>
                  <a:lnTo>
                    <a:pt x="1" y="215"/>
                  </a:lnTo>
                  <a:lnTo>
                    <a:pt x="132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2804573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32" y="0"/>
                  </a:moveTo>
                  <a:lnTo>
                    <a:pt x="1" y="215"/>
                  </a:lnTo>
                  <a:lnTo>
                    <a:pt x="132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2868997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20" y="0"/>
                  </a:moveTo>
                  <a:lnTo>
                    <a:pt x="1" y="215"/>
                  </a:lnTo>
                  <a:lnTo>
                    <a:pt x="120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2932988" y="3601167"/>
              <a:ext cx="18505" cy="15908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132" y="0"/>
                  </a:moveTo>
                  <a:lnTo>
                    <a:pt x="1" y="215"/>
                  </a:lnTo>
                  <a:lnTo>
                    <a:pt x="132" y="441"/>
                  </a:lnTo>
                  <a:lnTo>
                    <a:pt x="382" y="441"/>
                  </a:lnTo>
                  <a:lnTo>
                    <a:pt x="513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2997412" y="3601167"/>
              <a:ext cx="18072" cy="15908"/>
            </a:xfrm>
            <a:custGeom>
              <a:avLst/>
              <a:gdLst/>
              <a:ahLst/>
              <a:cxnLst/>
              <a:rect l="l" t="t" r="r" b="b"/>
              <a:pathLst>
                <a:path w="501" h="441" extrusionOk="0">
                  <a:moveTo>
                    <a:pt x="120" y="0"/>
                  </a:moveTo>
                  <a:lnTo>
                    <a:pt x="1" y="215"/>
                  </a:lnTo>
                  <a:lnTo>
                    <a:pt x="120" y="441"/>
                  </a:lnTo>
                  <a:lnTo>
                    <a:pt x="382" y="441"/>
                  </a:lnTo>
                  <a:lnTo>
                    <a:pt x="501" y="215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2648671" y="2931605"/>
              <a:ext cx="394741" cy="22798"/>
            </a:xfrm>
            <a:custGeom>
              <a:avLst/>
              <a:gdLst/>
              <a:ahLst/>
              <a:cxnLst/>
              <a:rect l="l" t="t" r="r" b="b"/>
              <a:pathLst>
                <a:path w="10943" h="632" extrusionOk="0">
                  <a:moveTo>
                    <a:pt x="1" y="0"/>
                  </a:moveTo>
                  <a:lnTo>
                    <a:pt x="1" y="631"/>
                  </a:lnTo>
                  <a:lnTo>
                    <a:pt x="10943" y="631"/>
                  </a:lnTo>
                  <a:lnTo>
                    <a:pt x="109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2735856" y="2655620"/>
              <a:ext cx="192447" cy="164779"/>
            </a:xfrm>
            <a:custGeom>
              <a:avLst/>
              <a:gdLst/>
              <a:ahLst/>
              <a:cxnLst/>
              <a:rect l="l" t="t" r="r" b="b"/>
              <a:pathLst>
                <a:path w="5335" h="4568" extrusionOk="0">
                  <a:moveTo>
                    <a:pt x="3049" y="698"/>
                  </a:moveTo>
                  <a:cubicBezTo>
                    <a:pt x="3930" y="698"/>
                    <a:pt x="4632" y="1401"/>
                    <a:pt x="4632" y="2282"/>
                  </a:cubicBezTo>
                  <a:cubicBezTo>
                    <a:pt x="4632" y="3233"/>
                    <a:pt x="3851" y="3868"/>
                    <a:pt x="3037" y="3868"/>
                  </a:cubicBezTo>
                  <a:cubicBezTo>
                    <a:pt x="2648" y="3868"/>
                    <a:pt x="2252" y="3724"/>
                    <a:pt x="1929" y="3401"/>
                  </a:cubicBezTo>
                  <a:cubicBezTo>
                    <a:pt x="929" y="2401"/>
                    <a:pt x="1644" y="698"/>
                    <a:pt x="3049" y="698"/>
                  </a:cubicBezTo>
                  <a:close/>
                  <a:moveTo>
                    <a:pt x="3039" y="0"/>
                  </a:moveTo>
                  <a:cubicBezTo>
                    <a:pt x="2479" y="0"/>
                    <a:pt x="1907" y="209"/>
                    <a:pt x="1441" y="674"/>
                  </a:cubicBezTo>
                  <a:cubicBezTo>
                    <a:pt x="1" y="2103"/>
                    <a:pt x="1025" y="4568"/>
                    <a:pt x="3049" y="4568"/>
                  </a:cubicBezTo>
                  <a:cubicBezTo>
                    <a:pt x="4311" y="4568"/>
                    <a:pt x="5335" y="3544"/>
                    <a:pt x="5335" y="2282"/>
                  </a:cubicBezTo>
                  <a:cubicBezTo>
                    <a:pt x="5335" y="912"/>
                    <a:pt x="4212" y="0"/>
                    <a:pt x="30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2757752" y="2672033"/>
              <a:ext cx="153813" cy="131629"/>
            </a:xfrm>
            <a:custGeom>
              <a:avLst/>
              <a:gdLst/>
              <a:ahLst/>
              <a:cxnLst/>
              <a:rect l="l" t="t" r="r" b="b"/>
              <a:pathLst>
                <a:path w="4264" h="3649" extrusionOk="0">
                  <a:moveTo>
                    <a:pt x="2428" y="1"/>
                  </a:moveTo>
                  <a:cubicBezTo>
                    <a:pt x="1981" y="1"/>
                    <a:pt x="1525" y="167"/>
                    <a:pt x="1156" y="541"/>
                  </a:cubicBezTo>
                  <a:cubicBezTo>
                    <a:pt x="1" y="1684"/>
                    <a:pt x="822" y="3648"/>
                    <a:pt x="2442" y="3648"/>
                  </a:cubicBezTo>
                  <a:cubicBezTo>
                    <a:pt x="3454" y="3648"/>
                    <a:pt x="4263" y="2839"/>
                    <a:pt x="4263" y="1827"/>
                  </a:cubicBezTo>
                  <a:cubicBezTo>
                    <a:pt x="4263" y="731"/>
                    <a:pt x="3364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25"/>
          <p:cNvGrpSpPr/>
          <p:nvPr/>
        </p:nvGrpSpPr>
        <p:grpSpPr>
          <a:xfrm>
            <a:off x="3970117" y="1023672"/>
            <a:ext cx="1498640" cy="1971165"/>
            <a:chOff x="710622" y="1252500"/>
            <a:chExt cx="1498640" cy="1971165"/>
          </a:xfrm>
        </p:grpSpPr>
        <p:grpSp>
          <p:nvGrpSpPr>
            <p:cNvPr id="1196" name="Google Shape;1196;p25"/>
            <p:cNvGrpSpPr/>
            <p:nvPr/>
          </p:nvGrpSpPr>
          <p:grpSpPr>
            <a:xfrm>
              <a:off x="883304" y="1252500"/>
              <a:ext cx="1121100" cy="1120779"/>
              <a:chOff x="883304" y="1252500"/>
              <a:chExt cx="1121100" cy="1120779"/>
            </a:xfrm>
          </p:grpSpPr>
          <p:sp>
            <p:nvSpPr>
              <p:cNvPr id="1197" name="Google Shape;1197;p25"/>
              <p:cNvSpPr/>
              <p:nvPr/>
            </p:nvSpPr>
            <p:spPr>
              <a:xfrm>
                <a:off x="1065841" y="1252500"/>
                <a:ext cx="352370" cy="263187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9836" extrusionOk="0">
                    <a:moveTo>
                      <a:pt x="13169" y="1"/>
                    </a:moveTo>
                    <a:cubicBezTo>
                      <a:pt x="8275" y="215"/>
                      <a:pt x="3608" y="2144"/>
                      <a:pt x="0" y="5454"/>
                    </a:cubicBezTo>
                    <a:lnTo>
                      <a:pt x="4382" y="9835"/>
                    </a:lnTo>
                    <a:cubicBezTo>
                      <a:pt x="6823" y="7680"/>
                      <a:pt x="9918" y="6394"/>
                      <a:pt x="13169" y="6192"/>
                    </a:cubicBezTo>
                    <a:lnTo>
                      <a:pt x="1316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5"/>
              <p:cNvSpPr/>
              <p:nvPr/>
            </p:nvSpPr>
            <p:spPr>
              <a:xfrm>
                <a:off x="883304" y="1434716"/>
                <a:ext cx="263160" cy="352396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13170" extrusionOk="0">
                    <a:moveTo>
                      <a:pt x="5453" y="1"/>
                    </a:moveTo>
                    <a:cubicBezTo>
                      <a:pt x="2155" y="3620"/>
                      <a:pt x="226" y="8276"/>
                      <a:pt x="0" y="13169"/>
                    </a:cubicBezTo>
                    <a:lnTo>
                      <a:pt x="6191" y="13169"/>
                    </a:lnTo>
                    <a:cubicBezTo>
                      <a:pt x="6406" y="9919"/>
                      <a:pt x="7680" y="6823"/>
                      <a:pt x="9835" y="4382"/>
                    </a:cubicBezTo>
                    <a:lnTo>
                      <a:pt x="5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5"/>
              <p:cNvSpPr/>
              <p:nvPr/>
            </p:nvSpPr>
            <p:spPr>
              <a:xfrm>
                <a:off x="1469472" y="1252500"/>
                <a:ext cx="352691" cy="263187"/>
              </a:xfrm>
              <a:custGeom>
                <a:avLst/>
                <a:gdLst/>
                <a:ahLst/>
                <a:cxnLst/>
                <a:rect l="l" t="t" r="r" b="b"/>
                <a:pathLst>
                  <a:path w="13181" h="9836" extrusionOk="0">
                    <a:moveTo>
                      <a:pt x="1" y="1"/>
                    </a:moveTo>
                    <a:lnTo>
                      <a:pt x="1" y="6192"/>
                    </a:lnTo>
                    <a:cubicBezTo>
                      <a:pt x="3263" y="6394"/>
                      <a:pt x="6347" y="7680"/>
                      <a:pt x="8799" y="9835"/>
                    </a:cubicBezTo>
                    <a:lnTo>
                      <a:pt x="13181" y="5454"/>
                    </a:lnTo>
                    <a:cubicBezTo>
                      <a:pt x="9561" y="2144"/>
                      <a:pt x="4906" y="215"/>
                      <a:pt x="1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5"/>
              <p:cNvSpPr/>
              <p:nvPr/>
            </p:nvSpPr>
            <p:spPr>
              <a:xfrm>
                <a:off x="883304" y="1838668"/>
                <a:ext cx="263160" cy="352396"/>
              </a:xfrm>
              <a:custGeom>
                <a:avLst/>
                <a:gdLst/>
                <a:ahLst/>
                <a:cxnLst/>
                <a:rect l="l" t="t" r="r" b="b"/>
                <a:pathLst>
                  <a:path w="9835" h="13170" extrusionOk="0">
                    <a:moveTo>
                      <a:pt x="0" y="1"/>
                    </a:moveTo>
                    <a:cubicBezTo>
                      <a:pt x="226" y="4894"/>
                      <a:pt x="2155" y="9550"/>
                      <a:pt x="5453" y="13169"/>
                    </a:cubicBezTo>
                    <a:lnTo>
                      <a:pt x="9835" y="8788"/>
                    </a:lnTo>
                    <a:cubicBezTo>
                      <a:pt x="7680" y="6347"/>
                      <a:pt x="6406" y="3251"/>
                      <a:pt x="6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5"/>
              <p:cNvSpPr/>
              <p:nvPr/>
            </p:nvSpPr>
            <p:spPr>
              <a:xfrm>
                <a:off x="1741217" y="1434716"/>
                <a:ext cx="263187" cy="352396"/>
              </a:xfrm>
              <a:custGeom>
                <a:avLst/>
                <a:gdLst/>
                <a:ahLst/>
                <a:cxnLst/>
                <a:rect l="l" t="t" r="r" b="b"/>
                <a:pathLst>
                  <a:path w="9836" h="13170" extrusionOk="0">
                    <a:moveTo>
                      <a:pt x="4382" y="1"/>
                    </a:moveTo>
                    <a:lnTo>
                      <a:pt x="1" y="4382"/>
                    </a:lnTo>
                    <a:cubicBezTo>
                      <a:pt x="2156" y="6823"/>
                      <a:pt x="3430" y="9919"/>
                      <a:pt x="3644" y="13169"/>
                    </a:cubicBezTo>
                    <a:lnTo>
                      <a:pt x="9835" y="13169"/>
                    </a:lnTo>
                    <a:cubicBezTo>
                      <a:pt x="9609" y="8276"/>
                      <a:pt x="7680" y="3620"/>
                      <a:pt x="4382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1065841" y="2110119"/>
                <a:ext cx="352370" cy="263160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9835" extrusionOk="0">
                    <a:moveTo>
                      <a:pt x="4382" y="0"/>
                    </a:moveTo>
                    <a:lnTo>
                      <a:pt x="0" y="4382"/>
                    </a:lnTo>
                    <a:cubicBezTo>
                      <a:pt x="3608" y="7692"/>
                      <a:pt x="8275" y="9620"/>
                      <a:pt x="13169" y="9835"/>
                    </a:cubicBezTo>
                    <a:lnTo>
                      <a:pt x="13169" y="3643"/>
                    </a:lnTo>
                    <a:cubicBezTo>
                      <a:pt x="9918" y="3441"/>
                      <a:pt x="6823" y="2155"/>
                      <a:pt x="4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1741217" y="1838668"/>
                <a:ext cx="263187" cy="352396"/>
              </a:xfrm>
              <a:custGeom>
                <a:avLst/>
                <a:gdLst/>
                <a:ahLst/>
                <a:cxnLst/>
                <a:rect l="l" t="t" r="r" b="b"/>
                <a:pathLst>
                  <a:path w="9836" h="13170" extrusionOk="0">
                    <a:moveTo>
                      <a:pt x="3644" y="1"/>
                    </a:moveTo>
                    <a:cubicBezTo>
                      <a:pt x="3430" y="3251"/>
                      <a:pt x="2156" y="6347"/>
                      <a:pt x="1" y="8788"/>
                    </a:cubicBezTo>
                    <a:lnTo>
                      <a:pt x="4382" y="13169"/>
                    </a:lnTo>
                    <a:cubicBezTo>
                      <a:pt x="7680" y="9550"/>
                      <a:pt x="9609" y="4894"/>
                      <a:pt x="9835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5"/>
              <p:cNvSpPr/>
              <p:nvPr/>
            </p:nvSpPr>
            <p:spPr>
              <a:xfrm>
                <a:off x="1469793" y="2110119"/>
                <a:ext cx="352370" cy="263160"/>
              </a:xfrm>
              <a:custGeom>
                <a:avLst/>
                <a:gdLst/>
                <a:ahLst/>
                <a:cxnLst/>
                <a:rect l="l" t="t" r="r" b="b"/>
                <a:pathLst>
                  <a:path w="13169" h="9835" extrusionOk="0">
                    <a:moveTo>
                      <a:pt x="8787" y="0"/>
                    </a:moveTo>
                    <a:cubicBezTo>
                      <a:pt x="6335" y="2155"/>
                      <a:pt x="3251" y="3441"/>
                      <a:pt x="1" y="3643"/>
                    </a:cubicBezTo>
                    <a:lnTo>
                      <a:pt x="1" y="9835"/>
                    </a:lnTo>
                    <a:cubicBezTo>
                      <a:pt x="4894" y="9620"/>
                      <a:pt x="9549" y="7692"/>
                      <a:pt x="13169" y="4382"/>
                    </a:cubicBezTo>
                    <a:lnTo>
                      <a:pt x="87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5"/>
              <p:cNvSpPr/>
              <p:nvPr/>
            </p:nvSpPr>
            <p:spPr>
              <a:xfrm>
                <a:off x="1086551" y="1481808"/>
                <a:ext cx="688470" cy="662114"/>
              </a:xfrm>
              <a:custGeom>
                <a:avLst/>
                <a:gdLst/>
                <a:ahLst/>
                <a:cxnLst/>
                <a:rect l="l" t="t" r="r" b="b"/>
                <a:pathLst>
                  <a:path w="25730" h="24745" extrusionOk="0">
                    <a:moveTo>
                      <a:pt x="13359" y="1075"/>
                    </a:moveTo>
                    <a:cubicBezTo>
                      <a:pt x="19586" y="1075"/>
                      <a:pt x="24646" y="6135"/>
                      <a:pt x="24658" y="12374"/>
                    </a:cubicBezTo>
                    <a:cubicBezTo>
                      <a:pt x="24658" y="16946"/>
                      <a:pt x="21896" y="21065"/>
                      <a:pt x="17681" y="22815"/>
                    </a:cubicBezTo>
                    <a:cubicBezTo>
                      <a:pt x="16284" y="23394"/>
                      <a:pt x="14818" y="23674"/>
                      <a:pt x="13365" y="23674"/>
                    </a:cubicBezTo>
                    <a:cubicBezTo>
                      <a:pt x="10420" y="23674"/>
                      <a:pt x="7526" y="22523"/>
                      <a:pt x="5358" y="20363"/>
                    </a:cubicBezTo>
                    <a:cubicBezTo>
                      <a:pt x="2132" y="17124"/>
                      <a:pt x="1167" y="12266"/>
                      <a:pt x="2917" y="8052"/>
                    </a:cubicBezTo>
                    <a:cubicBezTo>
                      <a:pt x="4668" y="3825"/>
                      <a:pt x="8787" y="1075"/>
                      <a:pt x="13359" y="1075"/>
                    </a:cubicBezTo>
                    <a:close/>
                    <a:moveTo>
                      <a:pt x="13355" y="0"/>
                    </a:moveTo>
                    <a:cubicBezTo>
                      <a:pt x="10137" y="0"/>
                      <a:pt x="6973" y="1258"/>
                      <a:pt x="4608" y="3623"/>
                    </a:cubicBezTo>
                    <a:cubicBezTo>
                      <a:pt x="1060" y="7159"/>
                      <a:pt x="0" y="12481"/>
                      <a:pt x="1917" y="17100"/>
                    </a:cubicBezTo>
                    <a:cubicBezTo>
                      <a:pt x="3834" y="21732"/>
                      <a:pt x="8347" y="24744"/>
                      <a:pt x="13359" y="24744"/>
                    </a:cubicBezTo>
                    <a:cubicBezTo>
                      <a:pt x="20181" y="24744"/>
                      <a:pt x="25718" y="19208"/>
                      <a:pt x="25730" y="12374"/>
                    </a:cubicBezTo>
                    <a:cubicBezTo>
                      <a:pt x="25730" y="7361"/>
                      <a:pt x="22718" y="2849"/>
                      <a:pt x="18086" y="944"/>
                    </a:cubicBezTo>
                    <a:cubicBezTo>
                      <a:pt x="16556" y="309"/>
                      <a:pt x="14949" y="0"/>
                      <a:pt x="133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8" name="Google Shape;1208;p25"/>
            <p:cNvSpPr txBox="1"/>
            <p:nvPr/>
          </p:nvSpPr>
          <p:spPr>
            <a:xfrm>
              <a:off x="710622" y="2467974"/>
              <a:ext cx="1498640" cy="7556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Времени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Отсутствие Данных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9" name="Google Shape;1209;p25"/>
            <p:cNvSpPr txBox="1"/>
            <p:nvPr/>
          </p:nvSpPr>
          <p:spPr>
            <a:xfrm>
              <a:off x="1017838" y="1656000"/>
              <a:ext cx="8277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</a:t>
              </a:r>
              <a:r>
                <a:rPr lang="ru-RU" sz="20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" sz="2000" dirty="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20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40" name="Google Shape;1240;p25"/>
          <p:cNvSpPr/>
          <p:nvPr/>
        </p:nvSpPr>
        <p:spPr>
          <a:xfrm rot="-5400000">
            <a:off x="1505508" y="2947775"/>
            <a:ext cx="729900" cy="1995300"/>
          </a:xfrm>
          <a:prstGeom prst="round2Same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25"/>
          <p:cNvSpPr/>
          <p:nvPr/>
        </p:nvSpPr>
        <p:spPr>
          <a:xfrm rot="5400000" flipH="1">
            <a:off x="3586183" y="2947775"/>
            <a:ext cx="729900" cy="1995300"/>
          </a:xfrm>
          <a:prstGeom prst="round2SameRect">
            <a:avLst>
              <a:gd name="adj1" fmla="val 16667"/>
              <a:gd name="adj2" fmla="val 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25"/>
          <p:cNvGrpSpPr/>
          <p:nvPr/>
        </p:nvGrpSpPr>
        <p:grpSpPr>
          <a:xfrm>
            <a:off x="922309" y="3662225"/>
            <a:ext cx="1930775" cy="637932"/>
            <a:chOff x="934840" y="3662225"/>
            <a:chExt cx="1930775" cy="637932"/>
          </a:xfrm>
        </p:grpSpPr>
        <p:sp>
          <p:nvSpPr>
            <p:cNvPr id="1243" name="Google Shape;1243;p25"/>
            <p:cNvSpPr txBox="1"/>
            <p:nvPr/>
          </p:nvSpPr>
          <p:spPr>
            <a:xfrm>
              <a:off x="934840" y="4053752"/>
              <a:ext cx="1930775" cy="246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Примерное расстояние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4" name="Google Shape;1244;p25"/>
            <p:cNvSpPr txBox="1"/>
            <p:nvPr/>
          </p:nvSpPr>
          <p:spPr>
            <a:xfrm>
              <a:off x="1031289" y="3662225"/>
              <a:ext cx="17034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8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</a:t>
              </a:r>
              <a:r>
                <a:rPr lang="en" sz="28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km</a:t>
              </a:r>
              <a:endParaRPr sz="28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45" name="Google Shape;1245;p25"/>
          <p:cNvGrpSpPr/>
          <p:nvPr/>
        </p:nvGrpSpPr>
        <p:grpSpPr>
          <a:xfrm>
            <a:off x="2953484" y="3662225"/>
            <a:ext cx="2034442" cy="555928"/>
            <a:chOff x="2966015" y="3662225"/>
            <a:chExt cx="2034442" cy="555928"/>
          </a:xfrm>
        </p:grpSpPr>
        <p:sp>
          <p:nvSpPr>
            <p:cNvPr id="1246" name="Google Shape;1246;p25"/>
            <p:cNvSpPr txBox="1"/>
            <p:nvPr/>
          </p:nvSpPr>
          <p:spPr>
            <a:xfrm>
              <a:off x="3117827" y="4053753"/>
              <a:ext cx="170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Спутник в полете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7" name="Google Shape;1247;p25"/>
            <p:cNvSpPr txBox="1"/>
            <p:nvPr/>
          </p:nvSpPr>
          <p:spPr>
            <a:xfrm>
              <a:off x="2966015" y="3662225"/>
              <a:ext cx="2034442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2:30 </a:t>
              </a:r>
              <a:r>
                <a:rPr lang="ru-RU" sz="2800" dirty="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часа</a:t>
              </a:r>
              <a:endParaRPr sz="2800" dirty="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0" name="Google Shape;1291;p26">
            <a:extLst>
              <a:ext uri="{FF2B5EF4-FFF2-40B4-BE49-F238E27FC236}">
                <a16:creationId xmlns:a16="http://schemas.microsoft.com/office/drawing/2014/main" id="{856061EF-F91D-7F4A-AD41-399EC71CB897}"/>
              </a:ext>
            </a:extLst>
          </p:cNvPr>
          <p:cNvSpPr/>
          <p:nvPr/>
        </p:nvSpPr>
        <p:spPr>
          <a:xfrm>
            <a:off x="2205137" y="1881291"/>
            <a:ext cx="1288855" cy="878009"/>
          </a:xfrm>
          <a:custGeom>
            <a:avLst/>
            <a:gdLst/>
            <a:ahLst/>
            <a:cxnLst/>
            <a:rect l="l" t="t" r="r" b="b"/>
            <a:pathLst>
              <a:path w="26195" h="21099" extrusionOk="0">
                <a:moveTo>
                  <a:pt x="10634" y="1012"/>
                </a:moveTo>
                <a:cubicBezTo>
                  <a:pt x="10642" y="1012"/>
                  <a:pt x="10649" y="1012"/>
                  <a:pt x="10657" y="1012"/>
                </a:cubicBezTo>
                <a:lnTo>
                  <a:pt x="14991" y="1012"/>
                </a:lnTo>
                <a:cubicBezTo>
                  <a:pt x="14998" y="1012"/>
                  <a:pt x="15006" y="1012"/>
                  <a:pt x="15013" y="1012"/>
                </a:cubicBezTo>
                <a:cubicBezTo>
                  <a:pt x="20313" y="1012"/>
                  <a:pt x="24671" y="5187"/>
                  <a:pt x="24897" y="10490"/>
                </a:cubicBezTo>
                <a:lnTo>
                  <a:pt x="24992" y="12371"/>
                </a:lnTo>
                <a:cubicBezTo>
                  <a:pt x="25182" y="16574"/>
                  <a:pt x="21813" y="20098"/>
                  <a:pt x="17598" y="20098"/>
                </a:cubicBezTo>
                <a:lnTo>
                  <a:pt x="8621" y="20098"/>
                </a:lnTo>
                <a:cubicBezTo>
                  <a:pt x="4394" y="20098"/>
                  <a:pt x="1037" y="16586"/>
                  <a:pt x="1227" y="12371"/>
                </a:cubicBezTo>
                <a:lnTo>
                  <a:pt x="1334" y="9930"/>
                </a:lnTo>
                <a:cubicBezTo>
                  <a:pt x="1548" y="4949"/>
                  <a:pt x="5656" y="1012"/>
                  <a:pt x="10634" y="1012"/>
                </a:cubicBezTo>
                <a:close/>
                <a:moveTo>
                  <a:pt x="10669" y="0"/>
                </a:moveTo>
                <a:cubicBezTo>
                  <a:pt x="5132" y="0"/>
                  <a:pt x="572" y="4358"/>
                  <a:pt x="334" y="9882"/>
                </a:cubicBezTo>
                <a:lnTo>
                  <a:pt x="215" y="12323"/>
                </a:lnTo>
                <a:cubicBezTo>
                  <a:pt x="1" y="17109"/>
                  <a:pt x="3823" y="21098"/>
                  <a:pt x="8621" y="21098"/>
                </a:cubicBezTo>
                <a:lnTo>
                  <a:pt x="17586" y="21098"/>
                </a:lnTo>
                <a:cubicBezTo>
                  <a:pt x="22373" y="21098"/>
                  <a:pt x="26194" y="17109"/>
                  <a:pt x="25980" y="12323"/>
                </a:cubicBezTo>
                <a:lnTo>
                  <a:pt x="25897" y="10442"/>
                </a:lnTo>
                <a:cubicBezTo>
                  <a:pt x="25647" y="4596"/>
                  <a:pt x="20825" y="0"/>
                  <a:pt x="1497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293;p26">
            <a:extLst>
              <a:ext uri="{FF2B5EF4-FFF2-40B4-BE49-F238E27FC236}">
                <a16:creationId xmlns:a16="http://schemas.microsoft.com/office/drawing/2014/main" id="{D3564B39-56BD-3C40-AE35-319C13BCC7C2}"/>
              </a:ext>
            </a:extLst>
          </p:cNvPr>
          <p:cNvSpPr txBox="1"/>
          <p:nvPr/>
        </p:nvSpPr>
        <p:spPr>
          <a:xfrm>
            <a:off x="2169137" y="2151485"/>
            <a:ext cx="1372924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11</a:t>
            </a:r>
            <a:r>
              <a:rPr lang="en" sz="3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,</a:t>
            </a:r>
            <a:r>
              <a:rPr lang="ru-RU" sz="3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914м</a:t>
            </a:r>
            <a:endParaRPr sz="30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" name="Google Shape;1295;p26">
            <a:extLst>
              <a:ext uri="{FF2B5EF4-FFF2-40B4-BE49-F238E27FC236}">
                <a16:creationId xmlns:a16="http://schemas.microsoft.com/office/drawing/2014/main" id="{1783B2AA-F076-404E-BC99-39AC7A4740A4}"/>
              </a:ext>
            </a:extLst>
          </p:cNvPr>
          <p:cNvSpPr txBox="1"/>
          <p:nvPr/>
        </p:nvSpPr>
        <p:spPr>
          <a:xfrm>
            <a:off x="1836643" y="2701336"/>
            <a:ext cx="1995299" cy="71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Максимально известная высота</a:t>
            </a:r>
            <a:endParaRPr sz="20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" name="Google Shape;1285;p26">
            <a:extLst>
              <a:ext uri="{FF2B5EF4-FFF2-40B4-BE49-F238E27FC236}">
                <a16:creationId xmlns:a16="http://schemas.microsoft.com/office/drawing/2014/main" id="{FDF094D8-DFB4-A24C-A17B-EBF77F90BD7A}"/>
              </a:ext>
            </a:extLst>
          </p:cNvPr>
          <p:cNvSpPr/>
          <p:nvPr/>
        </p:nvSpPr>
        <p:spPr>
          <a:xfrm>
            <a:off x="616564" y="1065848"/>
            <a:ext cx="1257950" cy="922652"/>
          </a:xfrm>
          <a:custGeom>
            <a:avLst/>
            <a:gdLst/>
            <a:ahLst/>
            <a:cxnLst/>
            <a:rect l="l" t="t" r="r" b="b"/>
            <a:pathLst>
              <a:path w="26195" h="21099" extrusionOk="0">
                <a:moveTo>
                  <a:pt x="10634" y="1012"/>
                </a:moveTo>
                <a:cubicBezTo>
                  <a:pt x="10642" y="1012"/>
                  <a:pt x="10649" y="1012"/>
                  <a:pt x="10657" y="1012"/>
                </a:cubicBezTo>
                <a:lnTo>
                  <a:pt x="14991" y="1012"/>
                </a:lnTo>
                <a:cubicBezTo>
                  <a:pt x="14998" y="1012"/>
                  <a:pt x="15006" y="1012"/>
                  <a:pt x="15013" y="1012"/>
                </a:cubicBezTo>
                <a:cubicBezTo>
                  <a:pt x="20313" y="1012"/>
                  <a:pt x="24671" y="5187"/>
                  <a:pt x="24897" y="10490"/>
                </a:cubicBezTo>
                <a:lnTo>
                  <a:pt x="24992" y="12371"/>
                </a:lnTo>
                <a:cubicBezTo>
                  <a:pt x="25182" y="16574"/>
                  <a:pt x="21813" y="20098"/>
                  <a:pt x="17598" y="20098"/>
                </a:cubicBezTo>
                <a:lnTo>
                  <a:pt x="8621" y="20098"/>
                </a:lnTo>
                <a:cubicBezTo>
                  <a:pt x="4394" y="20098"/>
                  <a:pt x="1037" y="16586"/>
                  <a:pt x="1227" y="12371"/>
                </a:cubicBezTo>
                <a:lnTo>
                  <a:pt x="1334" y="9930"/>
                </a:lnTo>
                <a:cubicBezTo>
                  <a:pt x="1548" y="4949"/>
                  <a:pt x="5656" y="1012"/>
                  <a:pt x="10634" y="1012"/>
                </a:cubicBezTo>
                <a:close/>
                <a:moveTo>
                  <a:pt x="10669" y="0"/>
                </a:moveTo>
                <a:cubicBezTo>
                  <a:pt x="5132" y="0"/>
                  <a:pt x="572" y="4358"/>
                  <a:pt x="334" y="9882"/>
                </a:cubicBezTo>
                <a:lnTo>
                  <a:pt x="215" y="12323"/>
                </a:lnTo>
                <a:cubicBezTo>
                  <a:pt x="1" y="17109"/>
                  <a:pt x="3823" y="21098"/>
                  <a:pt x="8621" y="21098"/>
                </a:cubicBezTo>
                <a:lnTo>
                  <a:pt x="17586" y="21098"/>
                </a:lnTo>
                <a:cubicBezTo>
                  <a:pt x="22373" y="21098"/>
                  <a:pt x="26194" y="17109"/>
                  <a:pt x="25980" y="12323"/>
                </a:cubicBezTo>
                <a:lnTo>
                  <a:pt x="25897" y="10442"/>
                </a:lnTo>
                <a:cubicBezTo>
                  <a:pt x="25647" y="4596"/>
                  <a:pt x="20825" y="0"/>
                  <a:pt x="149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287;p26">
            <a:extLst>
              <a:ext uri="{FF2B5EF4-FFF2-40B4-BE49-F238E27FC236}">
                <a16:creationId xmlns:a16="http://schemas.microsoft.com/office/drawing/2014/main" id="{0AE600ED-0361-BA40-AF56-F13B27180C8A}"/>
              </a:ext>
            </a:extLst>
          </p:cNvPr>
          <p:cNvSpPr txBox="1"/>
          <p:nvPr/>
        </p:nvSpPr>
        <p:spPr>
          <a:xfrm>
            <a:off x="616564" y="1294060"/>
            <a:ext cx="1257950" cy="48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31км/ч</a:t>
            </a:r>
            <a:endParaRPr sz="3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" name="Google Shape;1289;p26">
            <a:extLst>
              <a:ext uri="{FF2B5EF4-FFF2-40B4-BE49-F238E27FC236}">
                <a16:creationId xmlns:a16="http://schemas.microsoft.com/office/drawing/2014/main" id="{72B95178-2DE9-664C-ACB9-886578C763A5}"/>
              </a:ext>
            </a:extLst>
          </p:cNvPr>
          <p:cNvSpPr txBox="1"/>
          <p:nvPr/>
        </p:nvSpPr>
        <p:spPr>
          <a:xfrm>
            <a:off x="225140" y="1926355"/>
            <a:ext cx="1995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Средняя скорость</a:t>
            </a:r>
            <a:endParaRPr sz="2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AA982C0-B3E4-3D46-B687-649D5312C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E484F3-8CB9-7F4E-AE4D-6BDDBC5D6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p42"/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Полученные данные </a:t>
            </a:r>
            <a:endParaRPr dirty="0"/>
          </a:p>
        </p:txBody>
      </p:sp>
      <p:grpSp>
        <p:nvGrpSpPr>
          <p:cNvPr id="2999" name="Google Shape;2999;p42"/>
          <p:cNvGrpSpPr/>
          <p:nvPr/>
        </p:nvGrpSpPr>
        <p:grpSpPr>
          <a:xfrm>
            <a:off x="3439100" y="1661900"/>
            <a:ext cx="2331300" cy="2331300"/>
            <a:chOff x="3439100" y="1661900"/>
            <a:chExt cx="2331300" cy="2331300"/>
          </a:xfrm>
        </p:grpSpPr>
        <p:sp>
          <p:nvSpPr>
            <p:cNvPr id="3000" name="Google Shape;3000;p42"/>
            <p:cNvSpPr/>
            <p:nvPr/>
          </p:nvSpPr>
          <p:spPr>
            <a:xfrm>
              <a:off x="3439100" y="1661900"/>
              <a:ext cx="2331300" cy="2331300"/>
            </a:xfrm>
            <a:prstGeom prst="ellipse">
              <a:avLst/>
            </a:prstGeom>
            <a:gradFill>
              <a:gsLst>
                <a:gs pos="0">
                  <a:srgbClr val="0072C5">
                    <a:alpha val="9803"/>
                  </a:srgbClr>
                </a:gs>
                <a:gs pos="40000">
                  <a:srgbClr val="00C9F2">
                    <a:alpha val="9803"/>
                  </a:srgbClr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1" name="Google Shape;3001;p42"/>
            <p:cNvSpPr/>
            <p:nvPr/>
          </p:nvSpPr>
          <p:spPr>
            <a:xfrm>
              <a:off x="3491825" y="1744350"/>
              <a:ext cx="2160412" cy="2166394"/>
            </a:xfrm>
            <a:custGeom>
              <a:avLst/>
              <a:gdLst/>
              <a:ahLst/>
              <a:cxnLst/>
              <a:rect l="l" t="t" r="r" b="b"/>
              <a:pathLst>
                <a:path w="52008" h="52152" extrusionOk="0">
                  <a:moveTo>
                    <a:pt x="51210" y="25947"/>
                  </a:moveTo>
                  <a:lnTo>
                    <a:pt x="51210" y="25959"/>
                  </a:lnTo>
                  <a:lnTo>
                    <a:pt x="51210" y="25971"/>
                  </a:lnTo>
                  <a:cubicBezTo>
                    <a:pt x="51210" y="25959"/>
                    <a:pt x="51222" y="25947"/>
                    <a:pt x="51210" y="25947"/>
                  </a:cubicBezTo>
                  <a:close/>
                  <a:moveTo>
                    <a:pt x="26050" y="0"/>
                  </a:moveTo>
                  <a:cubicBezTo>
                    <a:pt x="26035" y="0"/>
                    <a:pt x="26019" y="1"/>
                    <a:pt x="26004" y="3"/>
                  </a:cubicBezTo>
                  <a:cubicBezTo>
                    <a:pt x="25933" y="15"/>
                    <a:pt x="25849" y="51"/>
                    <a:pt x="25790" y="99"/>
                  </a:cubicBezTo>
                  <a:cubicBezTo>
                    <a:pt x="25730" y="134"/>
                    <a:pt x="25671" y="194"/>
                    <a:pt x="25635" y="277"/>
                  </a:cubicBezTo>
                  <a:cubicBezTo>
                    <a:pt x="25623" y="301"/>
                    <a:pt x="25611" y="349"/>
                    <a:pt x="25611" y="396"/>
                  </a:cubicBezTo>
                  <a:cubicBezTo>
                    <a:pt x="25611" y="432"/>
                    <a:pt x="25587" y="480"/>
                    <a:pt x="25611" y="515"/>
                  </a:cubicBezTo>
                  <a:cubicBezTo>
                    <a:pt x="25623" y="670"/>
                    <a:pt x="25730" y="825"/>
                    <a:pt x="25873" y="884"/>
                  </a:cubicBezTo>
                  <a:cubicBezTo>
                    <a:pt x="26159" y="968"/>
                    <a:pt x="26409" y="1051"/>
                    <a:pt x="26695" y="1134"/>
                  </a:cubicBezTo>
                  <a:cubicBezTo>
                    <a:pt x="27766" y="1480"/>
                    <a:pt x="28802" y="1884"/>
                    <a:pt x="29814" y="2373"/>
                  </a:cubicBezTo>
                  <a:cubicBezTo>
                    <a:pt x="31838" y="3337"/>
                    <a:pt x="33731" y="4623"/>
                    <a:pt x="35374" y="6147"/>
                  </a:cubicBezTo>
                  <a:cubicBezTo>
                    <a:pt x="37006" y="7683"/>
                    <a:pt x="38422" y="9481"/>
                    <a:pt x="39446" y="11481"/>
                  </a:cubicBezTo>
                  <a:cubicBezTo>
                    <a:pt x="40470" y="13469"/>
                    <a:pt x="41161" y="15660"/>
                    <a:pt x="41363" y="17898"/>
                  </a:cubicBezTo>
                  <a:lnTo>
                    <a:pt x="41399" y="18315"/>
                  </a:lnTo>
                  <a:cubicBezTo>
                    <a:pt x="41399" y="18387"/>
                    <a:pt x="41411" y="18458"/>
                    <a:pt x="41411" y="18517"/>
                  </a:cubicBezTo>
                  <a:lnTo>
                    <a:pt x="41411" y="18732"/>
                  </a:lnTo>
                  <a:lnTo>
                    <a:pt x="41423" y="19577"/>
                  </a:lnTo>
                  <a:lnTo>
                    <a:pt x="41387" y="20411"/>
                  </a:lnTo>
                  <a:cubicBezTo>
                    <a:pt x="41387" y="20482"/>
                    <a:pt x="41387" y="20542"/>
                    <a:pt x="41363" y="20613"/>
                  </a:cubicBezTo>
                  <a:lnTo>
                    <a:pt x="41339" y="20827"/>
                  </a:lnTo>
                  <a:lnTo>
                    <a:pt x="41292" y="21244"/>
                  </a:lnTo>
                  <a:cubicBezTo>
                    <a:pt x="41161" y="22363"/>
                    <a:pt x="40887" y="23459"/>
                    <a:pt x="40506" y="24506"/>
                  </a:cubicBezTo>
                  <a:cubicBezTo>
                    <a:pt x="39720" y="26602"/>
                    <a:pt x="38375" y="28507"/>
                    <a:pt x="36589" y="29864"/>
                  </a:cubicBezTo>
                  <a:lnTo>
                    <a:pt x="36255" y="30102"/>
                  </a:lnTo>
                  <a:cubicBezTo>
                    <a:pt x="36136" y="30174"/>
                    <a:pt x="36029" y="30257"/>
                    <a:pt x="35910" y="30340"/>
                  </a:cubicBezTo>
                  <a:cubicBezTo>
                    <a:pt x="35672" y="30471"/>
                    <a:pt x="35434" y="30614"/>
                    <a:pt x="35172" y="30757"/>
                  </a:cubicBezTo>
                  <a:lnTo>
                    <a:pt x="34422" y="31114"/>
                  </a:lnTo>
                  <a:cubicBezTo>
                    <a:pt x="34172" y="31210"/>
                    <a:pt x="33898" y="31305"/>
                    <a:pt x="33636" y="31376"/>
                  </a:cubicBezTo>
                  <a:cubicBezTo>
                    <a:pt x="32908" y="31578"/>
                    <a:pt x="32141" y="31698"/>
                    <a:pt x="31381" y="31698"/>
                  </a:cubicBezTo>
                  <a:cubicBezTo>
                    <a:pt x="31023" y="31698"/>
                    <a:pt x="30665" y="31672"/>
                    <a:pt x="30314" y="31614"/>
                  </a:cubicBezTo>
                  <a:cubicBezTo>
                    <a:pt x="29767" y="31531"/>
                    <a:pt x="29231" y="31364"/>
                    <a:pt x="28719" y="31126"/>
                  </a:cubicBezTo>
                  <a:cubicBezTo>
                    <a:pt x="28588" y="31067"/>
                    <a:pt x="28469" y="31007"/>
                    <a:pt x="28350" y="30936"/>
                  </a:cubicBezTo>
                  <a:lnTo>
                    <a:pt x="28171" y="30829"/>
                  </a:lnTo>
                  <a:lnTo>
                    <a:pt x="28076" y="30781"/>
                  </a:lnTo>
                  <a:cubicBezTo>
                    <a:pt x="28064" y="30769"/>
                    <a:pt x="28016" y="30733"/>
                    <a:pt x="28004" y="30721"/>
                  </a:cubicBezTo>
                  <a:cubicBezTo>
                    <a:pt x="27778" y="30555"/>
                    <a:pt x="27576" y="30364"/>
                    <a:pt x="27385" y="30174"/>
                  </a:cubicBezTo>
                  <a:cubicBezTo>
                    <a:pt x="26992" y="29769"/>
                    <a:pt x="26683" y="29293"/>
                    <a:pt x="26492" y="28769"/>
                  </a:cubicBezTo>
                  <a:cubicBezTo>
                    <a:pt x="26290" y="28316"/>
                    <a:pt x="26218" y="27804"/>
                    <a:pt x="26230" y="27304"/>
                  </a:cubicBezTo>
                  <a:lnTo>
                    <a:pt x="26230" y="27304"/>
                  </a:lnTo>
                  <a:lnTo>
                    <a:pt x="26385" y="27519"/>
                  </a:lnTo>
                  <a:cubicBezTo>
                    <a:pt x="26492" y="27626"/>
                    <a:pt x="26564" y="27733"/>
                    <a:pt x="26659" y="27840"/>
                  </a:cubicBezTo>
                  <a:cubicBezTo>
                    <a:pt x="26766" y="27935"/>
                    <a:pt x="26873" y="28042"/>
                    <a:pt x="26992" y="28114"/>
                  </a:cubicBezTo>
                  <a:cubicBezTo>
                    <a:pt x="27052" y="28162"/>
                    <a:pt x="27100" y="28209"/>
                    <a:pt x="27159" y="28257"/>
                  </a:cubicBezTo>
                  <a:lnTo>
                    <a:pt x="27338" y="28376"/>
                  </a:lnTo>
                  <a:cubicBezTo>
                    <a:pt x="27814" y="28685"/>
                    <a:pt x="28362" y="28876"/>
                    <a:pt x="28933" y="28983"/>
                  </a:cubicBezTo>
                  <a:cubicBezTo>
                    <a:pt x="29254" y="29044"/>
                    <a:pt x="29578" y="29071"/>
                    <a:pt x="29902" y="29071"/>
                  </a:cubicBezTo>
                  <a:cubicBezTo>
                    <a:pt x="30144" y="29071"/>
                    <a:pt x="30385" y="29056"/>
                    <a:pt x="30624" y="29031"/>
                  </a:cubicBezTo>
                  <a:cubicBezTo>
                    <a:pt x="30755" y="29007"/>
                    <a:pt x="30910" y="28983"/>
                    <a:pt x="31040" y="28971"/>
                  </a:cubicBezTo>
                  <a:lnTo>
                    <a:pt x="31457" y="28876"/>
                  </a:lnTo>
                  <a:lnTo>
                    <a:pt x="31874" y="28757"/>
                  </a:lnTo>
                  <a:lnTo>
                    <a:pt x="32279" y="28614"/>
                  </a:lnTo>
                  <a:cubicBezTo>
                    <a:pt x="33326" y="28197"/>
                    <a:pt x="34279" y="27507"/>
                    <a:pt x="35017" y="26649"/>
                  </a:cubicBezTo>
                  <a:cubicBezTo>
                    <a:pt x="35755" y="25780"/>
                    <a:pt x="36291" y="24756"/>
                    <a:pt x="36648" y="23685"/>
                  </a:cubicBezTo>
                  <a:cubicBezTo>
                    <a:pt x="36744" y="23411"/>
                    <a:pt x="36827" y="23149"/>
                    <a:pt x="36910" y="22875"/>
                  </a:cubicBezTo>
                  <a:cubicBezTo>
                    <a:pt x="36946" y="22744"/>
                    <a:pt x="36994" y="22613"/>
                    <a:pt x="37029" y="22482"/>
                  </a:cubicBezTo>
                  <a:lnTo>
                    <a:pt x="37113" y="22066"/>
                  </a:lnTo>
                  <a:cubicBezTo>
                    <a:pt x="37148" y="21923"/>
                    <a:pt x="37184" y="21780"/>
                    <a:pt x="37196" y="21649"/>
                  </a:cubicBezTo>
                  <a:lnTo>
                    <a:pt x="37256" y="21232"/>
                  </a:lnTo>
                  <a:cubicBezTo>
                    <a:pt x="37279" y="21089"/>
                    <a:pt x="37303" y="20946"/>
                    <a:pt x="37327" y="20815"/>
                  </a:cubicBezTo>
                  <a:lnTo>
                    <a:pt x="37351" y="20399"/>
                  </a:lnTo>
                  <a:cubicBezTo>
                    <a:pt x="37446" y="19268"/>
                    <a:pt x="37351" y="18113"/>
                    <a:pt x="37113" y="17017"/>
                  </a:cubicBezTo>
                  <a:cubicBezTo>
                    <a:pt x="36648" y="14803"/>
                    <a:pt x="35577" y="12731"/>
                    <a:pt x="34136" y="10993"/>
                  </a:cubicBezTo>
                  <a:cubicBezTo>
                    <a:pt x="32684" y="9243"/>
                    <a:pt x="30874" y="7838"/>
                    <a:pt x="28885" y="6742"/>
                  </a:cubicBezTo>
                  <a:cubicBezTo>
                    <a:pt x="26885" y="5659"/>
                    <a:pt x="24718" y="4944"/>
                    <a:pt x="22480" y="4575"/>
                  </a:cubicBezTo>
                  <a:cubicBezTo>
                    <a:pt x="21337" y="4392"/>
                    <a:pt x="20176" y="4303"/>
                    <a:pt x="19015" y="4303"/>
                  </a:cubicBezTo>
                  <a:cubicBezTo>
                    <a:pt x="17914" y="4303"/>
                    <a:pt x="16813" y="4383"/>
                    <a:pt x="15729" y="4540"/>
                  </a:cubicBezTo>
                  <a:cubicBezTo>
                    <a:pt x="13491" y="4885"/>
                    <a:pt x="11312" y="5552"/>
                    <a:pt x="9288" y="6564"/>
                  </a:cubicBezTo>
                  <a:cubicBezTo>
                    <a:pt x="9026" y="6683"/>
                    <a:pt x="8776" y="6826"/>
                    <a:pt x="8526" y="6957"/>
                  </a:cubicBezTo>
                  <a:lnTo>
                    <a:pt x="8335" y="7064"/>
                  </a:lnTo>
                  <a:cubicBezTo>
                    <a:pt x="8276" y="7088"/>
                    <a:pt x="8216" y="7123"/>
                    <a:pt x="8133" y="7183"/>
                  </a:cubicBezTo>
                  <a:cubicBezTo>
                    <a:pt x="8014" y="7278"/>
                    <a:pt x="7954" y="7457"/>
                    <a:pt x="7990" y="7611"/>
                  </a:cubicBezTo>
                  <a:cubicBezTo>
                    <a:pt x="8014" y="7778"/>
                    <a:pt x="8133" y="7909"/>
                    <a:pt x="8288" y="7957"/>
                  </a:cubicBezTo>
                  <a:cubicBezTo>
                    <a:pt x="8329" y="7971"/>
                    <a:pt x="8379" y="7976"/>
                    <a:pt x="8428" y="7976"/>
                  </a:cubicBezTo>
                  <a:cubicBezTo>
                    <a:pt x="8462" y="7976"/>
                    <a:pt x="8496" y="7973"/>
                    <a:pt x="8526" y="7969"/>
                  </a:cubicBezTo>
                  <a:cubicBezTo>
                    <a:pt x="8597" y="7957"/>
                    <a:pt x="8669" y="7909"/>
                    <a:pt x="8728" y="7873"/>
                  </a:cubicBezTo>
                  <a:cubicBezTo>
                    <a:pt x="8990" y="7742"/>
                    <a:pt x="9228" y="7611"/>
                    <a:pt x="9478" y="7480"/>
                  </a:cubicBezTo>
                  <a:cubicBezTo>
                    <a:pt x="10478" y="6968"/>
                    <a:pt x="11514" y="6540"/>
                    <a:pt x="12586" y="6195"/>
                  </a:cubicBezTo>
                  <a:cubicBezTo>
                    <a:pt x="14625" y="5549"/>
                    <a:pt x="16772" y="5216"/>
                    <a:pt x="18914" y="5216"/>
                  </a:cubicBezTo>
                  <a:cubicBezTo>
                    <a:pt x="19023" y="5216"/>
                    <a:pt x="19132" y="5216"/>
                    <a:pt x="19241" y="5218"/>
                  </a:cubicBezTo>
                  <a:cubicBezTo>
                    <a:pt x="21492" y="5242"/>
                    <a:pt x="23730" y="5647"/>
                    <a:pt x="25849" y="6409"/>
                  </a:cubicBezTo>
                  <a:cubicBezTo>
                    <a:pt x="27957" y="7159"/>
                    <a:pt x="29957" y="8290"/>
                    <a:pt x="31648" y="9766"/>
                  </a:cubicBezTo>
                  <a:cubicBezTo>
                    <a:pt x="33362" y="11231"/>
                    <a:pt x="34731" y="13088"/>
                    <a:pt x="35565" y="15172"/>
                  </a:cubicBezTo>
                  <a:cubicBezTo>
                    <a:pt x="35982" y="16208"/>
                    <a:pt x="36267" y="17315"/>
                    <a:pt x="36374" y="18434"/>
                  </a:cubicBezTo>
                  <a:cubicBezTo>
                    <a:pt x="36494" y="19541"/>
                    <a:pt x="36410" y="20673"/>
                    <a:pt x="36172" y="21780"/>
                  </a:cubicBezTo>
                  <a:cubicBezTo>
                    <a:pt x="36113" y="22042"/>
                    <a:pt x="36053" y="22327"/>
                    <a:pt x="35970" y="22601"/>
                  </a:cubicBezTo>
                  <a:cubicBezTo>
                    <a:pt x="35898" y="22863"/>
                    <a:pt x="35803" y="23137"/>
                    <a:pt x="35720" y="23399"/>
                  </a:cubicBezTo>
                  <a:cubicBezTo>
                    <a:pt x="35541" y="23935"/>
                    <a:pt x="35315" y="24447"/>
                    <a:pt x="35029" y="24935"/>
                  </a:cubicBezTo>
                  <a:cubicBezTo>
                    <a:pt x="34481" y="25899"/>
                    <a:pt x="33696" y="26745"/>
                    <a:pt x="32743" y="27328"/>
                  </a:cubicBezTo>
                  <a:cubicBezTo>
                    <a:pt x="32267" y="27614"/>
                    <a:pt x="31743" y="27852"/>
                    <a:pt x="31207" y="27983"/>
                  </a:cubicBezTo>
                  <a:cubicBezTo>
                    <a:pt x="30749" y="28095"/>
                    <a:pt x="30264" y="28155"/>
                    <a:pt x="29791" y="28155"/>
                  </a:cubicBezTo>
                  <a:cubicBezTo>
                    <a:pt x="29711" y="28155"/>
                    <a:pt x="29631" y="28153"/>
                    <a:pt x="29552" y="28150"/>
                  </a:cubicBezTo>
                  <a:cubicBezTo>
                    <a:pt x="29005" y="28102"/>
                    <a:pt x="28457" y="27971"/>
                    <a:pt x="27957" y="27697"/>
                  </a:cubicBezTo>
                  <a:cubicBezTo>
                    <a:pt x="27719" y="27566"/>
                    <a:pt x="27481" y="27400"/>
                    <a:pt x="27290" y="27209"/>
                  </a:cubicBezTo>
                  <a:cubicBezTo>
                    <a:pt x="27230" y="27161"/>
                    <a:pt x="27183" y="27102"/>
                    <a:pt x="27147" y="27066"/>
                  </a:cubicBezTo>
                  <a:lnTo>
                    <a:pt x="27064" y="26983"/>
                  </a:lnTo>
                  <a:lnTo>
                    <a:pt x="27040" y="26959"/>
                  </a:lnTo>
                  <a:lnTo>
                    <a:pt x="27004" y="26911"/>
                  </a:lnTo>
                  <a:lnTo>
                    <a:pt x="26849" y="26673"/>
                  </a:lnTo>
                  <a:lnTo>
                    <a:pt x="26849" y="26673"/>
                  </a:lnTo>
                  <a:cubicBezTo>
                    <a:pt x="27163" y="26732"/>
                    <a:pt x="27481" y="26768"/>
                    <a:pt x="27801" y="26768"/>
                  </a:cubicBezTo>
                  <a:cubicBezTo>
                    <a:pt x="28003" y="26768"/>
                    <a:pt x="28206" y="26753"/>
                    <a:pt x="28409" y="26721"/>
                  </a:cubicBezTo>
                  <a:cubicBezTo>
                    <a:pt x="28540" y="26685"/>
                    <a:pt x="28695" y="26661"/>
                    <a:pt x="28826" y="26626"/>
                  </a:cubicBezTo>
                  <a:lnTo>
                    <a:pt x="29231" y="26483"/>
                  </a:lnTo>
                  <a:cubicBezTo>
                    <a:pt x="29362" y="26435"/>
                    <a:pt x="29481" y="26364"/>
                    <a:pt x="29612" y="26304"/>
                  </a:cubicBezTo>
                  <a:cubicBezTo>
                    <a:pt x="29743" y="26245"/>
                    <a:pt x="29862" y="26185"/>
                    <a:pt x="29981" y="26090"/>
                  </a:cubicBezTo>
                  <a:cubicBezTo>
                    <a:pt x="30481" y="25792"/>
                    <a:pt x="30898" y="25387"/>
                    <a:pt x="31231" y="24947"/>
                  </a:cubicBezTo>
                  <a:cubicBezTo>
                    <a:pt x="31576" y="24494"/>
                    <a:pt x="31862" y="23994"/>
                    <a:pt x="32053" y="23459"/>
                  </a:cubicBezTo>
                  <a:cubicBezTo>
                    <a:pt x="32243" y="22923"/>
                    <a:pt x="32398" y="22375"/>
                    <a:pt x="32481" y="21815"/>
                  </a:cubicBezTo>
                  <a:cubicBezTo>
                    <a:pt x="32564" y="21256"/>
                    <a:pt x="32588" y="20684"/>
                    <a:pt x="32576" y="20125"/>
                  </a:cubicBezTo>
                  <a:lnTo>
                    <a:pt x="32541" y="19708"/>
                  </a:lnTo>
                  <a:cubicBezTo>
                    <a:pt x="32529" y="19565"/>
                    <a:pt x="32505" y="19422"/>
                    <a:pt x="32481" y="19291"/>
                  </a:cubicBezTo>
                  <a:cubicBezTo>
                    <a:pt x="32469" y="19160"/>
                    <a:pt x="32445" y="19006"/>
                    <a:pt x="32398" y="18875"/>
                  </a:cubicBezTo>
                  <a:cubicBezTo>
                    <a:pt x="32362" y="18744"/>
                    <a:pt x="32338" y="18589"/>
                    <a:pt x="32291" y="18458"/>
                  </a:cubicBezTo>
                  <a:cubicBezTo>
                    <a:pt x="32160" y="17910"/>
                    <a:pt x="31945" y="17374"/>
                    <a:pt x="31707" y="16863"/>
                  </a:cubicBezTo>
                  <a:cubicBezTo>
                    <a:pt x="31588" y="16612"/>
                    <a:pt x="31457" y="16362"/>
                    <a:pt x="31326" y="16101"/>
                  </a:cubicBezTo>
                  <a:cubicBezTo>
                    <a:pt x="31171" y="15862"/>
                    <a:pt x="31029" y="15612"/>
                    <a:pt x="30862" y="15386"/>
                  </a:cubicBezTo>
                  <a:cubicBezTo>
                    <a:pt x="30540" y="14934"/>
                    <a:pt x="30183" y="14481"/>
                    <a:pt x="29790" y="14076"/>
                  </a:cubicBezTo>
                  <a:cubicBezTo>
                    <a:pt x="29600" y="13874"/>
                    <a:pt x="29386" y="13684"/>
                    <a:pt x="29195" y="13481"/>
                  </a:cubicBezTo>
                  <a:cubicBezTo>
                    <a:pt x="28993" y="13303"/>
                    <a:pt x="28778" y="13100"/>
                    <a:pt x="28552" y="12933"/>
                  </a:cubicBezTo>
                  <a:cubicBezTo>
                    <a:pt x="28457" y="12850"/>
                    <a:pt x="28338" y="12755"/>
                    <a:pt x="28231" y="12672"/>
                  </a:cubicBezTo>
                  <a:lnTo>
                    <a:pt x="27885" y="12410"/>
                  </a:lnTo>
                  <a:cubicBezTo>
                    <a:pt x="27826" y="12374"/>
                    <a:pt x="27778" y="12326"/>
                    <a:pt x="27707" y="12279"/>
                  </a:cubicBezTo>
                  <a:lnTo>
                    <a:pt x="27528" y="12171"/>
                  </a:lnTo>
                  <a:lnTo>
                    <a:pt x="27171" y="11957"/>
                  </a:lnTo>
                  <a:cubicBezTo>
                    <a:pt x="25218" y="10802"/>
                    <a:pt x="23039" y="10076"/>
                    <a:pt x="20789" y="9874"/>
                  </a:cubicBezTo>
                  <a:cubicBezTo>
                    <a:pt x="20314" y="9831"/>
                    <a:pt x="19837" y="9810"/>
                    <a:pt x="19361" y="9810"/>
                  </a:cubicBezTo>
                  <a:cubicBezTo>
                    <a:pt x="17580" y="9810"/>
                    <a:pt x="15800" y="10103"/>
                    <a:pt x="14110" y="10647"/>
                  </a:cubicBezTo>
                  <a:cubicBezTo>
                    <a:pt x="11943" y="11326"/>
                    <a:pt x="9919" y="12374"/>
                    <a:pt x="8109" y="13719"/>
                  </a:cubicBezTo>
                  <a:cubicBezTo>
                    <a:pt x="6311" y="15077"/>
                    <a:pt x="4716" y="16720"/>
                    <a:pt x="3406" y="18541"/>
                  </a:cubicBezTo>
                  <a:cubicBezTo>
                    <a:pt x="2108" y="20387"/>
                    <a:pt x="1084" y="22435"/>
                    <a:pt x="394" y="24578"/>
                  </a:cubicBezTo>
                  <a:cubicBezTo>
                    <a:pt x="322" y="24840"/>
                    <a:pt x="239" y="25114"/>
                    <a:pt x="156" y="25375"/>
                  </a:cubicBezTo>
                  <a:lnTo>
                    <a:pt x="60" y="25780"/>
                  </a:lnTo>
                  <a:cubicBezTo>
                    <a:pt x="37" y="25852"/>
                    <a:pt x="13" y="25911"/>
                    <a:pt x="13" y="25983"/>
                  </a:cubicBezTo>
                  <a:cubicBezTo>
                    <a:pt x="1" y="26078"/>
                    <a:pt x="13" y="26149"/>
                    <a:pt x="37" y="26233"/>
                  </a:cubicBezTo>
                  <a:cubicBezTo>
                    <a:pt x="96" y="26376"/>
                    <a:pt x="251" y="26483"/>
                    <a:pt x="418" y="26495"/>
                  </a:cubicBezTo>
                  <a:cubicBezTo>
                    <a:pt x="429" y="26496"/>
                    <a:pt x="440" y="26496"/>
                    <a:pt x="451" y="26496"/>
                  </a:cubicBezTo>
                  <a:cubicBezTo>
                    <a:pt x="596" y="26496"/>
                    <a:pt x="746" y="26426"/>
                    <a:pt x="834" y="26316"/>
                  </a:cubicBezTo>
                  <a:cubicBezTo>
                    <a:pt x="858" y="26280"/>
                    <a:pt x="870" y="26257"/>
                    <a:pt x="894" y="26209"/>
                  </a:cubicBezTo>
                  <a:cubicBezTo>
                    <a:pt x="906" y="26197"/>
                    <a:pt x="906" y="26161"/>
                    <a:pt x="906" y="26149"/>
                  </a:cubicBezTo>
                  <a:lnTo>
                    <a:pt x="918" y="26102"/>
                  </a:lnTo>
                  <a:lnTo>
                    <a:pt x="977" y="25899"/>
                  </a:lnTo>
                  <a:lnTo>
                    <a:pt x="1096" y="25495"/>
                  </a:lnTo>
                  <a:lnTo>
                    <a:pt x="1334" y="24697"/>
                  </a:lnTo>
                  <a:lnTo>
                    <a:pt x="1620" y="23899"/>
                  </a:lnTo>
                  <a:lnTo>
                    <a:pt x="1763" y="23506"/>
                  </a:lnTo>
                  <a:lnTo>
                    <a:pt x="1846" y="23304"/>
                  </a:lnTo>
                  <a:lnTo>
                    <a:pt x="1930" y="23113"/>
                  </a:lnTo>
                  <a:lnTo>
                    <a:pt x="2275" y="22339"/>
                  </a:lnTo>
                  <a:lnTo>
                    <a:pt x="2454" y="21958"/>
                  </a:lnTo>
                  <a:lnTo>
                    <a:pt x="2644" y="21589"/>
                  </a:lnTo>
                  <a:lnTo>
                    <a:pt x="3049" y="20839"/>
                  </a:lnTo>
                  <a:lnTo>
                    <a:pt x="3156" y="20661"/>
                  </a:lnTo>
                  <a:lnTo>
                    <a:pt x="3251" y="20482"/>
                  </a:lnTo>
                  <a:lnTo>
                    <a:pt x="3478" y="20125"/>
                  </a:lnTo>
                  <a:lnTo>
                    <a:pt x="3930" y="19410"/>
                  </a:lnTo>
                  <a:lnTo>
                    <a:pt x="4418" y="18732"/>
                  </a:lnTo>
                  <a:cubicBezTo>
                    <a:pt x="4585" y="18506"/>
                    <a:pt x="4740" y="18267"/>
                    <a:pt x="4918" y="18053"/>
                  </a:cubicBezTo>
                  <a:lnTo>
                    <a:pt x="5454" y="17422"/>
                  </a:lnTo>
                  <a:cubicBezTo>
                    <a:pt x="5549" y="17315"/>
                    <a:pt x="5633" y="17196"/>
                    <a:pt x="5728" y="17101"/>
                  </a:cubicBezTo>
                  <a:lnTo>
                    <a:pt x="6025" y="16803"/>
                  </a:lnTo>
                  <a:cubicBezTo>
                    <a:pt x="7573" y="15184"/>
                    <a:pt x="9371" y="13779"/>
                    <a:pt x="11371" y="12767"/>
                  </a:cubicBezTo>
                  <a:cubicBezTo>
                    <a:pt x="13360" y="11755"/>
                    <a:pt x="15539" y="11076"/>
                    <a:pt x="17765" y="10802"/>
                  </a:cubicBezTo>
                  <a:cubicBezTo>
                    <a:pt x="18313" y="10755"/>
                    <a:pt x="18884" y="10719"/>
                    <a:pt x="19444" y="10719"/>
                  </a:cubicBezTo>
                  <a:cubicBezTo>
                    <a:pt x="20015" y="10731"/>
                    <a:pt x="20563" y="10743"/>
                    <a:pt x="21134" y="10826"/>
                  </a:cubicBezTo>
                  <a:cubicBezTo>
                    <a:pt x="22242" y="10957"/>
                    <a:pt x="23349" y="11207"/>
                    <a:pt x="24385" y="11612"/>
                  </a:cubicBezTo>
                  <a:lnTo>
                    <a:pt x="24778" y="11755"/>
                  </a:lnTo>
                  <a:lnTo>
                    <a:pt x="25159" y="11921"/>
                  </a:lnTo>
                  <a:cubicBezTo>
                    <a:pt x="25421" y="12029"/>
                    <a:pt x="25671" y="12160"/>
                    <a:pt x="25921" y="12279"/>
                  </a:cubicBezTo>
                  <a:cubicBezTo>
                    <a:pt x="26171" y="12410"/>
                    <a:pt x="26409" y="12552"/>
                    <a:pt x="26671" y="12683"/>
                  </a:cubicBezTo>
                  <a:lnTo>
                    <a:pt x="27028" y="12910"/>
                  </a:lnTo>
                  <a:lnTo>
                    <a:pt x="27207" y="13005"/>
                  </a:lnTo>
                  <a:lnTo>
                    <a:pt x="27242" y="13041"/>
                  </a:lnTo>
                  <a:lnTo>
                    <a:pt x="27290" y="13064"/>
                  </a:lnTo>
                  <a:lnTo>
                    <a:pt x="27385" y="13124"/>
                  </a:lnTo>
                  <a:cubicBezTo>
                    <a:pt x="28290" y="13803"/>
                    <a:pt x="29112" y="14553"/>
                    <a:pt x="29802" y="15434"/>
                  </a:cubicBezTo>
                  <a:cubicBezTo>
                    <a:pt x="30505" y="16315"/>
                    <a:pt x="31040" y="17315"/>
                    <a:pt x="31362" y="18387"/>
                  </a:cubicBezTo>
                  <a:lnTo>
                    <a:pt x="31481" y="18779"/>
                  </a:lnTo>
                  <a:lnTo>
                    <a:pt x="31576" y="19184"/>
                  </a:lnTo>
                  <a:cubicBezTo>
                    <a:pt x="31600" y="19315"/>
                    <a:pt x="31624" y="19470"/>
                    <a:pt x="31648" y="19601"/>
                  </a:cubicBezTo>
                  <a:lnTo>
                    <a:pt x="31660" y="19708"/>
                  </a:lnTo>
                  <a:cubicBezTo>
                    <a:pt x="31660" y="19732"/>
                    <a:pt x="31660" y="19780"/>
                    <a:pt x="31683" y="19815"/>
                  </a:cubicBezTo>
                  <a:lnTo>
                    <a:pt x="31695" y="20018"/>
                  </a:lnTo>
                  <a:cubicBezTo>
                    <a:pt x="31731" y="20565"/>
                    <a:pt x="31707" y="21137"/>
                    <a:pt x="31624" y="21685"/>
                  </a:cubicBezTo>
                  <a:cubicBezTo>
                    <a:pt x="31457" y="22792"/>
                    <a:pt x="31040" y="23875"/>
                    <a:pt x="30267" y="24697"/>
                  </a:cubicBezTo>
                  <a:cubicBezTo>
                    <a:pt x="29874" y="25090"/>
                    <a:pt x="29421" y="25423"/>
                    <a:pt x="28897" y="25614"/>
                  </a:cubicBezTo>
                  <a:cubicBezTo>
                    <a:pt x="28559" y="25770"/>
                    <a:pt x="28189" y="25825"/>
                    <a:pt x="27820" y="25825"/>
                  </a:cubicBezTo>
                  <a:cubicBezTo>
                    <a:pt x="27683" y="25825"/>
                    <a:pt x="27545" y="25817"/>
                    <a:pt x="27409" y="25804"/>
                  </a:cubicBezTo>
                  <a:lnTo>
                    <a:pt x="27469" y="25768"/>
                  </a:lnTo>
                  <a:cubicBezTo>
                    <a:pt x="27492" y="25745"/>
                    <a:pt x="27528" y="25721"/>
                    <a:pt x="27552" y="25709"/>
                  </a:cubicBezTo>
                  <a:lnTo>
                    <a:pt x="27635" y="25625"/>
                  </a:lnTo>
                  <a:cubicBezTo>
                    <a:pt x="27719" y="25530"/>
                    <a:pt x="27826" y="25435"/>
                    <a:pt x="27933" y="25328"/>
                  </a:cubicBezTo>
                  <a:cubicBezTo>
                    <a:pt x="28016" y="25233"/>
                    <a:pt x="28112" y="25114"/>
                    <a:pt x="28195" y="25006"/>
                  </a:cubicBezTo>
                  <a:lnTo>
                    <a:pt x="28421" y="24649"/>
                  </a:lnTo>
                  <a:cubicBezTo>
                    <a:pt x="28707" y="24161"/>
                    <a:pt x="28885" y="23601"/>
                    <a:pt x="28969" y="23054"/>
                  </a:cubicBezTo>
                  <a:cubicBezTo>
                    <a:pt x="29147" y="21935"/>
                    <a:pt x="28957" y="20780"/>
                    <a:pt x="28528" y="19756"/>
                  </a:cubicBezTo>
                  <a:cubicBezTo>
                    <a:pt x="28469" y="19613"/>
                    <a:pt x="28409" y="19494"/>
                    <a:pt x="28350" y="19363"/>
                  </a:cubicBezTo>
                  <a:cubicBezTo>
                    <a:pt x="28266" y="19232"/>
                    <a:pt x="28207" y="19125"/>
                    <a:pt x="28135" y="18994"/>
                  </a:cubicBezTo>
                  <a:cubicBezTo>
                    <a:pt x="27992" y="18756"/>
                    <a:pt x="27838" y="18517"/>
                    <a:pt x="27659" y="18291"/>
                  </a:cubicBezTo>
                  <a:cubicBezTo>
                    <a:pt x="27314" y="17851"/>
                    <a:pt x="26933" y="17434"/>
                    <a:pt x="26504" y="17077"/>
                  </a:cubicBezTo>
                  <a:cubicBezTo>
                    <a:pt x="25647" y="16339"/>
                    <a:pt x="24659" y="15791"/>
                    <a:pt x="23599" y="15386"/>
                  </a:cubicBezTo>
                  <a:cubicBezTo>
                    <a:pt x="23075" y="15196"/>
                    <a:pt x="22528" y="15029"/>
                    <a:pt x="21992" y="14934"/>
                  </a:cubicBezTo>
                  <a:cubicBezTo>
                    <a:pt x="21444" y="14827"/>
                    <a:pt x="20873" y="14767"/>
                    <a:pt x="20325" y="14731"/>
                  </a:cubicBezTo>
                  <a:cubicBezTo>
                    <a:pt x="20176" y="14727"/>
                    <a:pt x="20027" y="14724"/>
                    <a:pt x="19877" y="14724"/>
                  </a:cubicBezTo>
                  <a:cubicBezTo>
                    <a:pt x="18905" y="14724"/>
                    <a:pt x="17930" y="14827"/>
                    <a:pt x="16991" y="15065"/>
                  </a:cubicBezTo>
                  <a:cubicBezTo>
                    <a:pt x="15908" y="15315"/>
                    <a:pt x="14848" y="15731"/>
                    <a:pt x="13836" y="16220"/>
                  </a:cubicBezTo>
                  <a:lnTo>
                    <a:pt x="13467" y="16422"/>
                  </a:lnTo>
                  <a:cubicBezTo>
                    <a:pt x="13324" y="16482"/>
                    <a:pt x="13229" y="16553"/>
                    <a:pt x="13086" y="16624"/>
                  </a:cubicBezTo>
                  <a:cubicBezTo>
                    <a:pt x="12848" y="16779"/>
                    <a:pt x="12598" y="16898"/>
                    <a:pt x="12371" y="17053"/>
                  </a:cubicBezTo>
                  <a:cubicBezTo>
                    <a:pt x="12133" y="17220"/>
                    <a:pt x="11895" y="17351"/>
                    <a:pt x="11681" y="17517"/>
                  </a:cubicBezTo>
                  <a:cubicBezTo>
                    <a:pt x="11455" y="17684"/>
                    <a:pt x="11228" y="17851"/>
                    <a:pt x="11002" y="18029"/>
                  </a:cubicBezTo>
                  <a:cubicBezTo>
                    <a:pt x="9240" y="19410"/>
                    <a:pt x="7788" y="21184"/>
                    <a:pt x="6740" y="23149"/>
                  </a:cubicBezTo>
                  <a:cubicBezTo>
                    <a:pt x="6204" y="24125"/>
                    <a:pt x="5764" y="25173"/>
                    <a:pt x="5430" y="26221"/>
                  </a:cubicBezTo>
                  <a:cubicBezTo>
                    <a:pt x="5085" y="27292"/>
                    <a:pt x="4835" y="28388"/>
                    <a:pt x="4656" y="29483"/>
                  </a:cubicBezTo>
                  <a:cubicBezTo>
                    <a:pt x="4275" y="31686"/>
                    <a:pt x="4263" y="33948"/>
                    <a:pt x="4561" y="36186"/>
                  </a:cubicBezTo>
                  <a:cubicBezTo>
                    <a:pt x="4716" y="37294"/>
                    <a:pt x="4954" y="38389"/>
                    <a:pt x="5263" y="39461"/>
                  </a:cubicBezTo>
                  <a:cubicBezTo>
                    <a:pt x="5573" y="40532"/>
                    <a:pt x="5942" y="41580"/>
                    <a:pt x="6418" y="42616"/>
                  </a:cubicBezTo>
                  <a:cubicBezTo>
                    <a:pt x="6526" y="42866"/>
                    <a:pt x="6656" y="43116"/>
                    <a:pt x="6776" y="43366"/>
                  </a:cubicBezTo>
                  <a:lnTo>
                    <a:pt x="6954" y="43747"/>
                  </a:lnTo>
                  <a:lnTo>
                    <a:pt x="7002" y="43830"/>
                  </a:lnTo>
                  <a:cubicBezTo>
                    <a:pt x="7014" y="43866"/>
                    <a:pt x="7049" y="43902"/>
                    <a:pt x="7073" y="43925"/>
                  </a:cubicBezTo>
                  <a:cubicBezTo>
                    <a:pt x="7133" y="43985"/>
                    <a:pt x="7216" y="44009"/>
                    <a:pt x="7288" y="44044"/>
                  </a:cubicBezTo>
                  <a:cubicBezTo>
                    <a:pt x="7323" y="44053"/>
                    <a:pt x="7360" y="44058"/>
                    <a:pt x="7398" y="44058"/>
                  </a:cubicBezTo>
                  <a:cubicBezTo>
                    <a:pt x="7514" y="44058"/>
                    <a:pt x="7638" y="44015"/>
                    <a:pt x="7728" y="43925"/>
                  </a:cubicBezTo>
                  <a:cubicBezTo>
                    <a:pt x="7847" y="43818"/>
                    <a:pt x="7895" y="43640"/>
                    <a:pt x="7871" y="43485"/>
                  </a:cubicBezTo>
                  <a:cubicBezTo>
                    <a:pt x="7847" y="43449"/>
                    <a:pt x="7835" y="43413"/>
                    <a:pt x="7823" y="43390"/>
                  </a:cubicBezTo>
                  <a:lnTo>
                    <a:pt x="7776" y="43294"/>
                  </a:lnTo>
                  <a:lnTo>
                    <a:pt x="7692" y="43104"/>
                  </a:lnTo>
                  <a:lnTo>
                    <a:pt x="7514" y="42735"/>
                  </a:lnTo>
                  <a:cubicBezTo>
                    <a:pt x="7037" y="41723"/>
                    <a:pt x="6633" y="40687"/>
                    <a:pt x="6287" y="39615"/>
                  </a:cubicBezTo>
                  <a:cubicBezTo>
                    <a:pt x="5633" y="37496"/>
                    <a:pt x="5287" y="35258"/>
                    <a:pt x="5311" y="33043"/>
                  </a:cubicBezTo>
                  <a:cubicBezTo>
                    <a:pt x="5311" y="31924"/>
                    <a:pt x="5406" y="30805"/>
                    <a:pt x="5573" y="29709"/>
                  </a:cubicBezTo>
                  <a:cubicBezTo>
                    <a:pt x="5752" y="28602"/>
                    <a:pt x="5990" y="27519"/>
                    <a:pt x="6335" y="26459"/>
                  </a:cubicBezTo>
                  <a:cubicBezTo>
                    <a:pt x="7014" y="24352"/>
                    <a:pt x="8109" y="22351"/>
                    <a:pt x="9562" y="20673"/>
                  </a:cubicBezTo>
                  <a:cubicBezTo>
                    <a:pt x="11026" y="18994"/>
                    <a:pt x="12848" y="17636"/>
                    <a:pt x="14896" y="16743"/>
                  </a:cubicBezTo>
                  <a:cubicBezTo>
                    <a:pt x="15908" y="16303"/>
                    <a:pt x="16979" y="15958"/>
                    <a:pt x="18075" y="15779"/>
                  </a:cubicBezTo>
                  <a:cubicBezTo>
                    <a:pt x="18668" y="15683"/>
                    <a:pt x="19261" y="15636"/>
                    <a:pt x="19854" y="15636"/>
                  </a:cubicBezTo>
                  <a:cubicBezTo>
                    <a:pt x="20368" y="15636"/>
                    <a:pt x="20882" y="15671"/>
                    <a:pt x="21396" y="15743"/>
                  </a:cubicBezTo>
                  <a:cubicBezTo>
                    <a:pt x="21527" y="15779"/>
                    <a:pt x="21682" y="15791"/>
                    <a:pt x="21801" y="15803"/>
                  </a:cubicBezTo>
                  <a:lnTo>
                    <a:pt x="22194" y="15898"/>
                  </a:lnTo>
                  <a:cubicBezTo>
                    <a:pt x="22468" y="15970"/>
                    <a:pt x="22730" y="16041"/>
                    <a:pt x="23004" y="16136"/>
                  </a:cubicBezTo>
                  <a:cubicBezTo>
                    <a:pt x="23528" y="16315"/>
                    <a:pt x="24040" y="16541"/>
                    <a:pt x="24540" y="16791"/>
                  </a:cubicBezTo>
                  <a:cubicBezTo>
                    <a:pt x="25504" y="17315"/>
                    <a:pt x="26385" y="18041"/>
                    <a:pt x="27040" y="18934"/>
                  </a:cubicBezTo>
                  <a:cubicBezTo>
                    <a:pt x="27361" y="19375"/>
                    <a:pt x="27647" y="19875"/>
                    <a:pt x="27826" y="20387"/>
                  </a:cubicBezTo>
                  <a:cubicBezTo>
                    <a:pt x="28004" y="20911"/>
                    <a:pt x="28123" y="21458"/>
                    <a:pt x="28135" y="22018"/>
                  </a:cubicBezTo>
                  <a:cubicBezTo>
                    <a:pt x="28171" y="22566"/>
                    <a:pt x="28076" y="23113"/>
                    <a:pt x="27885" y="23637"/>
                  </a:cubicBezTo>
                  <a:cubicBezTo>
                    <a:pt x="27695" y="24161"/>
                    <a:pt x="27373" y="24613"/>
                    <a:pt x="26980" y="24994"/>
                  </a:cubicBezTo>
                  <a:lnTo>
                    <a:pt x="26802" y="25114"/>
                  </a:lnTo>
                  <a:cubicBezTo>
                    <a:pt x="26826" y="24590"/>
                    <a:pt x="26861" y="24054"/>
                    <a:pt x="26742" y="23518"/>
                  </a:cubicBezTo>
                  <a:cubicBezTo>
                    <a:pt x="26707" y="23387"/>
                    <a:pt x="26659" y="23232"/>
                    <a:pt x="26599" y="23101"/>
                  </a:cubicBezTo>
                  <a:cubicBezTo>
                    <a:pt x="26540" y="22982"/>
                    <a:pt x="26480" y="22851"/>
                    <a:pt x="26409" y="22732"/>
                  </a:cubicBezTo>
                  <a:cubicBezTo>
                    <a:pt x="26278" y="22470"/>
                    <a:pt x="26111" y="22232"/>
                    <a:pt x="25945" y="21994"/>
                  </a:cubicBezTo>
                  <a:cubicBezTo>
                    <a:pt x="25278" y="21077"/>
                    <a:pt x="24337" y="20363"/>
                    <a:pt x="23290" y="19946"/>
                  </a:cubicBezTo>
                  <a:cubicBezTo>
                    <a:pt x="23147" y="19887"/>
                    <a:pt x="23016" y="19839"/>
                    <a:pt x="22885" y="19791"/>
                  </a:cubicBezTo>
                  <a:cubicBezTo>
                    <a:pt x="22849" y="19780"/>
                    <a:pt x="22825" y="19768"/>
                    <a:pt x="22778" y="19768"/>
                  </a:cubicBezTo>
                  <a:lnTo>
                    <a:pt x="22670" y="19732"/>
                  </a:lnTo>
                  <a:lnTo>
                    <a:pt x="22468" y="19696"/>
                  </a:lnTo>
                  <a:cubicBezTo>
                    <a:pt x="22337" y="19660"/>
                    <a:pt x="22194" y="19613"/>
                    <a:pt x="22051" y="19601"/>
                  </a:cubicBezTo>
                  <a:lnTo>
                    <a:pt x="21635" y="19541"/>
                  </a:lnTo>
                  <a:cubicBezTo>
                    <a:pt x="21504" y="19518"/>
                    <a:pt x="21349" y="19518"/>
                    <a:pt x="21218" y="19494"/>
                  </a:cubicBezTo>
                  <a:cubicBezTo>
                    <a:pt x="21063" y="19482"/>
                    <a:pt x="20932" y="19470"/>
                    <a:pt x="20789" y="19470"/>
                  </a:cubicBezTo>
                  <a:cubicBezTo>
                    <a:pt x="20675" y="19470"/>
                    <a:pt x="20561" y="19468"/>
                    <a:pt x="20446" y="19468"/>
                  </a:cubicBezTo>
                  <a:cubicBezTo>
                    <a:pt x="20275" y="19468"/>
                    <a:pt x="20103" y="19472"/>
                    <a:pt x="19932" y="19494"/>
                  </a:cubicBezTo>
                  <a:cubicBezTo>
                    <a:pt x="19372" y="19530"/>
                    <a:pt x="18801" y="19649"/>
                    <a:pt x="18253" y="19780"/>
                  </a:cubicBezTo>
                  <a:lnTo>
                    <a:pt x="17848" y="19911"/>
                  </a:lnTo>
                  <a:lnTo>
                    <a:pt x="17646" y="19970"/>
                  </a:lnTo>
                  <a:lnTo>
                    <a:pt x="17455" y="20053"/>
                  </a:lnTo>
                  <a:lnTo>
                    <a:pt x="17051" y="20196"/>
                  </a:lnTo>
                  <a:cubicBezTo>
                    <a:pt x="16920" y="20256"/>
                    <a:pt x="16801" y="20315"/>
                    <a:pt x="16658" y="20375"/>
                  </a:cubicBezTo>
                  <a:cubicBezTo>
                    <a:pt x="16408" y="20494"/>
                    <a:pt x="16158" y="20649"/>
                    <a:pt x="15920" y="20780"/>
                  </a:cubicBezTo>
                  <a:cubicBezTo>
                    <a:pt x="15800" y="20839"/>
                    <a:pt x="15681" y="20923"/>
                    <a:pt x="15562" y="21006"/>
                  </a:cubicBezTo>
                  <a:cubicBezTo>
                    <a:pt x="15443" y="21077"/>
                    <a:pt x="15324" y="21149"/>
                    <a:pt x="15205" y="21244"/>
                  </a:cubicBezTo>
                  <a:cubicBezTo>
                    <a:pt x="14741" y="21577"/>
                    <a:pt x="14300" y="21923"/>
                    <a:pt x="13895" y="22327"/>
                  </a:cubicBezTo>
                  <a:cubicBezTo>
                    <a:pt x="13074" y="23113"/>
                    <a:pt x="12407" y="24042"/>
                    <a:pt x="11824" y="25006"/>
                  </a:cubicBezTo>
                  <a:cubicBezTo>
                    <a:pt x="10669" y="26959"/>
                    <a:pt x="9966" y="29162"/>
                    <a:pt x="9752" y="31424"/>
                  </a:cubicBezTo>
                  <a:cubicBezTo>
                    <a:pt x="9562" y="33686"/>
                    <a:pt x="9847" y="35972"/>
                    <a:pt x="10562" y="38115"/>
                  </a:cubicBezTo>
                  <a:cubicBezTo>
                    <a:pt x="11264" y="40270"/>
                    <a:pt x="12395" y="42270"/>
                    <a:pt x="13776" y="44056"/>
                  </a:cubicBezTo>
                  <a:cubicBezTo>
                    <a:pt x="15146" y="45854"/>
                    <a:pt x="16813" y="47414"/>
                    <a:pt x="18670" y="48712"/>
                  </a:cubicBezTo>
                  <a:cubicBezTo>
                    <a:pt x="19599" y="49367"/>
                    <a:pt x="20575" y="49938"/>
                    <a:pt x="21587" y="50450"/>
                  </a:cubicBezTo>
                  <a:cubicBezTo>
                    <a:pt x="22599" y="50962"/>
                    <a:pt x="23647" y="51402"/>
                    <a:pt x="24718" y="51760"/>
                  </a:cubicBezTo>
                  <a:cubicBezTo>
                    <a:pt x="24980" y="51867"/>
                    <a:pt x="25254" y="51938"/>
                    <a:pt x="25516" y="52022"/>
                  </a:cubicBezTo>
                  <a:lnTo>
                    <a:pt x="25921" y="52141"/>
                  </a:lnTo>
                  <a:cubicBezTo>
                    <a:pt x="25954" y="52148"/>
                    <a:pt x="25987" y="52151"/>
                    <a:pt x="26019" y="52151"/>
                  </a:cubicBezTo>
                  <a:cubicBezTo>
                    <a:pt x="26148" y="52151"/>
                    <a:pt x="26266" y="52098"/>
                    <a:pt x="26361" y="52022"/>
                  </a:cubicBezTo>
                  <a:cubicBezTo>
                    <a:pt x="26480" y="51903"/>
                    <a:pt x="26528" y="51724"/>
                    <a:pt x="26480" y="51569"/>
                  </a:cubicBezTo>
                  <a:cubicBezTo>
                    <a:pt x="26445" y="51426"/>
                    <a:pt x="26302" y="51283"/>
                    <a:pt x="26159" y="51248"/>
                  </a:cubicBezTo>
                  <a:lnTo>
                    <a:pt x="25349" y="50986"/>
                  </a:lnTo>
                  <a:cubicBezTo>
                    <a:pt x="24278" y="50629"/>
                    <a:pt x="23242" y="50212"/>
                    <a:pt x="22230" y="49724"/>
                  </a:cubicBezTo>
                  <a:cubicBezTo>
                    <a:pt x="20206" y="48747"/>
                    <a:pt x="18325" y="47450"/>
                    <a:pt x="16705" y="45902"/>
                  </a:cubicBezTo>
                  <a:cubicBezTo>
                    <a:pt x="15884" y="45128"/>
                    <a:pt x="15146" y="44283"/>
                    <a:pt x="14455" y="43390"/>
                  </a:cubicBezTo>
                  <a:cubicBezTo>
                    <a:pt x="13776" y="42497"/>
                    <a:pt x="13145" y="41556"/>
                    <a:pt x="12633" y="40556"/>
                  </a:cubicBezTo>
                  <a:cubicBezTo>
                    <a:pt x="11586" y="38579"/>
                    <a:pt x="10883" y="36389"/>
                    <a:pt x="10693" y="34138"/>
                  </a:cubicBezTo>
                  <a:cubicBezTo>
                    <a:pt x="10502" y="31912"/>
                    <a:pt x="10800" y="29614"/>
                    <a:pt x="11621" y="27519"/>
                  </a:cubicBezTo>
                  <a:cubicBezTo>
                    <a:pt x="11824" y="26995"/>
                    <a:pt x="12050" y="26483"/>
                    <a:pt x="12336" y="25983"/>
                  </a:cubicBezTo>
                  <a:cubicBezTo>
                    <a:pt x="12467" y="25733"/>
                    <a:pt x="12610" y="25495"/>
                    <a:pt x="12752" y="25256"/>
                  </a:cubicBezTo>
                  <a:lnTo>
                    <a:pt x="12967" y="24899"/>
                  </a:lnTo>
                  <a:cubicBezTo>
                    <a:pt x="13050" y="24780"/>
                    <a:pt x="13122" y="24661"/>
                    <a:pt x="13205" y="24554"/>
                  </a:cubicBezTo>
                  <a:lnTo>
                    <a:pt x="13443" y="24221"/>
                  </a:lnTo>
                  <a:lnTo>
                    <a:pt x="13705" y="23887"/>
                  </a:lnTo>
                  <a:cubicBezTo>
                    <a:pt x="13741" y="23828"/>
                    <a:pt x="13788" y="23768"/>
                    <a:pt x="13836" y="23720"/>
                  </a:cubicBezTo>
                  <a:lnTo>
                    <a:pt x="13979" y="23566"/>
                  </a:lnTo>
                  <a:lnTo>
                    <a:pt x="14265" y="23244"/>
                  </a:lnTo>
                  <a:cubicBezTo>
                    <a:pt x="14669" y="22851"/>
                    <a:pt x="15074" y="22458"/>
                    <a:pt x="15527" y="22137"/>
                  </a:cubicBezTo>
                  <a:cubicBezTo>
                    <a:pt x="16420" y="21446"/>
                    <a:pt x="17455" y="20946"/>
                    <a:pt x="18527" y="20649"/>
                  </a:cubicBezTo>
                  <a:cubicBezTo>
                    <a:pt x="19063" y="20506"/>
                    <a:pt x="19622" y="20411"/>
                    <a:pt x="20170" y="20375"/>
                  </a:cubicBezTo>
                  <a:cubicBezTo>
                    <a:pt x="20242" y="20369"/>
                    <a:pt x="20313" y="20369"/>
                    <a:pt x="20383" y="20369"/>
                  </a:cubicBezTo>
                  <a:cubicBezTo>
                    <a:pt x="20453" y="20369"/>
                    <a:pt x="20521" y="20369"/>
                    <a:pt x="20587" y="20363"/>
                  </a:cubicBezTo>
                  <a:lnTo>
                    <a:pt x="20801" y="20363"/>
                  </a:lnTo>
                  <a:lnTo>
                    <a:pt x="21004" y="20375"/>
                  </a:lnTo>
                  <a:cubicBezTo>
                    <a:pt x="21146" y="20387"/>
                    <a:pt x="21289" y="20387"/>
                    <a:pt x="21420" y="20411"/>
                  </a:cubicBezTo>
                  <a:lnTo>
                    <a:pt x="21837" y="20470"/>
                  </a:lnTo>
                  <a:cubicBezTo>
                    <a:pt x="21980" y="20482"/>
                    <a:pt x="22111" y="20530"/>
                    <a:pt x="22254" y="20553"/>
                  </a:cubicBezTo>
                  <a:lnTo>
                    <a:pt x="22468" y="20601"/>
                  </a:lnTo>
                  <a:cubicBezTo>
                    <a:pt x="22492" y="20613"/>
                    <a:pt x="22539" y="20613"/>
                    <a:pt x="22575" y="20625"/>
                  </a:cubicBezTo>
                  <a:lnTo>
                    <a:pt x="22670" y="20661"/>
                  </a:lnTo>
                  <a:cubicBezTo>
                    <a:pt x="22944" y="20744"/>
                    <a:pt x="23194" y="20863"/>
                    <a:pt x="23444" y="21006"/>
                  </a:cubicBezTo>
                  <a:cubicBezTo>
                    <a:pt x="23944" y="21256"/>
                    <a:pt x="24397" y="21601"/>
                    <a:pt x="24790" y="21994"/>
                  </a:cubicBezTo>
                  <a:cubicBezTo>
                    <a:pt x="24980" y="22196"/>
                    <a:pt x="25159" y="22411"/>
                    <a:pt x="25325" y="22637"/>
                  </a:cubicBezTo>
                  <a:cubicBezTo>
                    <a:pt x="25492" y="22863"/>
                    <a:pt x="25623" y="23113"/>
                    <a:pt x="25742" y="23363"/>
                  </a:cubicBezTo>
                  <a:cubicBezTo>
                    <a:pt x="25873" y="23601"/>
                    <a:pt x="25909" y="23887"/>
                    <a:pt x="25921" y="24173"/>
                  </a:cubicBezTo>
                  <a:cubicBezTo>
                    <a:pt x="25933" y="24399"/>
                    <a:pt x="25921" y="24613"/>
                    <a:pt x="25909" y="24840"/>
                  </a:cubicBezTo>
                  <a:cubicBezTo>
                    <a:pt x="25623" y="24411"/>
                    <a:pt x="25278" y="24018"/>
                    <a:pt x="24849" y="23756"/>
                  </a:cubicBezTo>
                  <a:cubicBezTo>
                    <a:pt x="24730" y="23685"/>
                    <a:pt x="24611" y="23601"/>
                    <a:pt x="24480" y="23542"/>
                  </a:cubicBezTo>
                  <a:cubicBezTo>
                    <a:pt x="24337" y="23482"/>
                    <a:pt x="24218" y="23423"/>
                    <a:pt x="24087" y="23387"/>
                  </a:cubicBezTo>
                  <a:cubicBezTo>
                    <a:pt x="23825" y="23280"/>
                    <a:pt x="23551" y="23185"/>
                    <a:pt x="23266" y="23125"/>
                  </a:cubicBezTo>
                  <a:cubicBezTo>
                    <a:pt x="22992" y="23066"/>
                    <a:pt x="22706" y="23042"/>
                    <a:pt x="22420" y="23030"/>
                  </a:cubicBezTo>
                  <a:cubicBezTo>
                    <a:pt x="22135" y="23030"/>
                    <a:pt x="21861" y="23030"/>
                    <a:pt x="21575" y="23066"/>
                  </a:cubicBezTo>
                  <a:cubicBezTo>
                    <a:pt x="21004" y="23125"/>
                    <a:pt x="20456" y="23292"/>
                    <a:pt x="19932" y="23482"/>
                  </a:cubicBezTo>
                  <a:cubicBezTo>
                    <a:pt x="19801" y="23530"/>
                    <a:pt x="19670" y="23590"/>
                    <a:pt x="19551" y="23649"/>
                  </a:cubicBezTo>
                  <a:cubicBezTo>
                    <a:pt x="19491" y="23685"/>
                    <a:pt x="19420" y="23697"/>
                    <a:pt x="19360" y="23744"/>
                  </a:cubicBezTo>
                  <a:lnTo>
                    <a:pt x="19182" y="23840"/>
                  </a:lnTo>
                  <a:lnTo>
                    <a:pt x="19003" y="23947"/>
                  </a:lnTo>
                  <a:lnTo>
                    <a:pt x="18825" y="24066"/>
                  </a:lnTo>
                  <a:cubicBezTo>
                    <a:pt x="18706" y="24137"/>
                    <a:pt x="18587" y="24221"/>
                    <a:pt x="18467" y="24304"/>
                  </a:cubicBezTo>
                  <a:cubicBezTo>
                    <a:pt x="18003" y="24637"/>
                    <a:pt x="17586" y="25018"/>
                    <a:pt x="17194" y="25435"/>
                  </a:cubicBezTo>
                  <a:cubicBezTo>
                    <a:pt x="16443" y="26268"/>
                    <a:pt x="15860" y="27269"/>
                    <a:pt x="15455" y="28328"/>
                  </a:cubicBezTo>
                  <a:cubicBezTo>
                    <a:pt x="15050" y="29376"/>
                    <a:pt x="14848" y="30507"/>
                    <a:pt x="14788" y="31626"/>
                  </a:cubicBezTo>
                  <a:cubicBezTo>
                    <a:pt x="14729" y="32757"/>
                    <a:pt x="14812" y="33888"/>
                    <a:pt x="15050" y="34996"/>
                  </a:cubicBezTo>
                  <a:cubicBezTo>
                    <a:pt x="15110" y="35270"/>
                    <a:pt x="15193" y="35543"/>
                    <a:pt x="15265" y="35805"/>
                  </a:cubicBezTo>
                  <a:lnTo>
                    <a:pt x="15515" y="36615"/>
                  </a:lnTo>
                  <a:cubicBezTo>
                    <a:pt x="15622" y="36877"/>
                    <a:pt x="15729" y="37139"/>
                    <a:pt x="15824" y="37401"/>
                  </a:cubicBezTo>
                  <a:cubicBezTo>
                    <a:pt x="15872" y="37532"/>
                    <a:pt x="15931" y="37651"/>
                    <a:pt x="15991" y="37794"/>
                  </a:cubicBezTo>
                  <a:lnTo>
                    <a:pt x="16170" y="38175"/>
                  </a:lnTo>
                  <a:cubicBezTo>
                    <a:pt x="16658" y="39187"/>
                    <a:pt x="17277" y="40151"/>
                    <a:pt x="17967" y="41032"/>
                  </a:cubicBezTo>
                  <a:cubicBezTo>
                    <a:pt x="18670" y="41925"/>
                    <a:pt x="19480" y="42711"/>
                    <a:pt x="20337" y="43449"/>
                  </a:cubicBezTo>
                  <a:cubicBezTo>
                    <a:pt x="21218" y="44163"/>
                    <a:pt x="22135" y="44806"/>
                    <a:pt x="23135" y="45354"/>
                  </a:cubicBezTo>
                  <a:cubicBezTo>
                    <a:pt x="24135" y="45890"/>
                    <a:pt x="25159" y="46342"/>
                    <a:pt x="26218" y="46735"/>
                  </a:cubicBezTo>
                  <a:cubicBezTo>
                    <a:pt x="27290" y="47104"/>
                    <a:pt x="28373" y="47378"/>
                    <a:pt x="29493" y="47557"/>
                  </a:cubicBezTo>
                  <a:cubicBezTo>
                    <a:pt x="30540" y="47725"/>
                    <a:pt x="31601" y="47803"/>
                    <a:pt x="32662" y="47803"/>
                  </a:cubicBezTo>
                  <a:cubicBezTo>
                    <a:pt x="33857" y="47803"/>
                    <a:pt x="35053" y="47704"/>
                    <a:pt x="36232" y="47521"/>
                  </a:cubicBezTo>
                  <a:cubicBezTo>
                    <a:pt x="38470" y="47164"/>
                    <a:pt x="40637" y="46509"/>
                    <a:pt x="42709" y="45604"/>
                  </a:cubicBezTo>
                  <a:cubicBezTo>
                    <a:pt x="42959" y="45485"/>
                    <a:pt x="43232" y="45378"/>
                    <a:pt x="43483" y="45259"/>
                  </a:cubicBezTo>
                  <a:lnTo>
                    <a:pt x="43864" y="45080"/>
                  </a:lnTo>
                  <a:cubicBezTo>
                    <a:pt x="44006" y="45009"/>
                    <a:pt x="44102" y="44854"/>
                    <a:pt x="44125" y="44699"/>
                  </a:cubicBezTo>
                  <a:cubicBezTo>
                    <a:pt x="44137" y="44533"/>
                    <a:pt x="44066" y="44366"/>
                    <a:pt x="43923" y="44283"/>
                  </a:cubicBezTo>
                  <a:cubicBezTo>
                    <a:pt x="43848" y="44228"/>
                    <a:pt x="43758" y="44201"/>
                    <a:pt x="43667" y="44201"/>
                  </a:cubicBezTo>
                  <a:cubicBezTo>
                    <a:pt x="43600" y="44201"/>
                    <a:pt x="43532" y="44216"/>
                    <a:pt x="43471" y="44247"/>
                  </a:cubicBezTo>
                  <a:lnTo>
                    <a:pt x="42709" y="44604"/>
                  </a:lnTo>
                  <a:cubicBezTo>
                    <a:pt x="42578" y="44664"/>
                    <a:pt x="42459" y="44723"/>
                    <a:pt x="42316" y="44783"/>
                  </a:cubicBezTo>
                  <a:lnTo>
                    <a:pt x="41935" y="44949"/>
                  </a:lnTo>
                  <a:cubicBezTo>
                    <a:pt x="41685" y="45056"/>
                    <a:pt x="41411" y="45176"/>
                    <a:pt x="41161" y="45259"/>
                  </a:cubicBezTo>
                  <a:lnTo>
                    <a:pt x="40375" y="45545"/>
                  </a:lnTo>
                  <a:cubicBezTo>
                    <a:pt x="40101" y="45652"/>
                    <a:pt x="39839" y="45723"/>
                    <a:pt x="39565" y="45795"/>
                  </a:cubicBezTo>
                  <a:lnTo>
                    <a:pt x="39161" y="45914"/>
                  </a:lnTo>
                  <a:cubicBezTo>
                    <a:pt x="39030" y="45961"/>
                    <a:pt x="38899" y="45985"/>
                    <a:pt x="38768" y="46021"/>
                  </a:cubicBezTo>
                  <a:cubicBezTo>
                    <a:pt x="38494" y="46092"/>
                    <a:pt x="38232" y="46164"/>
                    <a:pt x="37946" y="46223"/>
                  </a:cubicBezTo>
                  <a:lnTo>
                    <a:pt x="37125" y="46402"/>
                  </a:lnTo>
                  <a:lnTo>
                    <a:pt x="36922" y="46449"/>
                  </a:lnTo>
                  <a:lnTo>
                    <a:pt x="36708" y="46485"/>
                  </a:lnTo>
                  <a:lnTo>
                    <a:pt x="36291" y="46557"/>
                  </a:lnTo>
                  <a:cubicBezTo>
                    <a:pt x="35196" y="46735"/>
                    <a:pt x="34065" y="46854"/>
                    <a:pt x="32945" y="46854"/>
                  </a:cubicBezTo>
                  <a:cubicBezTo>
                    <a:pt x="31826" y="46854"/>
                    <a:pt x="30695" y="46795"/>
                    <a:pt x="29600" y="46616"/>
                  </a:cubicBezTo>
                  <a:cubicBezTo>
                    <a:pt x="28493" y="46438"/>
                    <a:pt x="27397" y="46152"/>
                    <a:pt x="26338" y="45783"/>
                  </a:cubicBezTo>
                  <a:lnTo>
                    <a:pt x="25552" y="45485"/>
                  </a:lnTo>
                  <a:lnTo>
                    <a:pt x="24778" y="45140"/>
                  </a:lnTo>
                  <a:cubicBezTo>
                    <a:pt x="24635" y="45080"/>
                    <a:pt x="24516" y="45021"/>
                    <a:pt x="24397" y="44961"/>
                  </a:cubicBezTo>
                  <a:lnTo>
                    <a:pt x="24028" y="44771"/>
                  </a:lnTo>
                  <a:cubicBezTo>
                    <a:pt x="23909" y="44711"/>
                    <a:pt x="23778" y="44652"/>
                    <a:pt x="23659" y="44580"/>
                  </a:cubicBezTo>
                  <a:lnTo>
                    <a:pt x="23301" y="44366"/>
                  </a:lnTo>
                  <a:cubicBezTo>
                    <a:pt x="22337" y="43806"/>
                    <a:pt x="21408" y="43163"/>
                    <a:pt x="20563" y="42413"/>
                  </a:cubicBezTo>
                  <a:cubicBezTo>
                    <a:pt x="18884" y="40925"/>
                    <a:pt x="17515" y="39080"/>
                    <a:pt x="16658" y="36996"/>
                  </a:cubicBezTo>
                  <a:cubicBezTo>
                    <a:pt x="16229" y="35960"/>
                    <a:pt x="15920" y="34877"/>
                    <a:pt x="15765" y="33769"/>
                  </a:cubicBezTo>
                  <a:cubicBezTo>
                    <a:pt x="15622" y="32650"/>
                    <a:pt x="15634" y="31519"/>
                    <a:pt x="15824" y="30424"/>
                  </a:cubicBezTo>
                  <a:cubicBezTo>
                    <a:pt x="16027" y="29316"/>
                    <a:pt x="16384" y="28233"/>
                    <a:pt x="16955" y="27269"/>
                  </a:cubicBezTo>
                  <a:cubicBezTo>
                    <a:pt x="17527" y="26304"/>
                    <a:pt x="18313" y="25447"/>
                    <a:pt x="19241" y="24840"/>
                  </a:cubicBezTo>
                  <a:lnTo>
                    <a:pt x="19599" y="24613"/>
                  </a:lnTo>
                  <a:lnTo>
                    <a:pt x="19777" y="24518"/>
                  </a:lnTo>
                  <a:cubicBezTo>
                    <a:pt x="19837" y="24482"/>
                    <a:pt x="19908" y="24459"/>
                    <a:pt x="19968" y="24423"/>
                  </a:cubicBezTo>
                  <a:cubicBezTo>
                    <a:pt x="20218" y="24304"/>
                    <a:pt x="20492" y="24221"/>
                    <a:pt x="20753" y="24137"/>
                  </a:cubicBezTo>
                  <a:cubicBezTo>
                    <a:pt x="21027" y="24066"/>
                    <a:pt x="21289" y="24006"/>
                    <a:pt x="21575" y="23959"/>
                  </a:cubicBezTo>
                  <a:cubicBezTo>
                    <a:pt x="21781" y="23933"/>
                    <a:pt x="21975" y="23913"/>
                    <a:pt x="22174" y="23913"/>
                  </a:cubicBezTo>
                  <a:cubicBezTo>
                    <a:pt x="22251" y="23913"/>
                    <a:pt x="22329" y="23916"/>
                    <a:pt x="22408" y="23923"/>
                  </a:cubicBezTo>
                  <a:cubicBezTo>
                    <a:pt x="22968" y="23935"/>
                    <a:pt x="23528" y="24066"/>
                    <a:pt x="24028" y="24304"/>
                  </a:cubicBezTo>
                  <a:cubicBezTo>
                    <a:pt x="24278" y="24411"/>
                    <a:pt x="24516" y="24578"/>
                    <a:pt x="24730" y="24768"/>
                  </a:cubicBezTo>
                  <a:cubicBezTo>
                    <a:pt x="24921" y="24947"/>
                    <a:pt x="25087" y="25149"/>
                    <a:pt x="25218" y="25375"/>
                  </a:cubicBezTo>
                  <a:lnTo>
                    <a:pt x="24837" y="25316"/>
                  </a:lnTo>
                  <a:cubicBezTo>
                    <a:pt x="24810" y="25312"/>
                    <a:pt x="24783" y="25311"/>
                    <a:pt x="24758" y="25311"/>
                  </a:cubicBezTo>
                  <a:cubicBezTo>
                    <a:pt x="24706" y="25311"/>
                    <a:pt x="24659" y="25316"/>
                    <a:pt x="24611" y="25316"/>
                  </a:cubicBezTo>
                  <a:cubicBezTo>
                    <a:pt x="24540" y="25316"/>
                    <a:pt x="24456" y="25316"/>
                    <a:pt x="24385" y="25340"/>
                  </a:cubicBezTo>
                  <a:cubicBezTo>
                    <a:pt x="24087" y="25352"/>
                    <a:pt x="23801" y="25387"/>
                    <a:pt x="23528" y="25471"/>
                  </a:cubicBezTo>
                  <a:cubicBezTo>
                    <a:pt x="22956" y="25614"/>
                    <a:pt x="22420" y="25876"/>
                    <a:pt x="21944" y="26209"/>
                  </a:cubicBezTo>
                  <a:cubicBezTo>
                    <a:pt x="20992" y="26899"/>
                    <a:pt x="20325" y="27935"/>
                    <a:pt x="19956" y="29019"/>
                  </a:cubicBezTo>
                  <a:cubicBezTo>
                    <a:pt x="19753" y="29578"/>
                    <a:pt x="19634" y="30150"/>
                    <a:pt x="19575" y="30733"/>
                  </a:cubicBezTo>
                  <a:cubicBezTo>
                    <a:pt x="19515" y="31317"/>
                    <a:pt x="19515" y="31912"/>
                    <a:pt x="19610" y="32483"/>
                  </a:cubicBezTo>
                  <a:cubicBezTo>
                    <a:pt x="19694" y="33055"/>
                    <a:pt x="19837" y="33626"/>
                    <a:pt x="20015" y="34174"/>
                  </a:cubicBezTo>
                  <a:cubicBezTo>
                    <a:pt x="20194" y="34722"/>
                    <a:pt x="20432" y="35258"/>
                    <a:pt x="20706" y="35782"/>
                  </a:cubicBezTo>
                  <a:cubicBezTo>
                    <a:pt x="20980" y="36305"/>
                    <a:pt x="21301" y="36782"/>
                    <a:pt x="21658" y="37234"/>
                  </a:cubicBezTo>
                  <a:cubicBezTo>
                    <a:pt x="21837" y="37472"/>
                    <a:pt x="22039" y="37686"/>
                    <a:pt x="22230" y="37913"/>
                  </a:cubicBezTo>
                  <a:cubicBezTo>
                    <a:pt x="22432" y="38115"/>
                    <a:pt x="22635" y="38329"/>
                    <a:pt x="22849" y="38532"/>
                  </a:cubicBezTo>
                  <a:cubicBezTo>
                    <a:pt x="23706" y="39341"/>
                    <a:pt x="24671" y="39996"/>
                    <a:pt x="25706" y="40544"/>
                  </a:cubicBezTo>
                  <a:cubicBezTo>
                    <a:pt x="26230" y="40806"/>
                    <a:pt x="26766" y="41044"/>
                    <a:pt x="27302" y="41258"/>
                  </a:cubicBezTo>
                  <a:cubicBezTo>
                    <a:pt x="27850" y="41461"/>
                    <a:pt x="28409" y="41627"/>
                    <a:pt x="28969" y="41782"/>
                  </a:cubicBezTo>
                  <a:cubicBezTo>
                    <a:pt x="30100" y="42056"/>
                    <a:pt x="31267" y="42223"/>
                    <a:pt x="32422" y="42258"/>
                  </a:cubicBezTo>
                  <a:lnTo>
                    <a:pt x="32850" y="42258"/>
                  </a:lnTo>
                  <a:lnTo>
                    <a:pt x="33291" y="42235"/>
                  </a:lnTo>
                  <a:lnTo>
                    <a:pt x="33719" y="42223"/>
                  </a:lnTo>
                  <a:cubicBezTo>
                    <a:pt x="33862" y="42223"/>
                    <a:pt x="34017" y="42199"/>
                    <a:pt x="34148" y="42175"/>
                  </a:cubicBezTo>
                  <a:lnTo>
                    <a:pt x="34577" y="42139"/>
                  </a:lnTo>
                  <a:lnTo>
                    <a:pt x="35017" y="42080"/>
                  </a:lnTo>
                  <a:cubicBezTo>
                    <a:pt x="35160" y="42056"/>
                    <a:pt x="35303" y="42032"/>
                    <a:pt x="35446" y="42020"/>
                  </a:cubicBezTo>
                  <a:lnTo>
                    <a:pt x="35874" y="41949"/>
                  </a:lnTo>
                  <a:cubicBezTo>
                    <a:pt x="37029" y="41723"/>
                    <a:pt x="38137" y="41389"/>
                    <a:pt x="39232" y="40961"/>
                  </a:cubicBezTo>
                  <a:cubicBezTo>
                    <a:pt x="41399" y="40103"/>
                    <a:pt x="43399" y="38841"/>
                    <a:pt x="45149" y="37294"/>
                  </a:cubicBezTo>
                  <a:lnTo>
                    <a:pt x="45245" y="37210"/>
                  </a:lnTo>
                  <a:cubicBezTo>
                    <a:pt x="45316" y="37151"/>
                    <a:pt x="45376" y="37091"/>
                    <a:pt x="45447" y="37032"/>
                  </a:cubicBezTo>
                  <a:lnTo>
                    <a:pt x="45578" y="36901"/>
                  </a:lnTo>
                  <a:cubicBezTo>
                    <a:pt x="45697" y="36794"/>
                    <a:pt x="45816" y="36674"/>
                    <a:pt x="45935" y="36567"/>
                  </a:cubicBezTo>
                  <a:cubicBezTo>
                    <a:pt x="46030" y="36484"/>
                    <a:pt x="46114" y="36401"/>
                    <a:pt x="46197" y="36317"/>
                  </a:cubicBezTo>
                  <a:lnTo>
                    <a:pt x="46531" y="35972"/>
                  </a:lnTo>
                  <a:cubicBezTo>
                    <a:pt x="46614" y="35901"/>
                    <a:pt x="46685" y="35805"/>
                    <a:pt x="46757" y="35734"/>
                  </a:cubicBezTo>
                  <a:cubicBezTo>
                    <a:pt x="46876" y="35603"/>
                    <a:pt x="46995" y="35472"/>
                    <a:pt x="47114" y="35353"/>
                  </a:cubicBezTo>
                  <a:cubicBezTo>
                    <a:pt x="47173" y="35293"/>
                    <a:pt x="47221" y="35234"/>
                    <a:pt x="47269" y="35174"/>
                  </a:cubicBezTo>
                  <a:cubicBezTo>
                    <a:pt x="47400" y="35020"/>
                    <a:pt x="47531" y="34853"/>
                    <a:pt x="47662" y="34698"/>
                  </a:cubicBezTo>
                  <a:cubicBezTo>
                    <a:pt x="47685" y="34674"/>
                    <a:pt x="47697" y="34650"/>
                    <a:pt x="47721" y="34615"/>
                  </a:cubicBezTo>
                  <a:cubicBezTo>
                    <a:pt x="48376" y="33817"/>
                    <a:pt x="48971" y="32972"/>
                    <a:pt x="49495" y="32091"/>
                  </a:cubicBezTo>
                  <a:cubicBezTo>
                    <a:pt x="49507" y="32055"/>
                    <a:pt x="49531" y="32031"/>
                    <a:pt x="49543" y="32019"/>
                  </a:cubicBezTo>
                  <a:cubicBezTo>
                    <a:pt x="49555" y="31983"/>
                    <a:pt x="49567" y="31972"/>
                    <a:pt x="49590" y="31936"/>
                  </a:cubicBezTo>
                  <a:cubicBezTo>
                    <a:pt x="49650" y="31817"/>
                    <a:pt x="49721" y="31721"/>
                    <a:pt x="49781" y="31602"/>
                  </a:cubicBezTo>
                  <a:cubicBezTo>
                    <a:pt x="49840" y="31483"/>
                    <a:pt x="49912" y="31364"/>
                    <a:pt x="49971" y="31245"/>
                  </a:cubicBezTo>
                  <a:cubicBezTo>
                    <a:pt x="50019" y="31150"/>
                    <a:pt x="50079" y="31043"/>
                    <a:pt x="50126" y="30959"/>
                  </a:cubicBezTo>
                  <a:cubicBezTo>
                    <a:pt x="50210" y="30793"/>
                    <a:pt x="50305" y="30626"/>
                    <a:pt x="50376" y="30471"/>
                  </a:cubicBezTo>
                  <a:cubicBezTo>
                    <a:pt x="50400" y="30388"/>
                    <a:pt x="50448" y="30317"/>
                    <a:pt x="50483" y="30257"/>
                  </a:cubicBezTo>
                  <a:lnTo>
                    <a:pt x="50745" y="29674"/>
                  </a:lnTo>
                  <a:cubicBezTo>
                    <a:pt x="50781" y="29614"/>
                    <a:pt x="50793" y="29578"/>
                    <a:pt x="50817" y="29519"/>
                  </a:cubicBezTo>
                  <a:cubicBezTo>
                    <a:pt x="50912" y="29305"/>
                    <a:pt x="50995" y="29078"/>
                    <a:pt x="51091" y="28864"/>
                  </a:cubicBezTo>
                  <a:cubicBezTo>
                    <a:pt x="51103" y="28840"/>
                    <a:pt x="51103" y="28816"/>
                    <a:pt x="51114" y="28804"/>
                  </a:cubicBezTo>
                  <a:lnTo>
                    <a:pt x="51281" y="28400"/>
                  </a:lnTo>
                  <a:lnTo>
                    <a:pt x="51436" y="27983"/>
                  </a:lnTo>
                  <a:cubicBezTo>
                    <a:pt x="51460" y="27876"/>
                    <a:pt x="51507" y="27769"/>
                    <a:pt x="51531" y="27685"/>
                  </a:cubicBezTo>
                  <a:cubicBezTo>
                    <a:pt x="51555" y="27650"/>
                    <a:pt x="51555" y="27626"/>
                    <a:pt x="51567" y="27590"/>
                  </a:cubicBezTo>
                  <a:cubicBezTo>
                    <a:pt x="51567" y="27578"/>
                    <a:pt x="51567" y="27578"/>
                    <a:pt x="51579" y="27566"/>
                  </a:cubicBezTo>
                  <a:lnTo>
                    <a:pt x="51710" y="27149"/>
                  </a:lnTo>
                  <a:cubicBezTo>
                    <a:pt x="51710" y="27138"/>
                    <a:pt x="51734" y="27114"/>
                    <a:pt x="51734" y="27090"/>
                  </a:cubicBezTo>
                  <a:cubicBezTo>
                    <a:pt x="51757" y="26971"/>
                    <a:pt x="51805" y="26852"/>
                    <a:pt x="51829" y="26733"/>
                  </a:cubicBezTo>
                  <a:cubicBezTo>
                    <a:pt x="51876" y="26578"/>
                    <a:pt x="51912" y="26447"/>
                    <a:pt x="51948" y="26304"/>
                  </a:cubicBezTo>
                  <a:lnTo>
                    <a:pt x="51948" y="26280"/>
                  </a:lnTo>
                  <a:cubicBezTo>
                    <a:pt x="51948" y="26257"/>
                    <a:pt x="51972" y="26233"/>
                    <a:pt x="51984" y="26197"/>
                  </a:cubicBezTo>
                  <a:cubicBezTo>
                    <a:pt x="51995" y="26149"/>
                    <a:pt x="52007" y="26126"/>
                    <a:pt x="52007" y="26078"/>
                  </a:cubicBezTo>
                  <a:lnTo>
                    <a:pt x="52007" y="26066"/>
                  </a:lnTo>
                  <a:lnTo>
                    <a:pt x="52007" y="26042"/>
                  </a:lnTo>
                  <a:lnTo>
                    <a:pt x="52007" y="26006"/>
                  </a:lnTo>
                  <a:lnTo>
                    <a:pt x="52007" y="25971"/>
                  </a:lnTo>
                  <a:cubicBezTo>
                    <a:pt x="52007" y="26025"/>
                    <a:pt x="52007" y="26045"/>
                    <a:pt x="52005" y="26045"/>
                  </a:cubicBezTo>
                  <a:cubicBezTo>
                    <a:pt x="52003" y="26045"/>
                    <a:pt x="52001" y="26034"/>
                    <a:pt x="51995" y="26018"/>
                  </a:cubicBezTo>
                  <a:cubicBezTo>
                    <a:pt x="51995" y="26011"/>
                    <a:pt x="51995" y="26000"/>
                    <a:pt x="51993" y="25989"/>
                  </a:cubicBezTo>
                  <a:lnTo>
                    <a:pt x="51993" y="25989"/>
                  </a:lnTo>
                  <a:cubicBezTo>
                    <a:pt x="51994" y="25992"/>
                    <a:pt x="51995" y="25995"/>
                    <a:pt x="51995" y="25995"/>
                  </a:cubicBezTo>
                  <a:cubicBezTo>
                    <a:pt x="51995" y="25983"/>
                    <a:pt x="51995" y="25971"/>
                    <a:pt x="51984" y="25959"/>
                  </a:cubicBezTo>
                  <a:lnTo>
                    <a:pt x="51984" y="25959"/>
                  </a:lnTo>
                  <a:cubicBezTo>
                    <a:pt x="51984" y="25963"/>
                    <a:pt x="51985" y="25970"/>
                    <a:pt x="51987" y="25976"/>
                  </a:cubicBezTo>
                  <a:lnTo>
                    <a:pt x="51987" y="25976"/>
                  </a:lnTo>
                  <a:cubicBezTo>
                    <a:pt x="51986" y="25974"/>
                    <a:pt x="51985" y="25972"/>
                    <a:pt x="51984" y="25971"/>
                  </a:cubicBezTo>
                  <a:lnTo>
                    <a:pt x="51984" y="25959"/>
                  </a:lnTo>
                  <a:cubicBezTo>
                    <a:pt x="51972" y="25935"/>
                    <a:pt x="51972" y="25911"/>
                    <a:pt x="51948" y="25887"/>
                  </a:cubicBezTo>
                  <a:lnTo>
                    <a:pt x="51948" y="25876"/>
                  </a:lnTo>
                  <a:cubicBezTo>
                    <a:pt x="51936" y="25840"/>
                    <a:pt x="51912" y="25816"/>
                    <a:pt x="51888" y="25792"/>
                  </a:cubicBezTo>
                  <a:cubicBezTo>
                    <a:pt x="51888" y="25792"/>
                    <a:pt x="51876" y="25792"/>
                    <a:pt x="51876" y="25780"/>
                  </a:cubicBezTo>
                  <a:cubicBezTo>
                    <a:pt x="51865" y="25768"/>
                    <a:pt x="51829" y="25745"/>
                    <a:pt x="51817" y="25733"/>
                  </a:cubicBezTo>
                  <a:lnTo>
                    <a:pt x="51805" y="25721"/>
                  </a:lnTo>
                  <a:cubicBezTo>
                    <a:pt x="51769" y="25709"/>
                    <a:pt x="51745" y="25685"/>
                    <a:pt x="51710" y="25685"/>
                  </a:cubicBezTo>
                  <a:cubicBezTo>
                    <a:pt x="51686" y="25673"/>
                    <a:pt x="51650" y="25673"/>
                    <a:pt x="51626" y="25673"/>
                  </a:cubicBezTo>
                  <a:lnTo>
                    <a:pt x="51591" y="25673"/>
                  </a:lnTo>
                  <a:cubicBezTo>
                    <a:pt x="51567" y="25673"/>
                    <a:pt x="51555" y="25673"/>
                    <a:pt x="51519" y="25685"/>
                  </a:cubicBezTo>
                  <a:lnTo>
                    <a:pt x="51495" y="25685"/>
                  </a:lnTo>
                  <a:cubicBezTo>
                    <a:pt x="51460" y="25685"/>
                    <a:pt x="51448" y="25709"/>
                    <a:pt x="51436" y="25721"/>
                  </a:cubicBezTo>
                  <a:cubicBezTo>
                    <a:pt x="51436" y="25721"/>
                    <a:pt x="51412" y="25721"/>
                    <a:pt x="51412" y="25733"/>
                  </a:cubicBezTo>
                  <a:cubicBezTo>
                    <a:pt x="51388" y="25756"/>
                    <a:pt x="51376" y="25768"/>
                    <a:pt x="51341" y="25792"/>
                  </a:cubicBezTo>
                  <a:lnTo>
                    <a:pt x="51341" y="25816"/>
                  </a:lnTo>
                  <a:cubicBezTo>
                    <a:pt x="51329" y="25828"/>
                    <a:pt x="51317" y="25852"/>
                    <a:pt x="51293" y="25876"/>
                  </a:cubicBezTo>
                  <a:cubicBezTo>
                    <a:pt x="51293" y="25887"/>
                    <a:pt x="51281" y="25887"/>
                    <a:pt x="51281" y="25899"/>
                  </a:cubicBezTo>
                  <a:cubicBezTo>
                    <a:pt x="51269" y="25911"/>
                    <a:pt x="51269" y="25947"/>
                    <a:pt x="51257" y="25959"/>
                  </a:cubicBezTo>
                  <a:cubicBezTo>
                    <a:pt x="51257" y="25959"/>
                    <a:pt x="51257" y="25971"/>
                    <a:pt x="51233" y="25971"/>
                  </a:cubicBezTo>
                  <a:lnTo>
                    <a:pt x="51233" y="25995"/>
                  </a:lnTo>
                  <a:cubicBezTo>
                    <a:pt x="51222" y="26018"/>
                    <a:pt x="51222" y="26066"/>
                    <a:pt x="51210" y="26090"/>
                  </a:cubicBezTo>
                  <a:lnTo>
                    <a:pt x="51198" y="26149"/>
                  </a:lnTo>
                  <a:cubicBezTo>
                    <a:pt x="51162" y="26268"/>
                    <a:pt x="51138" y="26376"/>
                    <a:pt x="51103" y="26495"/>
                  </a:cubicBezTo>
                  <a:cubicBezTo>
                    <a:pt x="51103" y="26507"/>
                    <a:pt x="51091" y="26542"/>
                    <a:pt x="51091" y="26554"/>
                  </a:cubicBezTo>
                  <a:cubicBezTo>
                    <a:pt x="51055" y="26685"/>
                    <a:pt x="51019" y="26804"/>
                    <a:pt x="50983" y="26947"/>
                  </a:cubicBezTo>
                  <a:cubicBezTo>
                    <a:pt x="50841" y="27459"/>
                    <a:pt x="50662" y="27971"/>
                    <a:pt x="50460" y="28471"/>
                  </a:cubicBezTo>
                  <a:cubicBezTo>
                    <a:pt x="50079" y="29483"/>
                    <a:pt x="49614" y="30448"/>
                    <a:pt x="49078" y="31388"/>
                  </a:cubicBezTo>
                  <a:cubicBezTo>
                    <a:pt x="48007" y="33269"/>
                    <a:pt x="46650" y="34984"/>
                    <a:pt x="45066" y="36436"/>
                  </a:cubicBezTo>
                  <a:cubicBezTo>
                    <a:pt x="43471" y="37889"/>
                    <a:pt x="41649" y="39103"/>
                    <a:pt x="39673" y="39972"/>
                  </a:cubicBezTo>
                  <a:cubicBezTo>
                    <a:pt x="38696" y="40413"/>
                    <a:pt x="37660" y="40770"/>
                    <a:pt x="36613" y="41020"/>
                  </a:cubicBezTo>
                  <a:cubicBezTo>
                    <a:pt x="35565" y="41270"/>
                    <a:pt x="34493" y="41437"/>
                    <a:pt x="33410" y="41496"/>
                  </a:cubicBezTo>
                  <a:cubicBezTo>
                    <a:pt x="33213" y="41510"/>
                    <a:pt x="33016" y="41515"/>
                    <a:pt x="32818" y="41515"/>
                  </a:cubicBezTo>
                  <a:cubicBezTo>
                    <a:pt x="32479" y="41515"/>
                    <a:pt x="32137" y="41500"/>
                    <a:pt x="31791" y="41485"/>
                  </a:cubicBezTo>
                  <a:cubicBezTo>
                    <a:pt x="31517" y="41461"/>
                    <a:pt x="31255" y="41437"/>
                    <a:pt x="30981" y="41413"/>
                  </a:cubicBezTo>
                  <a:cubicBezTo>
                    <a:pt x="30719" y="41366"/>
                    <a:pt x="30445" y="41330"/>
                    <a:pt x="30183" y="41294"/>
                  </a:cubicBezTo>
                  <a:cubicBezTo>
                    <a:pt x="29124" y="41092"/>
                    <a:pt x="28076" y="40794"/>
                    <a:pt x="27088" y="40377"/>
                  </a:cubicBezTo>
                  <a:cubicBezTo>
                    <a:pt x="26588" y="40175"/>
                    <a:pt x="26099" y="39937"/>
                    <a:pt x="25635" y="39663"/>
                  </a:cubicBezTo>
                  <a:cubicBezTo>
                    <a:pt x="25183" y="39401"/>
                    <a:pt x="24718" y="39103"/>
                    <a:pt x="24290" y="38770"/>
                  </a:cubicBezTo>
                  <a:cubicBezTo>
                    <a:pt x="23849" y="38448"/>
                    <a:pt x="23456" y="38091"/>
                    <a:pt x="23063" y="37698"/>
                  </a:cubicBezTo>
                  <a:cubicBezTo>
                    <a:pt x="22694" y="37317"/>
                    <a:pt x="22349" y="36901"/>
                    <a:pt x="22027" y="36472"/>
                  </a:cubicBezTo>
                  <a:cubicBezTo>
                    <a:pt x="21706" y="36020"/>
                    <a:pt x="21444" y="35555"/>
                    <a:pt x="21206" y="35079"/>
                  </a:cubicBezTo>
                  <a:cubicBezTo>
                    <a:pt x="20980" y="34591"/>
                    <a:pt x="20789" y="34091"/>
                    <a:pt x="20634" y="33567"/>
                  </a:cubicBezTo>
                  <a:cubicBezTo>
                    <a:pt x="20599" y="33436"/>
                    <a:pt x="20575" y="33293"/>
                    <a:pt x="20539" y="33174"/>
                  </a:cubicBezTo>
                  <a:lnTo>
                    <a:pt x="20444" y="32781"/>
                  </a:lnTo>
                  <a:lnTo>
                    <a:pt x="20372" y="32376"/>
                  </a:lnTo>
                  <a:lnTo>
                    <a:pt x="20325" y="31972"/>
                  </a:lnTo>
                  <a:cubicBezTo>
                    <a:pt x="20301" y="31436"/>
                    <a:pt x="20325" y="30900"/>
                    <a:pt x="20420" y="30364"/>
                  </a:cubicBezTo>
                  <a:cubicBezTo>
                    <a:pt x="20611" y="29305"/>
                    <a:pt x="21051" y="28281"/>
                    <a:pt x="21789" y="27495"/>
                  </a:cubicBezTo>
                  <a:cubicBezTo>
                    <a:pt x="22158" y="27102"/>
                    <a:pt x="22587" y="26780"/>
                    <a:pt x="23075" y="26566"/>
                  </a:cubicBezTo>
                  <a:cubicBezTo>
                    <a:pt x="23575" y="26340"/>
                    <a:pt x="24111" y="26245"/>
                    <a:pt x="24647" y="26245"/>
                  </a:cubicBezTo>
                  <a:lnTo>
                    <a:pt x="24778" y="26257"/>
                  </a:lnTo>
                  <a:lnTo>
                    <a:pt x="24647" y="26340"/>
                  </a:lnTo>
                  <a:cubicBezTo>
                    <a:pt x="24587" y="26387"/>
                    <a:pt x="24528" y="26423"/>
                    <a:pt x="24480" y="26483"/>
                  </a:cubicBezTo>
                  <a:cubicBezTo>
                    <a:pt x="24373" y="26578"/>
                    <a:pt x="24290" y="26685"/>
                    <a:pt x="24194" y="26792"/>
                  </a:cubicBezTo>
                  <a:cubicBezTo>
                    <a:pt x="24016" y="27019"/>
                    <a:pt x="23849" y="27233"/>
                    <a:pt x="23706" y="27471"/>
                  </a:cubicBezTo>
                  <a:cubicBezTo>
                    <a:pt x="23420" y="27971"/>
                    <a:pt x="23230" y="28507"/>
                    <a:pt x="23123" y="29054"/>
                  </a:cubicBezTo>
                  <a:cubicBezTo>
                    <a:pt x="23063" y="29340"/>
                    <a:pt x="23039" y="29602"/>
                    <a:pt x="23039" y="29888"/>
                  </a:cubicBezTo>
                  <a:lnTo>
                    <a:pt x="23039" y="30102"/>
                  </a:lnTo>
                  <a:cubicBezTo>
                    <a:pt x="23039" y="30174"/>
                    <a:pt x="23051" y="30233"/>
                    <a:pt x="23051" y="30305"/>
                  </a:cubicBezTo>
                  <a:cubicBezTo>
                    <a:pt x="23063" y="30436"/>
                    <a:pt x="23075" y="30590"/>
                    <a:pt x="23099" y="30721"/>
                  </a:cubicBezTo>
                  <a:cubicBezTo>
                    <a:pt x="23182" y="31281"/>
                    <a:pt x="23337" y="31817"/>
                    <a:pt x="23551" y="32341"/>
                  </a:cubicBezTo>
                  <a:cubicBezTo>
                    <a:pt x="23992" y="33388"/>
                    <a:pt x="24683" y="34305"/>
                    <a:pt x="25516" y="35055"/>
                  </a:cubicBezTo>
                  <a:cubicBezTo>
                    <a:pt x="26349" y="35805"/>
                    <a:pt x="27361" y="36353"/>
                    <a:pt x="28421" y="36746"/>
                  </a:cubicBezTo>
                  <a:cubicBezTo>
                    <a:pt x="29481" y="37139"/>
                    <a:pt x="30600" y="37353"/>
                    <a:pt x="31731" y="37413"/>
                  </a:cubicBezTo>
                  <a:cubicBezTo>
                    <a:pt x="31947" y="37424"/>
                    <a:pt x="32163" y="37430"/>
                    <a:pt x="32379" y="37430"/>
                  </a:cubicBezTo>
                  <a:cubicBezTo>
                    <a:pt x="33292" y="37430"/>
                    <a:pt x="34200" y="37327"/>
                    <a:pt x="35077" y="37115"/>
                  </a:cubicBezTo>
                  <a:cubicBezTo>
                    <a:pt x="36172" y="36877"/>
                    <a:pt x="37232" y="36448"/>
                    <a:pt x="38244" y="35972"/>
                  </a:cubicBezTo>
                  <a:cubicBezTo>
                    <a:pt x="39256" y="35484"/>
                    <a:pt x="40208" y="34853"/>
                    <a:pt x="41089" y="34174"/>
                  </a:cubicBezTo>
                  <a:lnTo>
                    <a:pt x="41411" y="33900"/>
                  </a:lnTo>
                  <a:cubicBezTo>
                    <a:pt x="41518" y="33817"/>
                    <a:pt x="41625" y="33710"/>
                    <a:pt x="41732" y="33626"/>
                  </a:cubicBezTo>
                  <a:lnTo>
                    <a:pt x="42042" y="33341"/>
                  </a:lnTo>
                  <a:cubicBezTo>
                    <a:pt x="42149" y="33245"/>
                    <a:pt x="42244" y="33150"/>
                    <a:pt x="42351" y="33043"/>
                  </a:cubicBezTo>
                  <a:lnTo>
                    <a:pt x="42947" y="32436"/>
                  </a:lnTo>
                  <a:lnTo>
                    <a:pt x="43494" y="31793"/>
                  </a:lnTo>
                  <a:cubicBezTo>
                    <a:pt x="44209" y="30936"/>
                    <a:pt x="44852" y="29995"/>
                    <a:pt x="45399" y="29007"/>
                  </a:cubicBezTo>
                  <a:cubicBezTo>
                    <a:pt x="45935" y="28031"/>
                    <a:pt x="46388" y="26983"/>
                    <a:pt x="46757" y="25911"/>
                  </a:cubicBezTo>
                  <a:lnTo>
                    <a:pt x="47007" y="25114"/>
                  </a:lnTo>
                  <a:cubicBezTo>
                    <a:pt x="47090" y="24840"/>
                    <a:pt x="47150" y="24554"/>
                    <a:pt x="47221" y="24292"/>
                  </a:cubicBezTo>
                  <a:cubicBezTo>
                    <a:pt x="47245" y="24161"/>
                    <a:pt x="47293" y="24030"/>
                    <a:pt x="47328" y="23875"/>
                  </a:cubicBezTo>
                  <a:lnTo>
                    <a:pt x="47412" y="23459"/>
                  </a:lnTo>
                  <a:cubicBezTo>
                    <a:pt x="47471" y="23197"/>
                    <a:pt x="47531" y="22911"/>
                    <a:pt x="47566" y="22625"/>
                  </a:cubicBezTo>
                  <a:cubicBezTo>
                    <a:pt x="47935" y="20411"/>
                    <a:pt x="47935" y="18136"/>
                    <a:pt x="47602" y="15898"/>
                  </a:cubicBezTo>
                  <a:cubicBezTo>
                    <a:pt x="47459" y="14779"/>
                    <a:pt x="47185" y="13684"/>
                    <a:pt x="46876" y="12612"/>
                  </a:cubicBezTo>
                  <a:cubicBezTo>
                    <a:pt x="46554" y="11540"/>
                    <a:pt x="46161" y="10469"/>
                    <a:pt x="45697" y="9457"/>
                  </a:cubicBezTo>
                  <a:cubicBezTo>
                    <a:pt x="45602" y="9207"/>
                    <a:pt x="45459" y="8945"/>
                    <a:pt x="45340" y="8695"/>
                  </a:cubicBezTo>
                  <a:lnTo>
                    <a:pt x="45161" y="8326"/>
                  </a:lnTo>
                  <a:cubicBezTo>
                    <a:pt x="45137" y="8266"/>
                    <a:pt x="45102" y="8195"/>
                    <a:pt x="45042" y="8135"/>
                  </a:cubicBezTo>
                  <a:cubicBezTo>
                    <a:pt x="44983" y="8076"/>
                    <a:pt x="44911" y="8028"/>
                    <a:pt x="44840" y="8016"/>
                  </a:cubicBezTo>
                  <a:cubicBezTo>
                    <a:pt x="44798" y="8003"/>
                    <a:pt x="44755" y="7998"/>
                    <a:pt x="44712" y="7998"/>
                  </a:cubicBezTo>
                  <a:cubicBezTo>
                    <a:pt x="44594" y="7998"/>
                    <a:pt x="44475" y="8042"/>
                    <a:pt x="44387" y="8111"/>
                  </a:cubicBezTo>
                  <a:cubicBezTo>
                    <a:pt x="44268" y="8219"/>
                    <a:pt x="44233" y="8397"/>
                    <a:pt x="44256" y="8552"/>
                  </a:cubicBezTo>
                  <a:cubicBezTo>
                    <a:pt x="44268" y="8588"/>
                    <a:pt x="44292" y="8623"/>
                    <a:pt x="44304" y="8647"/>
                  </a:cubicBezTo>
                  <a:lnTo>
                    <a:pt x="44340" y="8742"/>
                  </a:lnTo>
                  <a:lnTo>
                    <a:pt x="44435" y="8933"/>
                  </a:lnTo>
                  <a:lnTo>
                    <a:pt x="44614" y="9302"/>
                  </a:lnTo>
                  <a:cubicBezTo>
                    <a:pt x="45090" y="10314"/>
                    <a:pt x="45507" y="11362"/>
                    <a:pt x="45864" y="12433"/>
                  </a:cubicBezTo>
                  <a:cubicBezTo>
                    <a:pt x="46542" y="14565"/>
                    <a:pt x="46900" y="16803"/>
                    <a:pt x="46935" y="19041"/>
                  </a:cubicBezTo>
                  <a:cubicBezTo>
                    <a:pt x="46935" y="21268"/>
                    <a:pt x="46590" y="23518"/>
                    <a:pt x="45888" y="25649"/>
                  </a:cubicBezTo>
                  <a:cubicBezTo>
                    <a:pt x="45530" y="26709"/>
                    <a:pt x="45078" y="27733"/>
                    <a:pt x="44518" y="28709"/>
                  </a:cubicBezTo>
                  <a:cubicBezTo>
                    <a:pt x="43994" y="29697"/>
                    <a:pt x="43316" y="30602"/>
                    <a:pt x="42590" y="31448"/>
                  </a:cubicBezTo>
                  <a:cubicBezTo>
                    <a:pt x="41863" y="32305"/>
                    <a:pt x="41042" y="33055"/>
                    <a:pt x="40149" y="33746"/>
                  </a:cubicBezTo>
                  <a:cubicBezTo>
                    <a:pt x="39256" y="34412"/>
                    <a:pt x="38268" y="34972"/>
                    <a:pt x="37244" y="35412"/>
                  </a:cubicBezTo>
                  <a:cubicBezTo>
                    <a:pt x="36220" y="35877"/>
                    <a:pt x="35148" y="36210"/>
                    <a:pt x="34041" y="36365"/>
                  </a:cubicBezTo>
                  <a:cubicBezTo>
                    <a:pt x="33493" y="36448"/>
                    <a:pt x="32934" y="36484"/>
                    <a:pt x="32374" y="36496"/>
                  </a:cubicBezTo>
                  <a:cubicBezTo>
                    <a:pt x="32100" y="36484"/>
                    <a:pt x="31814" y="36496"/>
                    <a:pt x="31541" y="36460"/>
                  </a:cubicBezTo>
                  <a:cubicBezTo>
                    <a:pt x="31410" y="36448"/>
                    <a:pt x="31267" y="36448"/>
                    <a:pt x="31124" y="36436"/>
                  </a:cubicBezTo>
                  <a:lnTo>
                    <a:pt x="30707" y="36377"/>
                  </a:lnTo>
                  <a:cubicBezTo>
                    <a:pt x="30576" y="36365"/>
                    <a:pt x="30433" y="36329"/>
                    <a:pt x="30290" y="36305"/>
                  </a:cubicBezTo>
                  <a:cubicBezTo>
                    <a:pt x="30159" y="36270"/>
                    <a:pt x="30028" y="36246"/>
                    <a:pt x="29874" y="36210"/>
                  </a:cubicBezTo>
                  <a:cubicBezTo>
                    <a:pt x="29612" y="36139"/>
                    <a:pt x="29338" y="36079"/>
                    <a:pt x="29076" y="35972"/>
                  </a:cubicBezTo>
                  <a:cubicBezTo>
                    <a:pt x="28540" y="35805"/>
                    <a:pt x="28028" y="35567"/>
                    <a:pt x="27540" y="35317"/>
                  </a:cubicBezTo>
                  <a:cubicBezTo>
                    <a:pt x="27052" y="35067"/>
                    <a:pt x="26588" y="34734"/>
                    <a:pt x="26171" y="34365"/>
                  </a:cubicBezTo>
                  <a:cubicBezTo>
                    <a:pt x="25754" y="33996"/>
                    <a:pt x="25373" y="33591"/>
                    <a:pt x="25052" y="33126"/>
                  </a:cubicBezTo>
                  <a:cubicBezTo>
                    <a:pt x="24421" y="32222"/>
                    <a:pt x="24016" y="31138"/>
                    <a:pt x="23956" y="30043"/>
                  </a:cubicBezTo>
                  <a:cubicBezTo>
                    <a:pt x="23956" y="29483"/>
                    <a:pt x="24063" y="28924"/>
                    <a:pt x="24254" y="28412"/>
                  </a:cubicBezTo>
                  <a:cubicBezTo>
                    <a:pt x="24444" y="27900"/>
                    <a:pt x="24754" y="27435"/>
                    <a:pt x="25147" y="27030"/>
                  </a:cubicBezTo>
                  <a:lnTo>
                    <a:pt x="25325" y="26911"/>
                  </a:lnTo>
                  <a:lnTo>
                    <a:pt x="25325" y="26911"/>
                  </a:lnTo>
                  <a:cubicBezTo>
                    <a:pt x="25195" y="28019"/>
                    <a:pt x="25492" y="29126"/>
                    <a:pt x="26099" y="30043"/>
                  </a:cubicBezTo>
                  <a:cubicBezTo>
                    <a:pt x="26409" y="30519"/>
                    <a:pt x="26802" y="30936"/>
                    <a:pt x="27242" y="31293"/>
                  </a:cubicBezTo>
                  <a:cubicBezTo>
                    <a:pt x="27361" y="31376"/>
                    <a:pt x="27469" y="31471"/>
                    <a:pt x="27588" y="31543"/>
                  </a:cubicBezTo>
                  <a:lnTo>
                    <a:pt x="27957" y="31745"/>
                  </a:lnTo>
                  <a:cubicBezTo>
                    <a:pt x="28076" y="31829"/>
                    <a:pt x="28219" y="31864"/>
                    <a:pt x="28350" y="31948"/>
                  </a:cubicBezTo>
                  <a:lnTo>
                    <a:pt x="28540" y="32031"/>
                  </a:lnTo>
                  <a:lnTo>
                    <a:pt x="28731" y="32102"/>
                  </a:lnTo>
                  <a:cubicBezTo>
                    <a:pt x="29575" y="32454"/>
                    <a:pt x="30488" y="32608"/>
                    <a:pt x="31384" y="32608"/>
                  </a:cubicBezTo>
                  <a:cubicBezTo>
                    <a:pt x="31613" y="32608"/>
                    <a:pt x="31840" y="32598"/>
                    <a:pt x="32064" y="32579"/>
                  </a:cubicBezTo>
                  <a:cubicBezTo>
                    <a:pt x="32636" y="32543"/>
                    <a:pt x="33196" y="32436"/>
                    <a:pt x="33731" y="32281"/>
                  </a:cubicBezTo>
                  <a:cubicBezTo>
                    <a:pt x="34005" y="32210"/>
                    <a:pt x="34279" y="32126"/>
                    <a:pt x="34541" y="32031"/>
                  </a:cubicBezTo>
                  <a:cubicBezTo>
                    <a:pt x="34612" y="32007"/>
                    <a:pt x="34672" y="31983"/>
                    <a:pt x="34743" y="31960"/>
                  </a:cubicBezTo>
                  <a:lnTo>
                    <a:pt x="34946" y="31864"/>
                  </a:lnTo>
                  <a:lnTo>
                    <a:pt x="35327" y="31686"/>
                  </a:lnTo>
                  <a:cubicBezTo>
                    <a:pt x="36339" y="31198"/>
                    <a:pt x="37291" y="30543"/>
                    <a:pt x="38113" y="29769"/>
                  </a:cubicBezTo>
                  <a:cubicBezTo>
                    <a:pt x="38946" y="28995"/>
                    <a:pt x="39637" y="28102"/>
                    <a:pt x="40232" y="27138"/>
                  </a:cubicBezTo>
                  <a:lnTo>
                    <a:pt x="40458" y="26780"/>
                  </a:lnTo>
                  <a:cubicBezTo>
                    <a:pt x="40530" y="26661"/>
                    <a:pt x="40601" y="26530"/>
                    <a:pt x="40649" y="26411"/>
                  </a:cubicBezTo>
                  <a:lnTo>
                    <a:pt x="40851" y="26030"/>
                  </a:lnTo>
                  <a:cubicBezTo>
                    <a:pt x="40911" y="25911"/>
                    <a:pt x="40982" y="25780"/>
                    <a:pt x="41030" y="25649"/>
                  </a:cubicBezTo>
                  <a:lnTo>
                    <a:pt x="41351" y="24863"/>
                  </a:lnTo>
                  <a:lnTo>
                    <a:pt x="41625" y="24054"/>
                  </a:lnTo>
                  <a:cubicBezTo>
                    <a:pt x="41947" y="22970"/>
                    <a:pt x="42173" y="21863"/>
                    <a:pt x="42280" y="20732"/>
                  </a:cubicBezTo>
                  <a:cubicBezTo>
                    <a:pt x="42304" y="20458"/>
                    <a:pt x="42304" y="20172"/>
                    <a:pt x="42316" y="19887"/>
                  </a:cubicBezTo>
                  <a:cubicBezTo>
                    <a:pt x="42316" y="19756"/>
                    <a:pt x="42340" y="19601"/>
                    <a:pt x="42340" y="19470"/>
                  </a:cubicBezTo>
                  <a:lnTo>
                    <a:pt x="42340" y="19053"/>
                  </a:lnTo>
                  <a:cubicBezTo>
                    <a:pt x="42340" y="18494"/>
                    <a:pt x="42292" y="17922"/>
                    <a:pt x="42232" y="17363"/>
                  </a:cubicBezTo>
                  <a:cubicBezTo>
                    <a:pt x="42101" y="16243"/>
                    <a:pt x="41863" y="15124"/>
                    <a:pt x="41518" y="14053"/>
                  </a:cubicBezTo>
                  <a:cubicBezTo>
                    <a:pt x="40827" y="11898"/>
                    <a:pt x="39744" y="9885"/>
                    <a:pt x="38363" y="8100"/>
                  </a:cubicBezTo>
                  <a:cubicBezTo>
                    <a:pt x="36982" y="6314"/>
                    <a:pt x="35315" y="4754"/>
                    <a:pt x="33469" y="3456"/>
                  </a:cubicBezTo>
                  <a:cubicBezTo>
                    <a:pt x="31624" y="2158"/>
                    <a:pt x="29576" y="1134"/>
                    <a:pt x="27433" y="408"/>
                  </a:cubicBezTo>
                  <a:cubicBezTo>
                    <a:pt x="27171" y="313"/>
                    <a:pt x="26897" y="230"/>
                    <a:pt x="26635" y="158"/>
                  </a:cubicBezTo>
                  <a:lnTo>
                    <a:pt x="26230" y="39"/>
                  </a:lnTo>
                  <a:cubicBezTo>
                    <a:pt x="26182" y="20"/>
                    <a:pt x="26117" y="0"/>
                    <a:pt x="26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02" name="Google Shape;3002;p42"/>
          <p:cNvGrpSpPr/>
          <p:nvPr/>
        </p:nvGrpSpPr>
        <p:grpSpPr>
          <a:xfrm>
            <a:off x="5258404" y="1434550"/>
            <a:ext cx="3131646" cy="710275"/>
            <a:chOff x="5258404" y="1434550"/>
            <a:chExt cx="3131646" cy="710275"/>
          </a:xfrm>
        </p:grpSpPr>
        <p:sp>
          <p:nvSpPr>
            <p:cNvPr id="3003" name="Google Shape;3003;p42"/>
            <p:cNvSpPr/>
            <p:nvPr/>
          </p:nvSpPr>
          <p:spPr>
            <a:xfrm rot="10800000">
              <a:off x="5258404" y="1652642"/>
              <a:ext cx="621721" cy="492183"/>
            </a:xfrm>
            <a:custGeom>
              <a:avLst/>
              <a:gdLst/>
              <a:ahLst/>
              <a:cxnLst/>
              <a:rect l="l" t="t" r="r" b="b"/>
              <a:pathLst>
                <a:path w="22256" h="8143" extrusionOk="0">
                  <a:moveTo>
                    <a:pt x="0" y="8143"/>
                  </a:moveTo>
                  <a:lnTo>
                    <a:pt x="22256" y="8143"/>
                  </a:lnTo>
                  <a:lnTo>
                    <a:pt x="22256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3004" name="Google Shape;3004;p42"/>
            <p:cNvSpPr txBox="1"/>
            <p:nvPr/>
          </p:nvSpPr>
          <p:spPr>
            <a:xfrm>
              <a:off x="5878450" y="1434550"/>
              <a:ext cx="2511600" cy="4443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Данные датчиков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2DAB14A-EEAB-ED4C-9A72-F8B2F8CF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7" y="1911213"/>
            <a:ext cx="3439100" cy="772680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14" name="Google Shape;3002;p42">
            <a:extLst>
              <a:ext uri="{FF2B5EF4-FFF2-40B4-BE49-F238E27FC236}">
                <a16:creationId xmlns:a16="http://schemas.microsoft.com/office/drawing/2014/main" id="{7C617088-A614-9F4D-B1D9-C1799AC688A8}"/>
              </a:ext>
            </a:extLst>
          </p:cNvPr>
          <p:cNvGrpSpPr/>
          <p:nvPr/>
        </p:nvGrpSpPr>
        <p:grpSpPr>
          <a:xfrm flipH="1">
            <a:off x="364067" y="1434550"/>
            <a:ext cx="3402996" cy="710275"/>
            <a:chOff x="5258404" y="1434550"/>
            <a:chExt cx="3402996" cy="710275"/>
          </a:xfrm>
        </p:grpSpPr>
        <p:sp>
          <p:nvSpPr>
            <p:cNvPr id="115" name="Google Shape;3003;p42">
              <a:extLst>
                <a:ext uri="{FF2B5EF4-FFF2-40B4-BE49-F238E27FC236}">
                  <a16:creationId xmlns:a16="http://schemas.microsoft.com/office/drawing/2014/main" id="{6FAEA4FB-9BF8-4043-A36C-B00CEFFA8AE2}"/>
                </a:ext>
              </a:extLst>
            </p:cNvPr>
            <p:cNvSpPr/>
            <p:nvPr/>
          </p:nvSpPr>
          <p:spPr>
            <a:xfrm rot="10800000">
              <a:off x="5258404" y="1652642"/>
              <a:ext cx="621721" cy="492183"/>
            </a:xfrm>
            <a:custGeom>
              <a:avLst/>
              <a:gdLst/>
              <a:ahLst/>
              <a:cxnLst/>
              <a:rect l="l" t="t" r="r" b="b"/>
              <a:pathLst>
                <a:path w="22256" h="8143" extrusionOk="0">
                  <a:moveTo>
                    <a:pt x="0" y="8143"/>
                  </a:moveTo>
                  <a:lnTo>
                    <a:pt x="22256" y="8143"/>
                  </a:lnTo>
                  <a:lnTo>
                    <a:pt x="22256" y="0"/>
                  </a:ln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sp>
        <p:sp>
          <p:nvSpPr>
            <p:cNvPr id="116" name="Google Shape;3004;p42">
              <a:extLst>
                <a:ext uri="{FF2B5EF4-FFF2-40B4-BE49-F238E27FC236}">
                  <a16:creationId xmlns:a16="http://schemas.microsoft.com/office/drawing/2014/main" id="{998A0CA3-9ED5-F44B-9DB7-E0FC35FB4AC9}"/>
                </a:ext>
              </a:extLst>
            </p:cNvPr>
            <p:cNvSpPr txBox="1"/>
            <p:nvPr/>
          </p:nvSpPr>
          <p:spPr>
            <a:xfrm>
              <a:off x="5878450" y="1434550"/>
              <a:ext cx="2782950" cy="4443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Навигационные данные</a:t>
              </a:r>
              <a:endParaRPr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F7CD78-3B09-EF4A-A1C6-336CB6A92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264" y="1918871"/>
            <a:ext cx="3297722" cy="74064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26" name="Google Shape;1143;p24">
            <a:extLst>
              <a:ext uri="{FF2B5EF4-FFF2-40B4-BE49-F238E27FC236}">
                <a16:creationId xmlns:a16="http://schemas.microsoft.com/office/drawing/2014/main" id="{EE47BC21-283E-CF46-9437-A9F71363C5C2}"/>
              </a:ext>
            </a:extLst>
          </p:cNvPr>
          <p:cNvSpPr/>
          <p:nvPr/>
        </p:nvSpPr>
        <p:spPr>
          <a:xfrm>
            <a:off x="1098817" y="3859994"/>
            <a:ext cx="6838789" cy="47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Объединяем две таблицы на основе общего столбца времени</a:t>
            </a:r>
            <a:endParaRPr sz="20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83525C-F2B9-E240-B57B-9AF6BF0772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338F38-F3FE-BC4B-835D-AE06A1CF3A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1"/>
          <p:cNvSpPr txBox="1">
            <a:spLocks noGrp="1"/>
          </p:cNvSpPr>
          <p:nvPr>
            <p:ph type="title"/>
          </p:nvPr>
        </p:nvSpPr>
        <p:spPr>
          <a:xfrm>
            <a:off x="2419350" y="411600"/>
            <a:ext cx="430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с нашими данными?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8B469-B929-3E41-A19E-7536E3E5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69" y="1500556"/>
            <a:ext cx="1458685" cy="1458685"/>
          </a:xfrm>
          <a:prstGeom prst="rect">
            <a:avLst/>
          </a:prstGeom>
        </p:spPr>
      </p:pic>
      <p:grpSp>
        <p:nvGrpSpPr>
          <p:cNvPr id="76" name="Google Shape;579;p20">
            <a:extLst>
              <a:ext uri="{FF2B5EF4-FFF2-40B4-BE49-F238E27FC236}">
                <a16:creationId xmlns:a16="http://schemas.microsoft.com/office/drawing/2014/main" id="{4BB10EAC-38C0-D74C-8A51-69CF40C77439}"/>
              </a:ext>
            </a:extLst>
          </p:cNvPr>
          <p:cNvGrpSpPr/>
          <p:nvPr/>
        </p:nvGrpSpPr>
        <p:grpSpPr>
          <a:xfrm>
            <a:off x="2716454" y="838712"/>
            <a:ext cx="4840818" cy="2473664"/>
            <a:chOff x="583650" y="1086829"/>
            <a:chExt cx="2007300" cy="987154"/>
          </a:xfrm>
        </p:grpSpPr>
        <p:sp>
          <p:nvSpPr>
            <p:cNvPr id="77" name="Google Shape;580;p20">
              <a:extLst>
                <a:ext uri="{FF2B5EF4-FFF2-40B4-BE49-F238E27FC236}">
                  <a16:creationId xmlns:a16="http://schemas.microsoft.com/office/drawing/2014/main" id="{B86925D2-7B95-324B-AF96-93E04CF853AB}"/>
                </a:ext>
              </a:extLst>
            </p:cNvPr>
            <p:cNvSpPr txBox="1"/>
            <p:nvPr/>
          </p:nvSpPr>
          <p:spPr>
            <a:xfrm>
              <a:off x="583650" y="1086829"/>
              <a:ext cx="20073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Время</a:t>
              </a:r>
            </a:p>
          </p:txBody>
        </p:sp>
        <p:sp>
          <p:nvSpPr>
            <p:cNvPr id="78" name="Google Shape;581;p20">
              <a:extLst>
                <a:ext uri="{FF2B5EF4-FFF2-40B4-BE49-F238E27FC236}">
                  <a16:creationId xmlns:a16="http://schemas.microsoft.com/office/drawing/2014/main" id="{32C455FA-9149-B745-A140-4DED8010D84E}"/>
                </a:ext>
              </a:extLst>
            </p:cNvPr>
            <p:cNvSpPr txBox="1"/>
            <p:nvPr/>
          </p:nvSpPr>
          <p:spPr>
            <a:xfrm>
              <a:off x="583650" y="1316483"/>
              <a:ext cx="1751228" cy="75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Два значения даты и времени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Datetime, dd/mm/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yyyy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hh:mm:ss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– </a:t>
              </a: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по региону Алматы</a:t>
              </a: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GPS Time, </a:t>
              </a:r>
              <a:r>
                <a:rPr lang="en-US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hhmmssddmmyy</a:t>
              </a:r>
              <a:r>
                <a:rPr lang="ru-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– по 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UTC+0</a:t>
              </a:r>
            </a:p>
          </p:txBody>
        </p:sp>
      </p:grpSp>
      <p:sp>
        <p:nvSpPr>
          <p:cNvPr id="80" name="Google Shape;2659;p38">
            <a:extLst>
              <a:ext uri="{FF2B5EF4-FFF2-40B4-BE49-F238E27FC236}">
                <a16:creationId xmlns:a16="http://schemas.microsoft.com/office/drawing/2014/main" id="{D9DA0D90-D76A-DA47-8F09-CA632EC430CE}"/>
              </a:ext>
            </a:extLst>
          </p:cNvPr>
          <p:cNvSpPr/>
          <p:nvPr/>
        </p:nvSpPr>
        <p:spPr>
          <a:xfrm>
            <a:off x="2716454" y="2229899"/>
            <a:ext cx="4457192" cy="779833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3003;p42">
            <a:extLst>
              <a:ext uri="{FF2B5EF4-FFF2-40B4-BE49-F238E27FC236}">
                <a16:creationId xmlns:a16="http://schemas.microsoft.com/office/drawing/2014/main" id="{6FF6EC28-520E-3C40-89F4-46D85E08FAA1}"/>
              </a:ext>
            </a:extLst>
          </p:cNvPr>
          <p:cNvSpPr/>
          <p:nvPr/>
        </p:nvSpPr>
        <p:spPr>
          <a:xfrm rot="10800000">
            <a:off x="2312922" y="2597571"/>
            <a:ext cx="403532" cy="953299"/>
          </a:xfrm>
          <a:custGeom>
            <a:avLst/>
            <a:gdLst/>
            <a:ahLst/>
            <a:cxnLst/>
            <a:rect l="l" t="t" r="r" b="b"/>
            <a:pathLst>
              <a:path w="22256" h="8143" extrusionOk="0">
                <a:moveTo>
                  <a:pt x="0" y="8143"/>
                </a:moveTo>
                <a:lnTo>
                  <a:pt x="22256" y="8143"/>
                </a:lnTo>
                <a:lnTo>
                  <a:pt x="22256" y="0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87" name="Google Shape;2673;p38">
            <a:extLst>
              <a:ext uri="{FF2B5EF4-FFF2-40B4-BE49-F238E27FC236}">
                <a16:creationId xmlns:a16="http://schemas.microsoft.com/office/drawing/2014/main" id="{03A5C03F-0F51-0246-B4C4-3F9EA5103667}"/>
              </a:ext>
            </a:extLst>
          </p:cNvPr>
          <p:cNvSpPr/>
          <p:nvPr/>
        </p:nvSpPr>
        <p:spPr>
          <a:xfrm>
            <a:off x="2374989" y="3371189"/>
            <a:ext cx="4626805" cy="696847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81;p20">
            <a:extLst>
              <a:ext uri="{FF2B5EF4-FFF2-40B4-BE49-F238E27FC236}">
                <a16:creationId xmlns:a16="http://schemas.microsoft.com/office/drawing/2014/main" id="{19184DD1-F1DC-2C42-B07A-DFFDD6C7D217}"/>
              </a:ext>
            </a:extLst>
          </p:cNvPr>
          <p:cNvSpPr txBox="1"/>
          <p:nvPr/>
        </p:nvSpPr>
        <p:spPr>
          <a:xfrm>
            <a:off x="2332828" y="3343114"/>
            <a:ext cx="4626805" cy="849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Создаем новый столбец с Датой и Временем по Ташкенту</a:t>
            </a:r>
          </a:p>
          <a:p>
            <a:pPr marL="228600" indent="-228600"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Сортируем данные за 8 мая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78514-E67B-B345-BFD5-AE1027506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1B310A-2E1E-0244-921D-DBD2B87EA2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EF7E-783C-3147-BEDD-3369306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261" y="334244"/>
            <a:ext cx="4305300" cy="387900"/>
          </a:xfrm>
        </p:spPr>
        <p:txBody>
          <a:bodyPr/>
          <a:lstStyle/>
          <a:p>
            <a:r>
              <a:rPr lang="ru-RU" dirty="0"/>
              <a:t>Немного Графиков</a:t>
            </a:r>
            <a:endParaRPr lang="en-U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BA75D-DC8A-CC47-8301-7311C871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8" y="972379"/>
            <a:ext cx="3494785" cy="3116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DD9CF-DEEB-2E4F-9230-4A2305661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22" y="972379"/>
            <a:ext cx="4232768" cy="3116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1395;p27">
            <a:extLst>
              <a:ext uri="{FF2B5EF4-FFF2-40B4-BE49-F238E27FC236}">
                <a16:creationId xmlns:a16="http://schemas.microsoft.com/office/drawing/2014/main" id="{87BC82FF-A833-6D46-BBD5-3DFDD19FE3C6}"/>
              </a:ext>
            </a:extLst>
          </p:cNvPr>
          <p:cNvSpPr/>
          <p:nvPr/>
        </p:nvSpPr>
        <p:spPr>
          <a:xfrm rot="10800000" flipH="1">
            <a:off x="317437" y="4216407"/>
            <a:ext cx="3638114" cy="837765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396;p27">
            <a:extLst>
              <a:ext uri="{FF2B5EF4-FFF2-40B4-BE49-F238E27FC236}">
                <a16:creationId xmlns:a16="http://schemas.microsoft.com/office/drawing/2014/main" id="{CA69D4FD-189A-9D41-801E-3759BF81BAFA}"/>
              </a:ext>
            </a:extLst>
          </p:cNvPr>
          <p:cNvGrpSpPr/>
          <p:nvPr/>
        </p:nvGrpSpPr>
        <p:grpSpPr>
          <a:xfrm>
            <a:off x="330811" y="4216409"/>
            <a:ext cx="2864452" cy="749617"/>
            <a:chOff x="807575" y="1493129"/>
            <a:chExt cx="2208900" cy="749617"/>
          </a:xfrm>
        </p:grpSpPr>
        <p:sp>
          <p:nvSpPr>
            <p:cNvPr id="11" name="Google Shape;1397;p27">
              <a:extLst>
                <a:ext uri="{FF2B5EF4-FFF2-40B4-BE49-F238E27FC236}">
                  <a16:creationId xmlns:a16="http://schemas.microsoft.com/office/drawing/2014/main" id="{F87511BC-5BDF-8648-B06A-0C863B534E24}"/>
                </a:ext>
              </a:extLst>
            </p:cNvPr>
            <p:cNvSpPr txBox="1"/>
            <p:nvPr/>
          </p:nvSpPr>
          <p:spPr>
            <a:xfrm>
              <a:off x="807575" y="1493129"/>
              <a:ext cx="2007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График скорости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" name="Google Shape;1398;p27">
              <a:extLst>
                <a:ext uri="{FF2B5EF4-FFF2-40B4-BE49-F238E27FC236}">
                  <a16:creationId xmlns:a16="http://schemas.microsoft.com/office/drawing/2014/main" id="{1A64144C-2523-084A-ACC4-B1D476610B90}"/>
                </a:ext>
              </a:extLst>
            </p:cNvPr>
            <p:cNvSpPr txBox="1"/>
            <p:nvPr/>
          </p:nvSpPr>
          <p:spPr>
            <a:xfrm>
              <a:off x="807575" y="1785546"/>
              <a:ext cx="22089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Благодаря анализу этих данных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</a:t>
              </a: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мы определили время первого запуска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371;p27">
            <a:extLst>
              <a:ext uri="{FF2B5EF4-FFF2-40B4-BE49-F238E27FC236}">
                <a16:creationId xmlns:a16="http://schemas.microsoft.com/office/drawing/2014/main" id="{671FD4CD-E991-0E4C-ADB3-1404B58D6D55}"/>
              </a:ext>
            </a:extLst>
          </p:cNvPr>
          <p:cNvSpPr/>
          <p:nvPr/>
        </p:nvSpPr>
        <p:spPr>
          <a:xfrm rot="10800000" flipH="1">
            <a:off x="4315722" y="4216407"/>
            <a:ext cx="4232768" cy="837769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381;p27">
            <a:extLst>
              <a:ext uri="{FF2B5EF4-FFF2-40B4-BE49-F238E27FC236}">
                <a16:creationId xmlns:a16="http://schemas.microsoft.com/office/drawing/2014/main" id="{0ED88B00-C0E6-3E4E-9A03-5AD8B8E8BB0E}"/>
              </a:ext>
            </a:extLst>
          </p:cNvPr>
          <p:cNvGrpSpPr/>
          <p:nvPr/>
        </p:nvGrpSpPr>
        <p:grpSpPr>
          <a:xfrm>
            <a:off x="4315721" y="4246392"/>
            <a:ext cx="4386490" cy="749629"/>
            <a:chOff x="718565" y="2892466"/>
            <a:chExt cx="2297910" cy="749629"/>
          </a:xfrm>
        </p:grpSpPr>
        <p:sp>
          <p:nvSpPr>
            <p:cNvPr id="17" name="Google Shape;1382;p27">
              <a:extLst>
                <a:ext uri="{FF2B5EF4-FFF2-40B4-BE49-F238E27FC236}">
                  <a16:creationId xmlns:a16="http://schemas.microsoft.com/office/drawing/2014/main" id="{98EF034E-4FD6-D343-9E6F-3BDE3943118C}"/>
                </a:ext>
              </a:extLst>
            </p:cNvPr>
            <p:cNvSpPr txBox="1"/>
            <p:nvPr/>
          </p:nvSpPr>
          <p:spPr>
            <a:xfrm>
              <a:off x="718565" y="2892466"/>
              <a:ext cx="229791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График ускорений по трем осям </a:t>
              </a:r>
              <a:r>
                <a:rPr lang="en-US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x, y, z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" name="Google Shape;1383;p27">
              <a:extLst>
                <a:ext uri="{FF2B5EF4-FFF2-40B4-BE49-F238E27FC236}">
                  <a16:creationId xmlns:a16="http://schemas.microsoft.com/office/drawing/2014/main" id="{3FFFFE4D-1246-C54B-9E2D-78F6B57F3E57}"/>
                </a:ext>
              </a:extLst>
            </p:cNvPr>
            <p:cNvSpPr txBox="1"/>
            <p:nvPr/>
          </p:nvSpPr>
          <p:spPr>
            <a:xfrm>
              <a:off x="761097" y="3184895"/>
              <a:ext cx="2255378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Благодаря этому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</a:t>
              </a:r>
              <a:r>
                <a:rPr lang="ru-RU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мы определили время приземления спутника на втором запуске</a:t>
              </a:r>
              <a:r>
                <a:rPr lang="en-US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05E5972-9BFE-D74D-9CC5-5989B4EADD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F3D839-A280-3749-9951-FB48BA3C17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8" name="Google Shape;2828;p40"/>
          <p:cNvGrpSpPr/>
          <p:nvPr/>
        </p:nvGrpSpPr>
        <p:grpSpPr>
          <a:xfrm>
            <a:off x="833116" y="1081290"/>
            <a:ext cx="7149925" cy="3320750"/>
            <a:chOff x="1117425" y="1004450"/>
            <a:chExt cx="7149925" cy="3320750"/>
          </a:xfrm>
        </p:grpSpPr>
        <p:sp>
          <p:nvSpPr>
            <p:cNvPr id="2829" name="Google Shape;2829;p40"/>
            <p:cNvSpPr/>
            <p:nvPr/>
          </p:nvSpPr>
          <p:spPr>
            <a:xfrm>
              <a:off x="3156475" y="2057500"/>
              <a:ext cx="3170384" cy="2021580"/>
            </a:xfrm>
            <a:custGeom>
              <a:avLst/>
              <a:gdLst/>
              <a:ahLst/>
              <a:cxnLst/>
              <a:rect l="l" t="t" r="r" b="b"/>
              <a:pathLst>
                <a:path w="124207" h="79200" extrusionOk="0">
                  <a:moveTo>
                    <a:pt x="123089" y="1"/>
                  </a:moveTo>
                  <a:cubicBezTo>
                    <a:pt x="123004" y="1"/>
                    <a:pt x="122919" y="13"/>
                    <a:pt x="122838" y="41"/>
                  </a:cubicBezTo>
                  <a:cubicBezTo>
                    <a:pt x="122385" y="208"/>
                    <a:pt x="121945" y="387"/>
                    <a:pt x="121492" y="589"/>
                  </a:cubicBezTo>
                  <a:cubicBezTo>
                    <a:pt x="121472" y="589"/>
                    <a:pt x="121262" y="679"/>
                    <a:pt x="121278" y="679"/>
                  </a:cubicBezTo>
                  <a:cubicBezTo>
                    <a:pt x="121280" y="679"/>
                    <a:pt x="121288" y="677"/>
                    <a:pt x="121302" y="672"/>
                  </a:cubicBezTo>
                  <a:lnTo>
                    <a:pt x="121302" y="672"/>
                  </a:lnTo>
                  <a:lnTo>
                    <a:pt x="121159" y="720"/>
                  </a:lnTo>
                  <a:cubicBezTo>
                    <a:pt x="120921" y="827"/>
                    <a:pt x="120671" y="922"/>
                    <a:pt x="120421" y="1018"/>
                  </a:cubicBezTo>
                  <a:cubicBezTo>
                    <a:pt x="119635" y="1315"/>
                    <a:pt x="118849" y="1613"/>
                    <a:pt x="118063" y="1923"/>
                  </a:cubicBezTo>
                  <a:cubicBezTo>
                    <a:pt x="116480" y="2530"/>
                    <a:pt x="114860" y="3054"/>
                    <a:pt x="113205" y="3470"/>
                  </a:cubicBezTo>
                  <a:cubicBezTo>
                    <a:pt x="111503" y="3923"/>
                    <a:pt x="109788" y="4268"/>
                    <a:pt x="108050" y="4542"/>
                  </a:cubicBezTo>
                  <a:cubicBezTo>
                    <a:pt x="107848" y="4566"/>
                    <a:pt x="107657" y="4601"/>
                    <a:pt x="107467" y="4625"/>
                  </a:cubicBezTo>
                  <a:lnTo>
                    <a:pt x="107431" y="4625"/>
                  </a:lnTo>
                  <a:lnTo>
                    <a:pt x="107502" y="4613"/>
                  </a:lnTo>
                  <a:lnTo>
                    <a:pt x="107264" y="4649"/>
                  </a:lnTo>
                  <a:cubicBezTo>
                    <a:pt x="106800" y="4709"/>
                    <a:pt x="106324" y="4756"/>
                    <a:pt x="105859" y="4804"/>
                  </a:cubicBezTo>
                  <a:cubicBezTo>
                    <a:pt x="104990" y="4887"/>
                    <a:pt x="104133" y="4959"/>
                    <a:pt x="103264" y="4994"/>
                  </a:cubicBezTo>
                  <a:cubicBezTo>
                    <a:pt x="102199" y="5047"/>
                    <a:pt x="101135" y="5071"/>
                    <a:pt x="100072" y="5071"/>
                  </a:cubicBezTo>
                  <a:cubicBezTo>
                    <a:pt x="93432" y="5071"/>
                    <a:pt x="86826" y="4135"/>
                    <a:pt x="80237" y="3375"/>
                  </a:cubicBezTo>
                  <a:cubicBezTo>
                    <a:pt x="76088" y="2893"/>
                    <a:pt x="71899" y="2472"/>
                    <a:pt x="67716" y="2472"/>
                  </a:cubicBezTo>
                  <a:cubicBezTo>
                    <a:pt x="67349" y="2472"/>
                    <a:pt x="66983" y="2475"/>
                    <a:pt x="66616" y="2482"/>
                  </a:cubicBezTo>
                  <a:cubicBezTo>
                    <a:pt x="65652" y="2506"/>
                    <a:pt x="64735" y="3304"/>
                    <a:pt x="64783" y="4304"/>
                  </a:cubicBezTo>
                  <a:cubicBezTo>
                    <a:pt x="64807" y="5304"/>
                    <a:pt x="65616" y="6114"/>
                    <a:pt x="66616" y="6137"/>
                  </a:cubicBezTo>
                  <a:cubicBezTo>
                    <a:pt x="70724" y="6304"/>
                    <a:pt x="74796" y="6685"/>
                    <a:pt x="78880" y="7149"/>
                  </a:cubicBezTo>
                  <a:cubicBezTo>
                    <a:pt x="82964" y="7626"/>
                    <a:pt x="87036" y="8149"/>
                    <a:pt x="91119" y="8519"/>
                  </a:cubicBezTo>
                  <a:cubicBezTo>
                    <a:pt x="93816" y="8753"/>
                    <a:pt x="96512" y="8906"/>
                    <a:pt x="99213" y="8906"/>
                  </a:cubicBezTo>
                  <a:cubicBezTo>
                    <a:pt x="100210" y="8906"/>
                    <a:pt x="101206" y="8885"/>
                    <a:pt x="102204" y="8840"/>
                  </a:cubicBezTo>
                  <a:cubicBezTo>
                    <a:pt x="105847" y="8685"/>
                    <a:pt x="109538" y="8280"/>
                    <a:pt x="113063" y="7328"/>
                  </a:cubicBezTo>
                  <a:cubicBezTo>
                    <a:pt x="115039" y="6792"/>
                    <a:pt x="116980" y="6090"/>
                    <a:pt x="118825" y="5209"/>
                  </a:cubicBezTo>
                  <a:cubicBezTo>
                    <a:pt x="119706" y="4816"/>
                    <a:pt x="120552" y="4328"/>
                    <a:pt x="121337" y="3780"/>
                  </a:cubicBezTo>
                  <a:cubicBezTo>
                    <a:pt x="122207" y="3149"/>
                    <a:pt x="123100" y="2518"/>
                    <a:pt x="123826" y="1732"/>
                  </a:cubicBezTo>
                  <a:cubicBezTo>
                    <a:pt x="124135" y="1399"/>
                    <a:pt x="124207" y="911"/>
                    <a:pt x="123981" y="506"/>
                  </a:cubicBezTo>
                  <a:lnTo>
                    <a:pt x="123981" y="506"/>
                  </a:lnTo>
                  <a:lnTo>
                    <a:pt x="123981" y="518"/>
                  </a:lnTo>
                  <a:cubicBezTo>
                    <a:pt x="123808" y="221"/>
                    <a:pt x="123443" y="1"/>
                    <a:pt x="123089" y="1"/>
                  </a:cubicBezTo>
                  <a:close/>
                  <a:moveTo>
                    <a:pt x="58733" y="15591"/>
                  </a:moveTo>
                  <a:lnTo>
                    <a:pt x="58758" y="15603"/>
                  </a:lnTo>
                  <a:cubicBezTo>
                    <a:pt x="58750" y="15594"/>
                    <a:pt x="58741" y="15592"/>
                    <a:pt x="58733" y="15591"/>
                  </a:cubicBezTo>
                  <a:close/>
                  <a:moveTo>
                    <a:pt x="56997" y="17931"/>
                  </a:moveTo>
                  <a:lnTo>
                    <a:pt x="56997" y="17931"/>
                  </a:lnTo>
                  <a:cubicBezTo>
                    <a:pt x="56997" y="17931"/>
                    <a:pt x="56997" y="17931"/>
                    <a:pt x="56997" y="17931"/>
                  </a:cubicBezTo>
                  <a:lnTo>
                    <a:pt x="56997" y="17931"/>
                  </a:lnTo>
                  <a:cubicBezTo>
                    <a:pt x="56997" y="17931"/>
                    <a:pt x="56997" y="17931"/>
                    <a:pt x="56997" y="17931"/>
                  </a:cubicBezTo>
                  <a:close/>
                  <a:moveTo>
                    <a:pt x="57402" y="15075"/>
                  </a:moveTo>
                  <a:cubicBezTo>
                    <a:pt x="57004" y="15075"/>
                    <a:pt x="56612" y="15251"/>
                    <a:pt x="56353" y="15579"/>
                  </a:cubicBezTo>
                  <a:cubicBezTo>
                    <a:pt x="55936" y="16127"/>
                    <a:pt x="56032" y="16805"/>
                    <a:pt x="56460" y="17317"/>
                  </a:cubicBezTo>
                  <a:cubicBezTo>
                    <a:pt x="56603" y="17484"/>
                    <a:pt x="56746" y="17663"/>
                    <a:pt x="56901" y="17829"/>
                  </a:cubicBezTo>
                  <a:lnTo>
                    <a:pt x="56972" y="17913"/>
                  </a:lnTo>
                  <a:cubicBezTo>
                    <a:pt x="56906" y="17817"/>
                    <a:pt x="56873" y="17770"/>
                    <a:pt x="56876" y="17770"/>
                  </a:cubicBezTo>
                  <a:lnTo>
                    <a:pt x="56876" y="17770"/>
                  </a:lnTo>
                  <a:cubicBezTo>
                    <a:pt x="56880" y="17770"/>
                    <a:pt x="56963" y="17877"/>
                    <a:pt x="57127" y="18091"/>
                  </a:cubicBezTo>
                  <a:cubicBezTo>
                    <a:pt x="57031" y="17975"/>
                    <a:pt x="56999" y="17934"/>
                    <a:pt x="56997" y="17931"/>
                  </a:cubicBezTo>
                  <a:lnTo>
                    <a:pt x="56997" y="17931"/>
                  </a:lnTo>
                  <a:cubicBezTo>
                    <a:pt x="57000" y="17934"/>
                    <a:pt x="57048" y="17998"/>
                    <a:pt x="57068" y="18044"/>
                  </a:cubicBezTo>
                  <a:cubicBezTo>
                    <a:pt x="57329" y="18508"/>
                    <a:pt x="57782" y="18901"/>
                    <a:pt x="58187" y="19246"/>
                  </a:cubicBezTo>
                  <a:cubicBezTo>
                    <a:pt x="58949" y="19889"/>
                    <a:pt x="59746" y="20461"/>
                    <a:pt x="60592" y="20961"/>
                  </a:cubicBezTo>
                  <a:cubicBezTo>
                    <a:pt x="62056" y="21889"/>
                    <a:pt x="63568" y="22723"/>
                    <a:pt x="65092" y="23544"/>
                  </a:cubicBezTo>
                  <a:cubicBezTo>
                    <a:pt x="68117" y="25187"/>
                    <a:pt x="71248" y="26604"/>
                    <a:pt x="74415" y="27961"/>
                  </a:cubicBezTo>
                  <a:cubicBezTo>
                    <a:pt x="77749" y="29390"/>
                    <a:pt x="81130" y="30712"/>
                    <a:pt x="84500" y="32045"/>
                  </a:cubicBezTo>
                  <a:cubicBezTo>
                    <a:pt x="87726" y="33319"/>
                    <a:pt x="90929" y="34677"/>
                    <a:pt x="94191" y="35855"/>
                  </a:cubicBezTo>
                  <a:lnTo>
                    <a:pt x="94513" y="35974"/>
                  </a:lnTo>
                  <a:lnTo>
                    <a:pt x="94703" y="36046"/>
                  </a:lnTo>
                  <a:lnTo>
                    <a:pt x="95239" y="36284"/>
                  </a:lnTo>
                  <a:cubicBezTo>
                    <a:pt x="95691" y="36486"/>
                    <a:pt x="96144" y="36689"/>
                    <a:pt x="96596" y="36891"/>
                  </a:cubicBezTo>
                  <a:cubicBezTo>
                    <a:pt x="97454" y="37284"/>
                    <a:pt x="98346" y="37653"/>
                    <a:pt x="99180" y="38082"/>
                  </a:cubicBezTo>
                  <a:cubicBezTo>
                    <a:pt x="99620" y="38308"/>
                    <a:pt x="100025" y="38594"/>
                    <a:pt x="100442" y="38856"/>
                  </a:cubicBezTo>
                  <a:cubicBezTo>
                    <a:pt x="100859" y="39118"/>
                    <a:pt x="101299" y="39344"/>
                    <a:pt x="101728" y="39594"/>
                  </a:cubicBezTo>
                  <a:cubicBezTo>
                    <a:pt x="102585" y="40094"/>
                    <a:pt x="103430" y="40606"/>
                    <a:pt x="104264" y="41142"/>
                  </a:cubicBezTo>
                  <a:cubicBezTo>
                    <a:pt x="104531" y="41312"/>
                    <a:pt x="104845" y="41392"/>
                    <a:pt x="105163" y="41392"/>
                  </a:cubicBezTo>
                  <a:cubicBezTo>
                    <a:pt x="105822" y="41392"/>
                    <a:pt x="106499" y="41049"/>
                    <a:pt x="106812" y="40463"/>
                  </a:cubicBezTo>
                  <a:cubicBezTo>
                    <a:pt x="107312" y="39570"/>
                    <a:pt x="107014" y="38427"/>
                    <a:pt x="106121" y="37903"/>
                  </a:cubicBezTo>
                  <a:cubicBezTo>
                    <a:pt x="104621" y="37010"/>
                    <a:pt x="103097" y="36141"/>
                    <a:pt x="101502" y="35450"/>
                  </a:cubicBezTo>
                  <a:cubicBezTo>
                    <a:pt x="100692" y="35105"/>
                    <a:pt x="99942" y="34677"/>
                    <a:pt x="99168" y="34272"/>
                  </a:cubicBezTo>
                  <a:cubicBezTo>
                    <a:pt x="98382" y="33867"/>
                    <a:pt x="97596" y="33510"/>
                    <a:pt x="96799" y="33141"/>
                  </a:cubicBezTo>
                  <a:cubicBezTo>
                    <a:pt x="96037" y="32795"/>
                    <a:pt x="95310" y="32402"/>
                    <a:pt x="94548" y="32045"/>
                  </a:cubicBezTo>
                  <a:cubicBezTo>
                    <a:pt x="93751" y="31688"/>
                    <a:pt x="92953" y="31331"/>
                    <a:pt x="92155" y="30974"/>
                  </a:cubicBezTo>
                  <a:cubicBezTo>
                    <a:pt x="90429" y="30212"/>
                    <a:pt x="88667" y="29557"/>
                    <a:pt x="86905" y="28890"/>
                  </a:cubicBezTo>
                  <a:cubicBezTo>
                    <a:pt x="83654" y="27664"/>
                    <a:pt x="80404" y="26461"/>
                    <a:pt x="77177" y="25175"/>
                  </a:cubicBezTo>
                  <a:cubicBezTo>
                    <a:pt x="76368" y="24854"/>
                    <a:pt x="75558" y="24532"/>
                    <a:pt x="74748" y="24199"/>
                  </a:cubicBezTo>
                  <a:lnTo>
                    <a:pt x="74248" y="23985"/>
                  </a:lnTo>
                  <a:lnTo>
                    <a:pt x="74236" y="23985"/>
                  </a:lnTo>
                  <a:lnTo>
                    <a:pt x="73927" y="23854"/>
                  </a:lnTo>
                  <a:cubicBezTo>
                    <a:pt x="73510" y="23675"/>
                    <a:pt x="73093" y="23485"/>
                    <a:pt x="72677" y="23306"/>
                  </a:cubicBezTo>
                  <a:cubicBezTo>
                    <a:pt x="71129" y="22604"/>
                    <a:pt x="69593" y="21865"/>
                    <a:pt x="68093" y="21080"/>
                  </a:cubicBezTo>
                  <a:cubicBezTo>
                    <a:pt x="66390" y="20199"/>
                    <a:pt x="64735" y="19222"/>
                    <a:pt x="63128" y="18175"/>
                  </a:cubicBezTo>
                  <a:cubicBezTo>
                    <a:pt x="62306" y="17639"/>
                    <a:pt x="61509" y="17079"/>
                    <a:pt x="60687" y="16543"/>
                  </a:cubicBezTo>
                  <a:cubicBezTo>
                    <a:pt x="60211" y="16234"/>
                    <a:pt x="59651" y="15877"/>
                    <a:pt x="59103" y="15698"/>
                  </a:cubicBezTo>
                  <a:cubicBezTo>
                    <a:pt x="59020" y="15674"/>
                    <a:pt x="58937" y="15650"/>
                    <a:pt x="58853" y="15627"/>
                  </a:cubicBezTo>
                  <a:cubicBezTo>
                    <a:pt x="58820" y="15616"/>
                    <a:pt x="58801" y="15610"/>
                    <a:pt x="58795" y="15610"/>
                  </a:cubicBezTo>
                  <a:cubicBezTo>
                    <a:pt x="58785" y="15610"/>
                    <a:pt x="58825" y="15629"/>
                    <a:pt x="58917" y="15665"/>
                  </a:cubicBezTo>
                  <a:lnTo>
                    <a:pt x="58917" y="15665"/>
                  </a:lnTo>
                  <a:lnTo>
                    <a:pt x="58722" y="15591"/>
                  </a:lnTo>
                  <a:cubicBezTo>
                    <a:pt x="58726" y="15591"/>
                    <a:pt x="58729" y="15591"/>
                    <a:pt x="58733" y="15591"/>
                  </a:cubicBezTo>
                  <a:lnTo>
                    <a:pt x="58733" y="15591"/>
                  </a:lnTo>
                  <a:lnTo>
                    <a:pt x="58627" y="15543"/>
                  </a:lnTo>
                  <a:lnTo>
                    <a:pt x="58627" y="15543"/>
                  </a:lnTo>
                  <a:lnTo>
                    <a:pt x="58651" y="15555"/>
                  </a:lnTo>
                  <a:cubicBezTo>
                    <a:pt x="58614" y="15540"/>
                    <a:pt x="58596" y="15530"/>
                    <a:pt x="58598" y="15530"/>
                  </a:cubicBezTo>
                  <a:lnTo>
                    <a:pt x="58598" y="15530"/>
                  </a:lnTo>
                  <a:cubicBezTo>
                    <a:pt x="58600" y="15530"/>
                    <a:pt x="58609" y="15534"/>
                    <a:pt x="58627" y="15543"/>
                  </a:cubicBezTo>
                  <a:cubicBezTo>
                    <a:pt x="58568" y="15508"/>
                    <a:pt x="58496" y="15460"/>
                    <a:pt x="58461" y="15448"/>
                  </a:cubicBezTo>
                  <a:cubicBezTo>
                    <a:pt x="58330" y="15377"/>
                    <a:pt x="58187" y="15305"/>
                    <a:pt x="58056" y="15246"/>
                  </a:cubicBezTo>
                  <a:cubicBezTo>
                    <a:pt x="57850" y="15130"/>
                    <a:pt x="57625" y="15075"/>
                    <a:pt x="57402" y="15075"/>
                  </a:cubicBezTo>
                  <a:close/>
                  <a:moveTo>
                    <a:pt x="38256" y="35796"/>
                  </a:moveTo>
                  <a:cubicBezTo>
                    <a:pt x="37823" y="35796"/>
                    <a:pt x="37390" y="35804"/>
                    <a:pt x="36958" y="35820"/>
                  </a:cubicBezTo>
                  <a:cubicBezTo>
                    <a:pt x="35922" y="35843"/>
                    <a:pt x="34922" y="36713"/>
                    <a:pt x="34970" y="37808"/>
                  </a:cubicBezTo>
                  <a:cubicBezTo>
                    <a:pt x="35029" y="38939"/>
                    <a:pt x="35851" y="39725"/>
                    <a:pt x="36958" y="39796"/>
                  </a:cubicBezTo>
                  <a:cubicBezTo>
                    <a:pt x="37470" y="39820"/>
                    <a:pt x="37982" y="39880"/>
                    <a:pt x="38494" y="39939"/>
                  </a:cubicBezTo>
                  <a:cubicBezTo>
                    <a:pt x="38934" y="39999"/>
                    <a:pt x="39399" y="40070"/>
                    <a:pt x="39851" y="40130"/>
                  </a:cubicBezTo>
                  <a:lnTo>
                    <a:pt x="39280" y="40046"/>
                  </a:lnTo>
                  <a:lnTo>
                    <a:pt x="39280" y="40046"/>
                  </a:lnTo>
                  <a:cubicBezTo>
                    <a:pt x="41649" y="40356"/>
                    <a:pt x="43983" y="40796"/>
                    <a:pt x="46292" y="41392"/>
                  </a:cubicBezTo>
                  <a:cubicBezTo>
                    <a:pt x="48638" y="42023"/>
                    <a:pt x="50936" y="42773"/>
                    <a:pt x="53198" y="43654"/>
                  </a:cubicBezTo>
                  <a:cubicBezTo>
                    <a:pt x="54412" y="44106"/>
                    <a:pt x="55615" y="44594"/>
                    <a:pt x="56806" y="45095"/>
                  </a:cubicBezTo>
                  <a:cubicBezTo>
                    <a:pt x="61794" y="47214"/>
                    <a:pt x="66664" y="49583"/>
                    <a:pt x="71688" y="51595"/>
                  </a:cubicBezTo>
                  <a:cubicBezTo>
                    <a:pt x="76880" y="53667"/>
                    <a:pt x="82225" y="55310"/>
                    <a:pt x="87798" y="55905"/>
                  </a:cubicBezTo>
                  <a:cubicBezTo>
                    <a:pt x="88798" y="56009"/>
                    <a:pt x="89803" y="56065"/>
                    <a:pt x="90811" y="56065"/>
                  </a:cubicBezTo>
                  <a:cubicBezTo>
                    <a:pt x="91302" y="56065"/>
                    <a:pt x="91794" y="56052"/>
                    <a:pt x="92286" y="56024"/>
                  </a:cubicBezTo>
                  <a:cubicBezTo>
                    <a:pt x="93179" y="55965"/>
                    <a:pt x="94048" y="55858"/>
                    <a:pt x="94917" y="55679"/>
                  </a:cubicBezTo>
                  <a:cubicBezTo>
                    <a:pt x="95298" y="55620"/>
                    <a:pt x="95679" y="55536"/>
                    <a:pt x="96049" y="55417"/>
                  </a:cubicBezTo>
                  <a:cubicBezTo>
                    <a:pt x="96251" y="55346"/>
                    <a:pt x="96453" y="55227"/>
                    <a:pt x="96656" y="55143"/>
                  </a:cubicBezTo>
                  <a:cubicBezTo>
                    <a:pt x="96692" y="55143"/>
                    <a:pt x="96739" y="55131"/>
                    <a:pt x="96763" y="55120"/>
                  </a:cubicBezTo>
                  <a:cubicBezTo>
                    <a:pt x="96882" y="55072"/>
                    <a:pt x="97001" y="55024"/>
                    <a:pt x="97132" y="54989"/>
                  </a:cubicBezTo>
                  <a:cubicBezTo>
                    <a:pt x="97835" y="54715"/>
                    <a:pt x="98323" y="54108"/>
                    <a:pt x="98216" y="53322"/>
                  </a:cubicBezTo>
                  <a:cubicBezTo>
                    <a:pt x="98108" y="52572"/>
                    <a:pt x="97477" y="52012"/>
                    <a:pt x="96727" y="52012"/>
                  </a:cubicBezTo>
                  <a:lnTo>
                    <a:pt x="96406" y="52000"/>
                  </a:lnTo>
                  <a:cubicBezTo>
                    <a:pt x="96358" y="52000"/>
                    <a:pt x="96247" y="51984"/>
                    <a:pt x="96213" y="51984"/>
                  </a:cubicBezTo>
                  <a:cubicBezTo>
                    <a:pt x="96197" y="51984"/>
                    <a:pt x="96199" y="51988"/>
                    <a:pt x="96239" y="52000"/>
                  </a:cubicBezTo>
                  <a:cubicBezTo>
                    <a:pt x="95989" y="51952"/>
                    <a:pt x="95751" y="51917"/>
                    <a:pt x="95501" y="51893"/>
                  </a:cubicBezTo>
                  <a:cubicBezTo>
                    <a:pt x="95366" y="51885"/>
                    <a:pt x="95231" y="51882"/>
                    <a:pt x="95096" y="51882"/>
                  </a:cubicBezTo>
                  <a:cubicBezTo>
                    <a:pt x="94826" y="51882"/>
                    <a:pt x="94556" y="51893"/>
                    <a:pt x="94286" y="51893"/>
                  </a:cubicBezTo>
                  <a:cubicBezTo>
                    <a:pt x="93453" y="51881"/>
                    <a:pt x="92608" y="51845"/>
                    <a:pt x="91774" y="51833"/>
                  </a:cubicBezTo>
                  <a:cubicBezTo>
                    <a:pt x="90215" y="51798"/>
                    <a:pt x="88655" y="51679"/>
                    <a:pt x="87107" y="51464"/>
                  </a:cubicBezTo>
                  <a:cubicBezTo>
                    <a:pt x="82797" y="50845"/>
                    <a:pt x="78582" y="49571"/>
                    <a:pt x="74522" y="48023"/>
                  </a:cubicBezTo>
                  <a:cubicBezTo>
                    <a:pt x="73391" y="47595"/>
                    <a:pt x="72272" y="47130"/>
                    <a:pt x="71165" y="46666"/>
                  </a:cubicBezTo>
                  <a:cubicBezTo>
                    <a:pt x="66950" y="44880"/>
                    <a:pt x="62842" y="42892"/>
                    <a:pt x="58627" y="41106"/>
                  </a:cubicBezTo>
                  <a:cubicBezTo>
                    <a:pt x="54234" y="39249"/>
                    <a:pt x="49757" y="37546"/>
                    <a:pt x="45090" y="36558"/>
                  </a:cubicBezTo>
                  <a:cubicBezTo>
                    <a:pt x="43685" y="36248"/>
                    <a:pt x="42280" y="36022"/>
                    <a:pt x="40851" y="35891"/>
                  </a:cubicBezTo>
                  <a:cubicBezTo>
                    <a:pt x="39986" y="35827"/>
                    <a:pt x="39121" y="35796"/>
                    <a:pt x="38256" y="35796"/>
                  </a:cubicBezTo>
                  <a:close/>
                  <a:moveTo>
                    <a:pt x="21712" y="47733"/>
                  </a:moveTo>
                  <a:cubicBezTo>
                    <a:pt x="21451" y="47733"/>
                    <a:pt x="21196" y="47831"/>
                    <a:pt x="21003" y="48023"/>
                  </a:cubicBezTo>
                  <a:cubicBezTo>
                    <a:pt x="20658" y="48369"/>
                    <a:pt x="20658" y="48833"/>
                    <a:pt x="20837" y="49250"/>
                  </a:cubicBezTo>
                  <a:cubicBezTo>
                    <a:pt x="21682" y="51202"/>
                    <a:pt x="22897" y="52965"/>
                    <a:pt x="23932" y="54822"/>
                  </a:cubicBezTo>
                  <a:cubicBezTo>
                    <a:pt x="24182" y="55286"/>
                    <a:pt x="24456" y="55751"/>
                    <a:pt x="24694" y="56227"/>
                  </a:cubicBezTo>
                  <a:cubicBezTo>
                    <a:pt x="24790" y="56441"/>
                    <a:pt x="24897" y="56655"/>
                    <a:pt x="24992" y="56870"/>
                  </a:cubicBezTo>
                  <a:cubicBezTo>
                    <a:pt x="24992" y="56882"/>
                    <a:pt x="25004" y="56905"/>
                    <a:pt x="25004" y="56917"/>
                  </a:cubicBezTo>
                  <a:cubicBezTo>
                    <a:pt x="25064" y="57048"/>
                    <a:pt x="25111" y="57179"/>
                    <a:pt x="25159" y="57298"/>
                  </a:cubicBezTo>
                  <a:cubicBezTo>
                    <a:pt x="25480" y="58179"/>
                    <a:pt x="25706" y="59084"/>
                    <a:pt x="25861" y="60013"/>
                  </a:cubicBezTo>
                  <a:cubicBezTo>
                    <a:pt x="25945" y="60763"/>
                    <a:pt x="25945" y="61537"/>
                    <a:pt x="25861" y="62299"/>
                  </a:cubicBezTo>
                  <a:cubicBezTo>
                    <a:pt x="25790" y="62668"/>
                    <a:pt x="25706" y="63049"/>
                    <a:pt x="25587" y="63406"/>
                  </a:cubicBezTo>
                  <a:cubicBezTo>
                    <a:pt x="25552" y="63525"/>
                    <a:pt x="25516" y="63644"/>
                    <a:pt x="25468" y="63763"/>
                  </a:cubicBezTo>
                  <a:cubicBezTo>
                    <a:pt x="25373" y="63954"/>
                    <a:pt x="25278" y="64144"/>
                    <a:pt x="25171" y="64335"/>
                  </a:cubicBezTo>
                  <a:cubicBezTo>
                    <a:pt x="25064" y="64514"/>
                    <a:pt x="24956" y="64680"/>
                    <a:pt x="24849" y="64847"/>
                  </a:cubicBezTo>
                  <a:lnTo>
                    <a:pt x="24718" y="65014"/>
                  </a:lnTo>
                  <a:cubicBezTo>
                    <a:pt x="24456" y="65323"/>
                    <a:pt x="24182" y="65621"/>
                    <a:pt x="23897" y="65907"/>
                  </a:cubicBezTo>
                  <a:cubicBezTo>
                    <a:pt x="23742" y="66038"/>
                    <a:pt x="23599" y="66169"/>
                    <a:pt x="23444" y="66299"/>
                  </a:cubicBezTo>
                  <a:lnTo>
                    <a:pt x="23432" y="66311"/>
                  </a:lnTo>
                  <a:cubicBezTo>
                    <a:pt x="23373" y="66347"/>
                    <a:pt x="23313" y="66395"/>
                    <a:pt x="23266" y="66430"/>
                  </a:cubicBezTo>
                  <a:cubicBezTo>
                    <a:pt x="22932" y="66669"/>
                    <a:pt x="22587" y="66883"/>
                    <a:pt x="22242" y="67085"/>
                  </a:cubicBezTo>
                  <a:cubicBezTo>
                    <a:pt x="21539" y="67490"/>
                    <a:pt x="20813" y="67847"/>
                    <a:pt x="20075" y="68169"/>
                  </a:cubicBezTo>
                  <a:cubicBezTo>
                    <a:pt x="19890" y="68247"/>
                    <a:pt x="19702" y="68321"/>
                    <a:pt x="19514" y="68398"/>
                  </a:cubicBezTo>
                  <a:lnTo>
                    <a:pt x="19514" y="68398"/>
                  </a:lnTo>
                  <a:lnTo>
                    <a:pt x="19658" y="68335"/>
                  </a:lnTo>
                  <a:lnTo>
                    <a:pt x="19658" y="68335"/>
                  </a:lnTo>
                  <a:cubicBezTo>
                    <a:pt x="17574" y="69205"/>
                    <a:pt x="15443" y="69931"/>
                    <a:pt x="13324" y="70693"/>
                  </a:cubicBezTo>
                  <a:cubicBezTo>
                    <a:pt x="10895" y="71586"/>
                    <a:pt x="8454" y="72467"/>
                    <a:pt x="6025" y="73372"/>
                  </a:cubicBezTo>
                  <a:cubicBezTo>
                    <a:pt x="4525" y="73931"/>
                    <a:pt x="3061" y="74539"/>
                    <a:pt x="1584" y="75158"/>
                  </a:cubicBezTo>
                  <a:lnTo>
                    <a:pt x="2084" y="74955"/>
                  </a:lnTo>
                  <a:lnTo>
                    <a:pt x="2084" y="74955"/>
                  </a:lnTo>
                  <a:lnTo>
                    <a:pt x="1572" y="75170"/>
                  </a:lnTo>
                  <a:cubicBezTo>
                    <a:pt x="1049" y="75372"/>
                    <a:pt x="632" y="75610"/>
                    <a:pt x="346" y="76110"/>
                  </a:cubicBezTo>
                  <a:cubicBezTo>
                    <a:pt x="72" y="76586"/>
                    <a:pt x="1" y="77146"/>
                    <a:pt x="144" y="77682"/>
                  </a:cubicBezTo>
                  <a:cubicBezTo>
                    <a:pt x="411" y="78523"/>
                    <a:pt x="1212" y="79199"/>
                    <a:pt x="2104" y="79199"/>
                  </a:cubicBezTo>
                  <a:cubicBezTo>
                    <a:pt x="2285" y="79199"/>
                    <a:pt x="2471" y="79171"/>
                    <a:pt x="2656" y="79111"/>
                  </a:cubicBezTo>
                  <a:cubicBezTo>
                    <a:pt x="3513" y="78837"/>
                    <a:pt x="4382" y="78587"/>
                    <a:pt x="5240" y="78313"/>
                  </a:cubicBezTo>
                  <a:cubicBezTo>
                    <a:pt x="6097" y="78039"/>
                    <a:pt x="6930" y="77718"/>
                    <a:pt x="7788" y="77408"/>
                  </a:cubicBezTo>
                  <a:cubicBezTo>
                    <a:pt x="9443" y="76813"/>
                    <a:pt x="11086" y="76217"/>
                    <a:pt x="12741" y="75610"/>
                  </a:cubicBezTo>
                  <a:lnTo>
                    <a:pt x="17765" y="73765"/>
                  </a:lnTo>
                  <a:cubicBezTo>
                    <a:pt x="19194" y="73241"/>
                    <a:pt x="20646" y="72729"/>
                    <a:pt x="22027" y="72050"/>
                  </a:cubicBezTo>
                  <a:cubicBezTo>
                    <a:pt x="24575" y="70800"/>
                    <a:pt x="27076" y="69026"/>
                    <a:pt x="28504" y="66502"/>
                  </a:cubicBezTo>
                  <a:cubicBezTo>
                    <a:pt x="29338" y="65002"/>
                    <a:pt x="29826" y="63323"/>
                    <a:pt x="29909" y="61608"/>
                  </a:cubicBezTo>
                  <a:cubicBezTo>
                    <a:pt x="30005" y="59953"/>
                    <a:pt x="29766" y="58299"/>
                    <a:pt x="29219" y="56739"/>
                  </a:cubicBezTo>
                  <a:cubicBezTo>
                    <a:pt x="27921" y="53095"/>
                    <a:pt x="25456" y="49976"/>
                    <a:pt x="22230" y="47869"/>
                  </a:cubicBezTo>
                  <a:cubicBezTo>
                    <a:pt x="22067" y="47778"/>
                    <a:pt x="21888" y="47733"/>
                    <a:pt x="21712" y="477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0"/>
            <p:cNvSpPr/>
            <p:nvPr/>
          </p:nvSpPr>
          <p:spPr>
            <a:xfrm>
              <a:off x="3193835" y="3319075"/>
              <a:ext cx="713500" cy="733450"/>
            </a:xfrm>
            <a:custGeom>
              <a:avLst/>
              <a:gdLst/>
              <a:ahLst/>
              <a:cxnLst/>
              <a:rect l="l" t="t" r="r" b="b"/>
              <a:pathLst>
                <a:path w="28540" h="29338" extrusionOk="0">
                  <a:moveTo>
                    <a:pt x="21151" y="0"/>
                  </a:moveTo>
                  <a:cubicBezTo>
                    <a:pt x="20929" y="0"/>
                    <a:pt x="20693" y="243"/>
                    <a:pt x="20824" y="513"/>
                  </a:cubicBezTo>
                  <a:lnTo>
                    <a:pt x="20836" y="513"/>
                  </a:lnTo>
                  <a:cubicBezTo>
                    <a:pt x="22360" y="3526"/>
                    <a:pt x="25170" y="5728"/>
                    <a:pt x="26444" y="8871"/>
                  </a:cubicBezTo>
                  <a:cubicBezTo>
                    <a:pt x="27540" y="11610"/>
                    <a:pt x="27123" y="14813"/>
                    <a:pt x="25432" y="17206"/>
                  </a:cubicBezTo>
                  <a:cubicBezTo>
                    <a:pt x="25075" y="17730"/>
                    <a:pt x="24658" y="18194"/>
                    <a:pt x="24182" y="18611"/>
                  </a:cubicBezTo>
                  <a:lnTo>
                    <a:pt x="23968" y="18777"/>
                  </a:lnTo>
                  <a:lnTo>
                    <a:pt x="23908" y="18837"/>
                  </a:lnTo>
                  <a:cubicBezTo>
                    <a:pt x="23861" y="18873"/>
                    <a:pt x="23813" y="18908"/>
                    <a:pt x="23765" y="18944"/>
                  </a:cubicBezTo>
                  <a:cubicBezTo>
                    <a:pt x="23587" y="19075"/>
                    <a:pt x="23408" y="19194"/>
                    <a:pt x="23218" y="19313"/>
                  </a:cubicBezTo>
                  <a:cubicBezTo>
                    <a:pt x="22289" y="19920"/>
                    <a:pt x="21324" y="20456"/>
                    <a:pt x="20324" y="20921"/>
                  </a:cubicBezTo>
                  <a:cubicBezTo>
                    <a:pt x="17574" y="22266"/>
                    <a:pt x="14728" y="23385"/>
                    <a:pt x="11871" y="24481"/>
                  </a:cubicBezTo>
                  <a:cubicBezTo>
                    <a:pt x="8466" y="25790"/>
                    <a:pt x="5025" y="27005"/>
                    <a:pt x="1584" y="28219"/>
                  </a:cubicBezTo>
                  <a:cubicBezTo>
                    <a:pt x="1131" y="28374"/>
                    <a:pt x="703" y="28541"/>
                    <a:pt x="262" y="28707"/>
                  </a:cubicBezTo>
                  <a:cubicBezTo>
                    <a:pt x="96" y="28755"/>
                    <a:pt x="0" y="28933"/>
                    <a:pt x="36" y="29100"/>
                  </a:cubicBezTo>
                  <a:cubicBezTo>
                    <a:pt x="86" y="29240"/>
                    <a:pt x="211" y="29338"/>
                    <a:pt x="348" y="29338"/>
                  </a:cubicBezTo>
                  <a:cubicBezTo>
                    <a:pt x="375" y="29338"/>
                    <a:pt x="402" y="29334"/>
                    <a:pt x="429" y="29326"/>
                  </a:cubicBezTo>
                  <a:cubicBezTo>
                    <a:pt x="1346" y="29041"/>
                    <a:pt x="2251" y="28707"/>
                    <a:pt x="3156" y="28386"/>
                  </a:cubicBezTo>
                  <a:cubicBezTo>
                    <a:pt x="4060" y="28076"/>
                    <a:pt x="4918" y="27767"/>
                    <a:pt x="5799" y="27457"/>
                  </a:cubicBezTo>
                  <a:cubicBezTo>
                    <a:pt x="7549" y="26838"/>
                    <a:pt x="9287" y="26195"/>
                    <a:pt x="11037" y="25552"/>
                  </a:cubicBezTo>
                  <a:cubicBezTo>
                    <a:pt x="14050" y="24421"/>
                    <a:pt x="17062" y="23242"/>
                    <a:pt x="19979" y="21861"/>
                  </a:cubicBezTo>
                  <a:cubicBezTo>
                    <a:pt x="21063" y="21361"/>
                    <a:pt x="22110" y="20813"/>
                    <a:pt x="23134" y="20194"/>
                  </a:cubicBezTo>
                  <a:cubicBezTo>
                    <a:pt x="26766" y="18111"/>
                    <a:pt x="28540" y="13836"/>
                    <a:pt x="27444" y="9788"/>
                  </a:cubicBezTo>
                  <a:cubicBezTo>
                    <a:pt x="26587" y="6466"/>
                    <a:pt x="23872" y="4180"/>
                    <a:pt x="22086" y="1371"/>
                  </a:cubicBezTo>
                  <a:cubicBezTo>
                    <a:pt x="21836" y="978"/>
                    <a:pt x="21610" y="585"/>
                    <a:pt x="21408" y="168"/>
                  </a:cubicBezTo>
                  <a:cubicBezTo>
                    <a:pt x="21349" y="50"/>
                    <a:pt x="21251" y="0"/>
                    <a:pt x="2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0"/>
            <p:cNvSpPr/>
            <p:nvPr/>
          </p:nvSpPr>
          <p:spPr>
            <a:xfrm>
              <a:off x="4044135" y="3009694"/>
              <a:ext cx="1543775" cy="431300"/>
            </a:xfrm>
            <a:custGeom>
              <a:avLst/>
              <a:gdLst/>
              <a:ahLst/>
              <a:cxnLst/>
              <a:rect l="l" t="t" r="r" b="b"/>
              <a:pathLst>
                <a:path w="61751" h="17252" extrusionOk="0">
                  <a:moveTo>
                    <a:pt x="518" y="0"/>
                  </a:moveTo>
                  <a:cubicBezTo>
                    <a:pt x="4" y="0"/>
                    <a:pt x="0" y="823"/>
                    <a:pt x="540" y="846"/>
                  </a:cubicBezTo>
                  <a:cubicBezTo>
                    <a:pt x="4719" y="942"/>
                    <a:pt x="8863" y="1823"/>
                    <a:pt x="12863" y="3013"/>
                  </a:cubicBezTo>
                  <a:cubicBezTo>
                    <a:pt x="16769" y="4168"/>
                    <a:pt x="20555" y="5656"/>
                    <a:pt x="24305" y="7216"/>
                  </a:cubicBezTo>
                  <a:cubicBezTo>
                    <a:pt x="28103" y="8800"/>
                    <a:pt x="31854" y="10478"/>
                    <a:pt x="35676" y="11979"/>
                  </a:cubicBezTo>
                  <a:cubicBezTo>
                    <a:pt x="39533" y="13514"/>
                    <a:pt x="43462" y="14884"/>
                    <a:pt x="47510" y="15848"/>
                  </a:cubicBezTo>
                  <a:cubicBezTo>
                    <a:pt x="51095" y="16712"/>
                    <a:pt x="54775" y="17251"/>
                    <a:pt x="58465" y="17251"/>
                  </a:cubicBezTo>
                  <a:cubicBezTo>
                    <a:pt x="58893" y="17251"/>
                    <a:pt x="59322" y="17244"/>
                    <a:pt x="59750" y="17229"/>
                  </a:cubicBezTo>
                  <a:cubicBezTo>
                    <a:pt x="60262" y="17217"/>
                    <a:pt x="60774" y="17182"/>
                    <a:pt x="61286" y="17146"/>
                  </a:cubicBezTo>
                  <a:cubicBezTo>
                    <a:pt x="61739" y="17111"/>
                    <a:pt x="61750" y="16406"/>
                    <a:pt x="61318" y="16406"/>
                  </a:cubicBezTo>
                  <a:cubicBezTo>
                    <a:pt x="61308" y="16406"/>
                    <a:pt x="61297" y="16407"/>
                    <a:pt x="61286" y="16408"/>
                  </a:cubicBezTo>
                  <a:lnTo>
                    <a:pt x="61286" y="16432"/>
                  </a:lnTo>
                  <a:cubicBezTo>
                    <a:pt x="60390" y="16496"/>
                    <a:pt x="59493" y="16527"/>
                    <a:pt x="58596" y="16527"/>
                  </a:cubicBezTo>
                  <a:cubicBezTo>
                    <a:pt x="55362" y="16527"/>
                    <a:pt x="52135" y="16124"/>
                    <a:pt x="48975" y="15443"/>
                  </a:cubicBezTo>
                  <a:cubicBezTo>
                    <a:pt x="44939" y="14562"/>
                    <a:pt x="40974" y="13229"/>
                    <a:pt x="37104" y="11729"/>
                  </a:cubicBezTo>
                  <a:cubicBezTo>
                    <a:pt x="33259" y="10240"/>
                    <a:pt x="29496" y="8562"/>
                    <a:pt x="25698" y="6954"/>
                  </a:cubicBezTo>
                  <a:cubicBezTo>
                    <a:pt x="21960" y="5371"/>
                    <a:pt x="18185" y="3835"/>
                    <a:pt x="14304" y="2608"/>
                  </a:cubicBezTo>
                  <a:cubicBezTo>
                    <a:pt x="10363" y="1358"/>
                    <a:pt x="6279" y="382"/>
                    <a:pt x="2148" y="72"/>
                  </a:cubicBezTo>
                  <a:cubicBezTo>
                    <a:pt x="1612" y="37"/>
                    <a:pt x="1076" y="13"/>
                    <a:pt x="540" y="1"/>
                  </a:cubicBezTo>
                  <a:cubicBezTo>
                    <a:pt x="533" y="1"/>
                    <a:pt x="526" y="0"/>
                    <a:pt x="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0"/>
            <p:cNvSpPr/>
            <p:nvPr/>
          </p:nvSpPr>
          <p:spPr>
            <a:xfrm>
              <a:off x="4645013" y="2488952"/>
              <a:ext cx="1224375" cy="604725"/>
            </a:xfrm>
            <a:custGeom>
              <a:avLst/>
              <a:gdLst/>
              <a:ahLst/>
              <a:cxnLst/>
              <a:rect l="l" t="t" r="r" b="b"/>
              <a:pathLst>
                <a:path w="48975" h="24189" extrusionOk="0">
                  <a:moveTo>
                    <a:pt x="590" y="0"/>
                  </a:moveTo>
                  <a:cubicBezTo>
                    <a:pt x="275" y="0"/>
                    <a:pt x="1" y="399"/>
                    <a:pt x="290" y="651"/>
                  </a:cubicBezTo>
                  <a:cubicBezTo>
                    <a:pt x="2886" y="2913"/>
                    <a:pt x="5719" y="4865"/>
                    <a:pt x="8732" y="6497"/>
                  </a:cubicBezTo>
                  <a:cubicBezTo>
                    <a:pt x="11756" y="8151"/>
                    <a:pt x="14911" y="9533"/>
                    <a:pt x="18114" y="10783"/>
                  </a:cubicBezTo>
                  <a:cubicBezTo>
                    <a:pt x="21352" y="12057"/>
                    <a:pt x="24638" y="13188"/>
                    <a:pt x="27924" y="14355"/>
                  </a:cubicBezTo>
                  <a:cubicBezTo>
                    <a:pt x="31199" y="15510"/>
                    <a:pt x="34485" y="16676"/>
                    <a:pt x="37699" y="18022"/>
                  </a:cubicBezTo>
                  <a:cubicBezTo>
                    <a:pt x="39307" y="18688"/>
                    <a:pt x="40890" y="19403"/>
                    <a:pt x="42438" y="20177"/>
                  </a:cubicBezTo>
                  <a:cubicBezTo>
                    <a:pt x="44081" y="20986"/>
                    <a:pt x="45724" y="21891"/>
                    <a:pt x="47117" y="23094"/>
                  </a:cubicBezTo>
                  <a:cubicBezTo>
                    <a:pt x="47463" y="23391"/>
                    <a:pt x="47808" y="23725"/>
                    <a:pt x="48117" y="24058"/>
                  </a:cubicBezTo>
                  <a:cubicBezTo>
                    <a:pt x="48201" y="24150"/>
                    <a:pt x="48297" y="24189"/>
                    <a:pt x="48391" y="24189"/>
                  </a:cubicBezTo>
                  <a:cubicBezTo>
                    <a:pt x="48696" y="24189"/>
                    <a:pt x="48974" y="23778"/>
                    <a:pt x="48701" y="23487"/>
                  </a:cubicBezTo>
                  <a:cubicBezTo>
                    <a:pt x="47427" y="22106"/>
                    <a:pt x="45843" y="21046"/>
                    <a:pt x="44212" y="20153"/>
                  </a:cubicBezTo>
                  <a:cubicBezTo>
                    <a:pt x="42652" y="19308"/>
                    <a:pt x="41033" y="18558"/>
                    <a:pt x="39402" y="17855"/>
                  </a:cubicBezTo>
                  <a:cubicBezTo>
                    <a:pt x="36199" y="16462"/>
                    <a:pt x="32925" y="15260"/>
                    <a:pt x="29627" y="14093"/>
                  </a:cubicBezTo>
                  <a:cubicBezTo>
                    <a:pt x="26341" y="12926"/>
                    <a:pt x="23055" y="11819"/>
                    <a:pt x="19792" y="10580"/>
                  </a:cubicBezTo>
                  <a:cubicBezTo>
                    <a:pt x="16578" y="9378"/>
                    <a:pt x="13411" y="8056"/>
                    <a:pt x="10363" y="6497"/>
                  </a:cubicBezTo>
                  <a:cubicBezTo>
                    <a:pt x="7350" y="4937"/>
                    <a:pt x="4445" y="3115"/>
                    <a:pt x="1826" y="948"/>
                  </a:cubicBezTo>
                  <a:cubicBezTo>
                    <a:pt x="1493" y="674"/>
                    <a:pt x="1171" y="389"/>
                    <a:pt x="850" y="103"/>
                  </a:cubicBezTo>
                  <a:cubicBezTo>
                    <a:pt x="767" y="31"/>
                    <a:pt x="677" y="0"/>
                    <a:pt x="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0"/>
            <p:cNvSpPr/>
            <p:nvPr/>
          </p:nvSpPr>
          <p:spPr>
            <a:xfrm>
              <a:off x="4813789" y="2105055"/>
              <a:ext cx="1451862" cy="133470"/>
            </a:xfrm>
            <a:custGeom>
              <a:avLst/>
              <a:gdLst/>
              <a:ahLst/>
              <a:cxnLst/>
              <a:rect l="l" t="t" r="r" b="b"/>
              <a:pathLst>
                <a:path w="56880" h="5229" extrusionOk="0">
                  <a:moveTo>
                    <a:pt x="56485" y="0"/>
                  </a:moveTo>
                  <a:cubicBezTo>
                    <a:pt x="56442" y="0"/>
                    <a:pt x="56398" y="11"/>
                    <a:pt x="56352" y="36"/>
                  </a:cubicBezTo>
                  <a:cubicBezTo>
                    <a:pt x="53316" y="1667"/>
                    <a:pt x="50054" y="2846"/>
                    <a:pt x="46684" y="3524"/>
                  </a:cubicBezTo>
                  <a:cubicBezTo>
                    <a:pt x="43291" y="4227"/>
                    <a:pt x="39826" y="4501"/>
                    <a:pt x="36373" y="4524"/>
                  </a:cubicBezTo>
                  <a:cubicBezTo>
                    <a:pt x="36298" y="4525"/>
                    <a:pt x="36222" y="4525"/>
                    <a:pt x="36147" y="4525"/>
                  </a:cubicBezTo>
                  <a:cubicBezTo>
                    <a:pt x="32627" y="4525"/>
                    <a:pt x="29119" y="4255"/>
                    <a:pt x="25622" y="3893"/>
                  </a:cubicBezTo>
                  <a:cubicBezTo>
                    <a:pt x="21681" y="3477"/>
                    <a:pt x="17740" y="2941"/>
                    <a:pt x="13787" y="2536"/>
                  </a:cubicBezTo>
                  <a:cubicBezTo>
                    <a:pt x="10499" y="2206"/>
                    <a:pt x="7193" y="1960"/>
                    <a:pt x="3892" y="1960"/>
                  </a:cubicBezTo>
                  <a:cubicBezTo>
                    <a:pt x="3261" y="1960"/>
                    <a:pt x="2630" y="1969"/>
                    <a:pt x="2000" y="1988"/>
                  </a:cubicBezTo>
                  <a:cubicBezTo>
                    <a:pt x="1500" y="2000"/>
                    <a:pt x="1012" y="2024"/>
                    <a:pt x="512" y="2048"/>
                  </a:cubicBezTo>
                  <a:cubicBezTo>
                    <a:pt x="19" y="2083"/>
                    <a:pt x="0" y="2846"/>
                    <a:pt x="489" y="2846"/>
                  </a:cubicBezTo>
                  <a:cubicBezTo>
                    <a:pt x="496" y="2846"/>
                    <a:pt x="504" y="2846"/>
                    <a:pt x="512" y="2846"/>
                  </a:cubicBezTo>
                  <a:cubicBezTo>
                    <a:pt x="1718" y="2795"/>
                    <a:pt x="2926" y="2769"/>
                    <a:pt x="4134" y="2769"/>
                  </a:cubicBezTo>
                  <a:cubicBezTo>
                    <a:pt x="6896" y="2769"/>
                    <a:pt x="9660" y="2902"/>
                    <a:pt x="12418" y="3167"/>
                  </a:cubicBezTo>
                  <a:cubicBezTo>
                    <a:pt x="16395" y="3536"/>
                    <a:pt x="20347" y="4060"/>
                    <a:pt x="24312" y="4489"/>
                  </a:cubicBezTo>
                  <a:cubicBezTo>
                    <a:pt x="27956" y="4882"/>
                    <a:pt x="31623" y="5191"/>
                    <a:pt x="35290" y="5227"/>
                  </a:cubicBezTo>
                  <a:cubicBezTo>
                    <a:pt x="35454" y="5228"/>
                    <a:pt x="35618" y="5229"/>
                    <a:pt x="35782" y="5229"/>
                  </a:cubicBezTo>
                  <a:cubicBezTo>
                    <a:pt x="39118" y="5229"/>
                    <a:pt x="42451" y="4994"/>
                    <a:pt x="45720" y="4381"/>
                  </a:cubicBezTo>
                  <a:cubicBezTo>
                    <a:pt x="49101" y="3762"/>
                    <a:pt x="52435" y="2727"/>
                    <a:pt x="55483" y="1131"/>
                  </a:cubicBezTo>
                  <a:cubicBezTo>
                    <a:pt x="55864" y="941"/>
                    <a:pt x="56245" y="726"/>
                    <a:pt x="56626" y="512"/>
                  </a:cubicBezTo>
                  <a:cubicBezTo>
                    <a:pt x="56879" y="360"/>
                    <a:pt x="56727" y="0"/>
                    <a:pt x="56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4" name="Google Shape;2834;p40"/>
            <p:cNvSpPr/>
            <p:nvPr/>
          </p:nvSpPr>
          <p:spPr>
            <a:xfrm>
              <a:off x="6949075" y="2400100"/>
              <a:ext cx="802225" cy="263425"/>
            </a:xfrm>
            <a:custGeom>
              <a:avLst/>
              <a:gdLst/>
              <a:ahLst/>
              <a:cxnLst/>
              <a:rect l="l" t="t" r="r" b="b"/>
              <a:pathLst>
                <a:path w="32089" h="10537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834"/>
                    <a:pt x="275" y="1656"/>
                    <a:pt x="763" y="2334"/>
                  </a:cubicBezTo>
                  <a:cubicBezTo>
                    <a:pt x="1536" y="3391"/>
                    <a:pt x="2848" y="3995"/>
                    <a:pt x="4149" y="3995"/>
                  </a:cubicBezTo>
                  <a:cubicBezTo>
                    <a:pt x="4652" y="3995"/>
                    <a:pt x="5153" y="3905"/>
                    <a:pt x="5621" y="3716"/>
                  </a:cubicBezTo>
                  <a:lnTo>
                    <a:pt x="5621" y="3716"/>
                  </a:lnTo>
                  <a:cubicBezTo>
                    <a:pt x="5442" y="6549"/>
                    <a:pt x="7180" y="9538"/>
                    <a:pt x="9895" y="10347"/>
                  </a:cubicBezTo>
                  <a:cubicBezTo>
                    <a:pt x="10321" y="10476"/>
                    <a:pt x="10763" y="10536"/>
                    <a:pt x="11206" y="10536"/>
                  </a:cubicBezTo>
                  <a:cubicBezTo>
                    <a:pt x="13595" y="10536"/>
                    <a:pt x="16013" y="8773"/>
                    <a:pt x="16193" y="6383"/>
                  </a:cubicBezTo>
                  <a:cubicBezTo>
                    <a:pt x="17170" y="8014"/>
                    <a:pt x="18789" y="9323"/>
                    <a:pt x="20670" y="9692"/>
                  </a:cubicBezTo>
                  <a:cubicBezTo>
                    <a:pt x="21015" y="9761"/>
                    <a:pt x="21369" y="9794"/>
                    <a:pt x="21722" y="9794"/>
                  </a:cubicBezTo>
                  <a:cubicBezTo>
                    <a:pt x="23282" y="9794"/>
                    <a:pt x="24853" y="9139"/>
                    <a:pt x="25814" y="7907"/>
                  </a:cubicBezTo>
                  <a:cubicBezTo>
                    <a:pt x="27076" y="6287"/>
                    <a:pt x="26897" y="4216"/>
                    <a:pt x="25814" y="2584"/>
                  </a:cubicBezTo>
                  <a:lnTo>
                    <a:pt x="25814" y="2584"/>
                  </a:lnTo>
                  <a:cubicBezTo>
                    <a:pt x="26899" y="2739"/>
                    <a:pt x="27950" y="3202"/>
                    <a:pt x="29022" y="3202"/>
                  </a:cubicBezTo>
                  <a:cubicBezTo>
                    <a:pt x="29514" y="3202"/>
                    <a:pt x="30011" y="3104"/>
                    <a:pt x="30517" y="2835"/>
                  </a:cubicBezTo>
                  <a:cubicBezTo>
                    <a:pt x="31231" y="2454"/>
                    <a:pt x="31767" y="1775"/>
                    <a:pt x="32088" y="1013"/>
                  </a:cubicBezTo>
                  <a:lnTo>
                    <a:pt x="32088" y="1013"/>
                  </a:lnTo>
                  <a:cubicBezTo>
                    <a:pt x="31386" y="1203"/>
                    <a:pt x="30659" y="1334"/>
                    <a:pt x="29933" y="1406"/>
                  </a:cubicBezTo>
                  <a:cubicBezTo>
                    <a:pt x="29596" y="1437"/>
                    <a:pt x="29255" y="1452"/>
                    <a:pt x="28914" y="1452"/>
                  </a:cubicBezTo>
                  <a:cubicBezTo>
                    <a:pt x="27151" y="1452"/>
                    <a:pt x="25375" y="1028"/>
                    <a:pt x="23909" y="60"/>
                  </a:cubicBezTo>
                  <a:lnTo>
                    <a:pt x="23909" y="60"/>
                  </a:lnTo>
                  <a:cubicBezTo>
                    <a:pt x="24040" y="1453"/>
                    <a:pt x="23813" y="2870"/>
                    <a:pt x="23242" y="4156"/>
                  </a:cubicBezTo>
                  <a:cubicBezTo>
                    <a:pt x="22813" y="5097"/>
                    <a:pt x="22135" y="6013"/>
                    <a:pt x="21134" y="6287"/>
                  </a:cubicBezTo>
                  <a:cubicBezTo>
                    <a:pt x="20930" y="6346"/>
                    <a:pt x="20720" y="6374"/>
                    <a:pt x="20508" y="6374"/>
                  </a:cubicBezTo>
                  <a:cubicBezTo>
                    <a:pt x="19699" y="6374"/>
                    <a:pt x="18872" y="5970"/>
                    <a:pt x="18277" y="5394"/>
                  </a:cubicBezTo>
                  <a:cubicBezTo>
                    <a:pt x="17515" y="4668"/>
                    <a:pt x="17027" y="3727"/>
                    <a:pt x="16562" y="2799"/>
                  </a:cubicBezTo>
                  <a:cubicBezTo>
                    <a:pt x="16312" y="3978"/>
                    <a:pt x="16050" y="5204"/>
                    <a:pt x="15288" y="6144"/>
                  </a:cubicBezTo>
                  <a:cubicBezTo>
                    <a:pt x="14766" y="6781"/>
                    <a:pt x="13925" y="7216"/>
                    <a:pt x="13126" y="7216"/>
                  </a:cubicBezTo>
                  <a:cubicBezTo>
                    <a:pt x="12759" y="7216"/>
                    <a:pt x="12400" y="7124"/>
                    <a:pt x="12086" y="6918"/>
                  </a:cubicBezTo>
                  <a:cubicBezTo>
                    <a:pt x="11264" y="6383"/>
                    <a:pt x="10990" y="5311"/>
                    <a:pt x="10978" y="4323"/>
                  </a:cubicBezTo>
                  <a:cubicBezTo>
                    <a:pt x="10955" y="3346"/>
                    <a:pt x="11121" y="2346"/>
                    <a:pt x="10871" y="1406"/>
                  </a:cubicBezTo>
                  <a:cubicBezTo>
                    <a:pt x="9387" y="2101"/>
                    <a:pt x="7785" y="2450"/>
                    <a:pt x="6183" y="2450"/>
                  </a:cubicBezTo>
                  <a:cubicBezTo>
                    <a:pt x="4739" y="2450"/>
                    <a:pt x="3296" y="2166"/>
                    <a:pt x="1942" y="1596"/>
                  </a:cubicBezTo>
                  <a:cubicBezTo>
                    <a:pt x="1001" y="1191"/>
                    <a:pt x="549" y="596"/>
                    <a:pt x="1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0"/>
            <p:cNvSpPr/>
            <p:nvPr/>
          </p:nvSpPr>
          <p:spPr>
            <a:xfrm>
              <a:off x="6933900" y="2152575"/>
              <a:ext cx="846275" cy="512700"/>
            </a:xfrm>
            <a:custGeom>
              <a:avLst/>
              <a:gdLst/>
              <a:ahLst/>
              <a:cxnLst/>
              <a:rect l="l" t="t" r="r" b="b"/>
              <a:pathLst>
                <a:path w="33851" h="20508" extrusionOk="0">
                  <a:moveTo>
                    <a:pt x="20058" y="600"/>
                  </a:moveTo>
                  <a:cubicBezTo>
                    <a:pt x="21753" y="600"/>
                    <a:pt x="23290" y="1751"/>
                    <a:pt x="23992" y="3282"/>
                  </a:cubicBezTo>
                  <a:cubicBezTo>
                    <a:pt x="24444" y="4294"/>
                    <a:pt x="24587" y="5425"/>
                    <a:pt x="24408" y="6532"/>
                  </a:cubicBezTo>
                  <a:cubicBezTo>
                    <a:pt x="24366" y="6755"/>
                    <a:pt x="24539" y="6954"/>
                    <a:pt x="24733" y="6954"/>
                  </a:cubicBezTo>
                  <a:cubicBezTo>
                    <a:pt x="24808" y="6954"/>
                    <a:pt x="24886" y="6924"/>
                    <a:pt x="24956" y="6854"/>
                  </a:cubicBezTo>
                  <a:cubicBezTo>
                    <a:pt x="25992" y="5806"/>
                    <a:pt x="27290" y="4961"/>
                    <a:pt x="28754" y="4699"/>
                  </a:cubicBezTo>
                  <a:cubicBezTo>
                    <a:pt x="28999" y="4653"/>
                    <a:pt x="29248" y="4629"/>
                    <a:pt x="29494" y="4629"/>
                  </a:cubicBezTo>
                  <a:cubicBezTo>
                    <a:pt x="30518" y="4629"/>
                    <a:pt x="31517" y="5031"/>
                    <a:pt x="32159" y="5866"/>
                  </a:cubicBezTo>
                  <a:cubicBezTo>
                    <a:pt x="32850" y="6794"/>
                    <a:pt x="33100" y="7973"/>
                    <a:pt x="32862" y="9104"/>
                  </a:cubicBezTo>
                  <a:cubicBezTo>
                    <a:pt x="32624" y="10319"/>
                    <a:pt x="31802" y="11283"/>
                    <a:pt x="30683" y="11831"/>
                  </a:cubicBezTo>
                  <a:cubicBezTo>
                    <a:pt x="29972" y="12170"/>
                    <a:pt x="29203" y="12341"/>
                    <a:pt x="28434" y="12341"/>
                  </a:cubicBezTo>
                  <a:cubicBezTo>
                    <a:pt x="27774" y="12341"/>
                    <a:pt x="27114" y="12215"/>
                    <a:pt x="26492" y="11962"/>
                  </a:cubicBezTo>
                  <a:cubicBezTo>
                    <a:pt x="26442" y="11937"/>
                    <a:pt x="26392" y="11926"/>
                    <a:pt x="26343" y="11926"/>
                  </a:cubicBezTo>
                  <a:cubicBezTo>
                    <a:pt x="26112" y="11926"/>
                    <a:pt x="25922" y="12178"/>
                    <a:pt x="26040" y="12414"/>
                  </a:cubicBezTo>
                  <a:cubicBezTo>
                    <a:pt x="26825" y="14117"/>
                    <a:pt x="26230" y="16200"/>
                    <a:pt x="24920" y="17474"/>
                  </a:cubicBezTo>
                  <a:cubicBezTo>
                    <a:pt x="24254" y="18117"/>
                    <a:pt x="23385" y="18498"/>
                    <a:pt x="22468" y="18558"/>
                  </a:cubicBezTo>
                  <a:cubicBezTo>
                    <a:pt x="22389" y="18562"/>
                    <a:pt x="22310" y="18564"/>
                    <a:pt x="22232" y="18564"/>
                  </a:cubicBezTo>
                  <a:cubicBezTo>
                    <a:pt x="21372" y="18564"/>
                    <a:pt x="20531" y="18326"/>
                    <a:pt x="19789" y="17879"/>
                  </a:cubicBezTo>
                  <a:cubicBezTo>
                    <a:pt x="18860" y="17355"/>
                    <a:pt x="18170" y="16498"/>
                    <a:pt x="17848" y="15474"/>
                  </a:cubicBezTo>
                  <a:cubicBezTo>
                    <a:pt x="17800" y="15320"/>
                    <a:pt x="17675" y="15249"/>
                    <a:pt x="17549" y="15249"/>
                  </a:cubicBezTo>
                  <a:cubicBezTo>
                    <a:pt x="17392" y="15249"/>
                    <a:pt x="17236" y="15359"/>
                    <a:pt x="17229" y="15557"/>
                  </a:cubicBezTo>
                  <a:cubicBezTo>
                    <a:pt x="17122" y="17593"/>
                    <a:pt x="15407" y="19284"/>
                    <a:pt x="13479" y="19724"/>
                  </a:cubicBezTo>
                  <a:cubicBezTo>
                    <a:pt x="13166" y="19797"/>
                    <a:pt x="12850" y="19833"/>
                    <a:pt x="12535" y="19833"/>
                  </a:cubicBezTo>
                  <a:cubicBezTo>
                    <a:pt x="11868" y="19833"/>
                    <a:pt x="11208" y="19671"/>
                    <a:pt x="10609" y="19355"/>
                  </a:cubicBezTo>
                  <a:cubicBezTo>
                    <a:pt x="9716" y="18879"/>
                    <a:pt x="8990" y="18153"/>
                    <a:pt x="8514" y="17272"/>
                  </a:cubicBezTo>
                  <a:cubicBezTo>
                    <a:pt x="7954" y="16284"/>
                    <a:pt x="7752" y="15129"/>
                    <a:pt x="7942" y="14009"/>
                  </a:cubicBezTo>
                  <a:cubicBezTo>
                    <a:pt x="7995" y="13799"/>
                    <a:pt x="7833" y="13607"/>
                    <a:pt x="7630" y="13607"/>
                  </a:cubicBezTo>
                  <a:cubicBezTo>
                    <a:pt x="7604" y="13607"/>
                    <a:pt x="7577" y="13610"/>
                    <a:pt x="7549" y="13617"/>
                  </a:cubicBezTo>
                  <a:cubicBezTo>
                    <a:pt x="6853" y="13723"/>
                    <a:pt x="6134" y="13807"/>
                    <a:pt x="5420" y="13807"/>
                  </a:cubicBezTo>
                  <a:cubicBezTo>
                    <a:pt x="4852" y="13807"/>
                    <a:pt x="4288" y="13754"/>
                    <a:pt x="3739" y="13617"/>
                  </a:cubicBezTo>
                  <a:cubicBezTo>
                    <a:pt x="2763" y="13378"/>
                    <a:pt x="1798" y="12855"/>
                    <a:pt x="1239" y="12009"/>
                  </a:cubicBezTo>
                  <a:cubicBezTo>
                    <a:pt x="691" y="11200"/>
                    <a:pt x="548" y="10176"/>
                    <a:pt x="834" y="9247"/>
                  </a:cubicBezTo>
                  <a:cubicBezTo>
                    <a:pt x="1120" y="8283"/>
                    <a:pt x="1775" y="7473"/>
                    <a:pt x="2668" y="7009"/>
                  </a:cubicBezTo>
                  <a:cubicBezTo>
                    <a:pt x="3382" y="6631"/>
                    <a:pt x="4170" y="6440"/>
                    <a:pt x="4966" y="6440"/>
                  </a:cubicBezTo>
                  <a:cubicBezTo>
                    <a:pt x="5323" y="6440"/>
                    <a:pt x="5682" y="6479"/>
                    <a:pt x="6037" y="6556"/>
                  </a:cubicBezTo>
                  <a:cubicBezTo>
                    <a:pt x="6062" y="6562"/>
                    <a:pt x="6087" y="6565"/>
                    <a:pt x="6112" y="6565"/>
                  </a:cubicBezTo>
                  <a:cubicBezTo>
                    <a:pt x="6286" y="6565"/>
                    <a:pt x="6442" y="6424"/>
                    <a:pt x="6442" y="6247"/>
                  </a:cubicBezTo>
                  <a:cubicBezTo>
                    <a:pt x="6418" y="5866"/>
                    <a:pt x="6442" y="5497"/>
                    <a:pt x="6501" y="5127"/>
                  </a:cubicBezTo>
                  <a:cubicBezTo>
                    <a:pt x="6585" y="4758"/>
                    <a:pt x="6728" y="4401"/>
                    <a:pt x="6906" y="4080"/>
                  </a:cubicBezTo>
                  <a:cubicBezTo>
                    <a:pt x="7252" y="3413"/>
                    <a:pt x="7764" y="2841"/>
                    <a:pt x="8395" y="2425"/>
                  </a:cubicBezTo>
                  <a:cubicBezTo>
                    <a:pt x="9065" y="1987"/>
                    <a:pt x="9832" y="1775"/>
                    <a:pt x="10605" y="1775"/>
                  </a:cubicBezTo>
                  <a:cubicBezTo>
                    <a:pt x="11260" y="1775"/>
                    <a:pt x="11920" y="1927"/>
                    <a:pt x="12526" y="2222"/>
                  </a:cubicBezTo>
                  <a:cubicBezTo>
                    <a:pt x="13276" y="2568"/>
                    <a:pt x="13931" y="3115"/>
                    <a:pt x="14407" y="3794"/>
                  </a:cubicBezTo>
                  <a:cubicBezTo>
                    <a:pt x="14456" y="3881"/>
                    <a:pt x="14528" y="3920"/>
                    <a:pt x="14602" y="3925"/>
                  </a:cubicBezTo>
                  <a:lnTo>
                    <a:pt x="14602" y="3925"/>
                  </a:lnTo>
                  <a:cubicBezTo>
                    <a:pt x="14628" y="3953"/>
                    <a:pt x="14655" y="3981"/>
                    <a:pt x="14681" y="4008"/>
                  </a:cubicBezTo>
                  <a:cubicBezTo>
                    <a:pt x="14729" y="4056"/>
                    <a:pt x="14788" y="4080"/>
                    <a:pt x="14848" y="4080"/>
                  </a:cubicBezTo>
                  <a:cubicBezTo>
                    <a:pt x="14907" y="4080"/>
                    <a:pt x="14967" y="4056"/>
                    <a:pt x="15014" y="4008"/>
                  </a:cubicBezTo>
                  <a:cubicBezTo>
                    <a:pt x="16146" y="2556"/>
                    <a:pt x="17527" y="972"/>
                    <a:pt x="19444" y="651"/>
                  </a:cubicBezTo>
                  <a:cubicBezTo>
                    <a:pt x="19650" y="616"/>
                    <a:pt x="19855" y="600"/>
                    <a:pt x="20058" y="600"/>
                  </a:cubicBezTo>
                  <a:close/>
                  <a:moveTo>
                    <a:pt x="20130" y="1"/>
                  </a:moveTo>
                  <a:cubicBezTo>
                    <a:pt x="20044" y="1"/>
                    <a:pt x="19958" y="3"/>
                    <a:pt x="19872" y="8"/>
                  </a:cubicBezTo>
                  <a:cubicBezTo>
                    <a:pt x="18836" y="79"/>
                    <a:pt x="17884" y="532"/>
                    <a:pt x="17062" y="1163"/>
                  </a:cubicBezTo>
                  <a:cubicBezTo>
                    <a:pt x="16202" y="1827"/>
                    <a:pt x="15492" y="2640"/>
                    <a:pt x="14830" y="3484"/>
                  </a:cubicBezTo>
                  <a:lnTo>
                    <a:pt x="14830" y="3484"/>
                  </a:lnTo>
                  <a:cubicBezTo>
                    <a:pt x="14813" y="3467"/>
                    <a:pt x="14796" y="3450"/>
                    <a:pt x="14780" y="3432"/>
                  </a:cubicBezTo>
                  <a:lnTo>
                    <a:pt x="14780" y="3432"/>
                  </a:lnTo>
                  <a:cubicBezTo>
                    <a:pt x="14387" y="2749"/>
                    <a:pt x="13819" y="2175"/>
                    <a:pt x="13133" y="1782"/>
                  </a:cubicBezTo>
                  <a:cubicBezTo>
                    <a:pt x="12395" y="1365"/>
                    <a:pt x="11562" y="1139"/>
                    <a:pt x="10716" y="1115"/>
                  </a:cubicBezTo>
                  <a:cubicBezTo>
                    <a:pt x="10695" y="1115"/>
                    <a:pt x="10675" y="1115"/>
                    <a:pt x="10654" y="1115"/>
                  </a:cubicBezTo>
                  <a:cubicBezTo>
                    <a:pt x="8952" y="1115"/>
                    <a:pt x="7408" y="2073"/>
                    <a:pt x="6537" y="3520"/>
                  </a:cubicBezTo>
                  <a:cubicBezTo>
                    <a:pt x="6105" y="4230"/>
                    <a:pt x="5851" y="5038"/>
                    <a:pt x="5805" y="5859"/>
                  </a:cubicBezTo>
                  <a:lnTo>
                    <a:pt x="5805" y="5859"/>
                  </a:lnTo>
                  <a:cubicBezTo>
                    <a:pt x="5515" y="5812"/>
                    <a:pt x="5223" y="5789"/>
                    <a:pt x="4932" y="5789"/>
                  </a:cubicBezTo>
                  <a:cubicBezTo>
                    <a:pt x="4172" y="5789"/>
                    <a:pt x="3417" y="5946"/>
                    <a:pt x="2715" y="6259"/>
                  </a:cubicBezTo>
                  <a:cubicBezTo>
                    <a:pt x="1668" y="6735"/>
                    <a:pt x="834" y="7616"/>
                    <a:pt x="417" y="8687"/>
                  </a:cubicBezTo>
                  <a:cubicBezTo>
                    <a:pt x="1" y="9723"/>
                    <a:pt x="24" y="10890"/>
                    <a:pt x="501" y="11902"/>
                  </a:cubicBezTo>
                  <a:cubicBezTo>
                    <a:pt x="1013" y="12938"/>
                    <a:pt x="2013" y="13664"/>
                    <a:pt x="3096" y="14057"/>
                  </a:cubicBezTo>
                  <a:cubicBezTo>
                    <a:pt x="3864" y="14336"/>
                    <a:pt x="4671" y="14434"/>
                    <a:pt x="5483" y="14434"/>
                  </a:cubicBezTo>
                  <a:cubicBezTo>
                    <a:pt x="6071" y="14434"/>
                    <a:pt x="6662" y="14382"/>
                    <a:pt x="7242" y="14310"/>
                  </a:cubicBezTo>
                  <a:lnTo>
                    <a:pt x="7242" y="14310"/>
                  </a:lnTo>
                  <a:cubicBezTo>
                    <a:pt x="7034" y="16422"/>
                    <a:pt x="8158" y="18606"/>
                    <a:pt x="9954" y="19736"/>
                  </a:cubicBezTo>
                  <a:cubicBezTo>
                    <a:pt x="10743" y="20246"/>
                    <a:pt x="11656" y="20507"/>
                    <a:pt x="12586" y="20507"/>
                  </a:cubicBezTo>
                  <a:cubicBezTo>
                    <a:pt x="12808" y="20507"/>
                    <a:pt x="13030" y="20492"/>
                    <a:pt x="13252" y="20463"/>
                  </a:cubicBezTo>
                  <a:cubicBezTo>
                    <a:pt x="14383" y="20284"/>
                    <a:pt x="15443" y="19760"/>
                    <a:pt x="16265" y="18974"/>
                  </a:cubicBezTo>
                  <a:cubicBezTo>
                    <a:pt x="16943" y="18339"/>
                    <a:pt x="17427" y="17540"/>
                    <a:pt x="17676" y="16665"/>
                  </a:cubicBezTo>
                  <a:lnTo>
                    <a:pt x="17676" y="16665"/>
                  </a:lnTo>
                  <a:cubicBezTo>
                    <a:pt x="18584" y="18206"/>
                    <a:pt x="20325" y="19223"/>
                    <a:pt x="22122" y="19272"/>
                  </a:cubicBezTo>
                  <a:cubicBezTo>
                    <a:pt x="22156" y="19273"/>
                    <a:pt x="22190" y="19273"/>
                    <a:pt x="22224" y="19273"/>
                  </a:cubicBezTo>
                  <a:cubicBezTo>
                    <a:pt x="23273" y="19273"/>
                    <a:pt x="24304" y="18917"/>
                    <a:pt x="25123" y="18248"/>
                  </a:cubicBezTo>
                  <a:cubicBezTo>
                    <a:pt x="25956" y="17569"/>
                    <a:pt x="26552" y="16641"/>
                    <a:pt x="26849" y="15605"/>
                  </a:cubicBezTo>
                  <a:cubicBezTo>
                    <a:pt x="27122" y="14692"/>
                    <a:pt x="27127" y="13712"/>
                    <a:pt x="26870" y="12794"/>
                  </a:cubicBezTo>
                  <a:lnTo>
                    <a:pt x="26870" y="12794"/>
                  </a:lnTo>
                  <a:cubicBezTo>
                    <a:pt x="27402" y="12947"/>
                    <a:pt x="27949" y="13024"/>
                    <a:pt x="28496" y="13024"/>
                  </a:cubicBezTo>
                  <a:cubicBezTo>
                    <a:pt x="29179" y="13024"/>
                    <a:pt x="29862" y="12905"/>
                    <a:pt x="30516" y="12664"/>
                  </a:cubicBezTo>
                  <a:cubicBezTo>
                    <a:pt x="31874" y="12152"/>
                    <a:pt x="33005" y="11128"/>
                    <a:pt x="33445" y="9723"/>
                  </a:cubicBezTo>
                  <a:cubicBezTo>
                    <a:pt x="33850" y="8414"/>
                    <a:pt x="33683" y="6997"/>
                    <a:pt x="32981" y="5830"/>
                  </a:cubicBezTo>
                  <a:cubicBezTo>
                    <a:pt x="32241" y="4670"/>
                    <a:pt x="30968" y="3972"/>
                    <a:pt x="29609" y="3972"/>
                  </a:cubicBezTo>
                  <a:cubicBezTo>
                    <a:pt x="29503" y="3972"/>
                    <a:pt x="29397" y="3976"/>
                    <a:pt x="29290" y="3984"/>
                  </a:cubicBezTo>
                  <a:cubicBezTo>
                    <a:pt x="28385" y="4056"/>
                    <a:pt x="27504" y="4318"/>
                    <a:pt x="26706" y="4758"/>
                  </a:cubicBezTo>
                  <a:cubicBezTo>
                    <a:pt x="26139" y="5055"/>
                    <a:pt x="25611" y="5413"/>
                    <a:pt x="25122" y="5819"/>
                  </a:cubicBezTo>
                  <a:lnTo>
                    <a:pt x="25122" y="5819"/>
                  </a:lnTo>
                  <a:cubicBezTo>
                    <a:pt x="25176" y="3910"/>
                    <a:pt x="24441" y="1987"/>
                    <a:pt x="22825" y="865"/>
                  </a:cubicBezTo>
                  <a:cubicBezTo>
                    <a:pt x="22037" y="307"/>
                    <a:pt x="21099" y="1"/>
                    <a:pt x="20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0"/>
            <p:cNvSpPr/>
            <p:nvPr/>
          </p:nvSpPr>
          <p:spPr>
            <a:xfrm>
              <a:off x="1289775" y="1677588"/>
              <a:ext cx="1007875" cy="269800"/>
            </a:xfrm>
            <a:custGeom>
              <a:avLst/>
              <a:gdLst/>
              <a:ahLst/>
              <a:cxnLst/>
              <a:rect l="l" t="t" r="r" b="b"/>
              <a:pathLst>
                <a:path w="40315" h="10792" extrusionOk="0">
                  <a:moveTo>
                    <a:pt x="28301" y="0"/>
                  </a:moveTo>
                  <a:cubicBezTo>
                    <a:pt x="26932" y="2846"/>
                    <a:pt x="24075" y="5060"/>
                    <a:pt x="20908" y="5227"/>
                  </a:cubicBezTo>
                  <a:cubicBezTo>
                    <a:pt x="20792" y="5233"/>
                    <a:pt x="20677" y="5236"/>
                    <a:pt x="20562" y="5236"/>
                  </a:cubicBezTo>
                  <a:cubicBezTo>
                    <a:pt x="17518" y="5236"/>
                    <a:pt x="14465" y="3138"/>
                    <a:pt x="13800" y="167"/>
                  </a:cubicBezTo>
                  <a:cubicBezTo>
                    <a:pt x="12287" y="1477"/>
                    <a:pt x="10621" y="2655"/>
                    <a:pt x="8727" y="3310"/>
                  </a:cubicBezTo>
                  <a:cubicBezTo>
                    <a:pt x="7783" y="3639"/>
                    <a:pt x="6770" y="3824"/>
                    <a:pt x="5764" y="3824"/>
                  </a:cubicBezTo>
                  <a:cubicBezTo>
                    <a:pt x="4767" y="3824"/>
                    <a:pt x="3777" y="3642"/>
                    <a:pt x="2870" y="3239"/>
                  </a:cubicBezTo>
                  <a:cubicBezTo>
                    <a:pt x="1881" y="2798"/>
                    <a:pt x="1036" y="2096"/>
                    <a:pt x="429" y="1215"/>
                  </a:cubicBezTo>
                  <a:cubicBezTo>
                    <a:pt x="381" y="1131"/>
                    <a:pt x="334" y="1060"/>
                    <a:pt x="298" y="977"/>
                  </a:cubicBezTo>
                  <a:cubicBezTo>
                    <a:pt x="60" y="1572"/>
                    <a:pt x="0" y="2215"/>
                    <a:pt x="95" y="2846"/>
                  </a:cubicBezTo>
                  <a:cubicBezTo>
                    <a:pt x="658" y="6047"/>
                    <a:pt x="4127" y="7157"/>
                    <a:pt x="7499" y="7157"/>
                  </a:cubicBezTo>
                  <a:cubicBezTo>
                    <a:pt x="9484" y="7157"/>
                    <a:pt x="11434" y="6772"/>
                    <a:pt x="12740" y="6203"/>
                  </a:cubicBezTo>
                  <a:cubicBezTo>
                    <a:pt x="12888" y="6142"/>
                    <a:pt x="13050" y="6081"/>
                    <a:pt x="13200" y="6081"/>
                  </a:cubicBezTo>
                  <a:cubicBezTo>
                    <a:pt x="13255" y="6081"/>
                    <a:pt x="13308" y="6089"/>
                    <a:pt x="13359" y="6108"/>
                  </a:cubicBezTo>
                  <a:cubicBezTo>
                    <a:pt x="13526" y="6203"/>
                    <a:pt x="13657" y="6346"/>
                    <a:pt x="13728" y="6525"/>
                  </a:cubicBezTo>
                  <a:cubicBezTo>
                    <a:pt x="15308" y="9404"/>
                    <a:pt x="18236" y="10792"/>
                    <a:pt x="21245" y="10792"/>
                  </a:cubicBezTo>
                  <a:cubicBezTo>
                    <a:pt x="23202" y="10792"/>
                    <a:pt x="25193" y="10205"/>
                    <a:pt x="26873" y="9061"/>
                  </a:cubicBezTo>
                  <a:cubicBezTo>
                    <a:pt x="28170" y="8180"/>
                    <a:pt x="29635" y="6894"/>
                    <a:pt x="30004" y="5370"/>
                  </a:cubicBezTo>
                  <a:cubicBezTo>
                    <a:pt x="31361" y="6079"/>
                    <a:pt x="32855" y="6442"/>
                    <a:pt x="34361" y="6442"/>
                  </a:cubicBezTo>
                  <a:cubicBezTo>
                    <a:pt x="35206" y="6442"/>
                    <a:pt x="36055" y="6327"/>
                    <a:pt x="36886" y="6096"/>
                  </a:cubicBezTo>
                  <a:cubicBezTo>
                    <a:pt x="38255" y="5703"/>
                    <a:pt x="39636" y="4882"/>
                    <a:pt x="40124" y="3536"/>
                  </a:cubicBezTo>
                  <a:cubicBezTo>
                    <a:pt x="40231" y="3251"/>
                    <a:pt x="40291" y="2941"/>
                    <a:pt x="40315" y="2631"/>
                  </a:cubicBezTo>
                  <a:lnTo>
                    <a:pt x="40315" y="2631"/>
                  </a:lnTo>
                  <a:cubicBezTo>
                    <a:pt x="39283" y="2855"/>
                    <a:pt x="38225" y="2965"/>
                    <a:pt x="37168" y="2965"/>
                  </a:cubicBezTo>
                  <a:cubicBezTo>
                    <a:pt x="33991" y="2965"/>
                    <a:pt x="30811" y="1965"/>
                    <a:pt x="28301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0"/>
            <p:cNvSpPr/>
            <p:nvPr/>
          </p:nvSpPr>
          <p:spPr>
            <a:xfrm>
              <a:off x="1266850" y="1360713"/>
              <a:ext cx="1062950" cy="579950"/>
            </a:xfrm>
            <a:custGeom>
              <a:avLst/>
              <a:gdLst/>
              <a:ahLst/>
              <a:cxnLst/>
              <a:rect l="l" t="t" r="r" b="b"/>
              <a:pathLst>
                <a:path w="42518" h="23198" extrusionOk="0">
                  <a:moveTo>
                    <a:pt x="23279" y="666"/>
                  </a:moveTo>
                  <a:cubicBezTo>
                    <a:pt x="23501" y="666"/>
                    <a:pt x="23724" y="691"/>
                    <a:pt x="23944" y="745"/>
                  </a:cubicBezTo>
                  <a:cubicBezTo>
                    <a:pt x="24825" y="983"/>
                    <a:pt x="25587" y="1531"/>
                    <a:pt x="26111" y="2281"/>
                  </a:cubicBezTo>
                  <a:cubicBezTo>
                    <a:pt x="26778" y="3234"/>
                    <a:pt x="27087" y="4388"/>
                    <a:pt x="27218" y="5531"/>
                  </a:cubicBezTo>
                  <a:cubicBezTo>
                    <a:pt x="27218" y="5686"/>
                    <a:pt x="27325" y="5817"/>
                    <a:pt x="27480" y="5865"/>
                  </a:cubicBezTo>
                  <a:cubicBezTo>
                    <a:pt x="27507" y="5872"/>
                    <a:pt x="27535" y="5875"/>
                    <a:pt x="27563" y="5875"/>
                  </a:cubicBezTo>
                  <a:cubicBezTo>
                    <a:pt x="27683" y="5875"/>
                    <a:pt x="27805" y="5814"/>
                    <a:pt x="27873" y="5698"/>
                  </a:cubicBezTo>
                  <a:cubicBezTo>
                    <a:pt x="28463" y="4528"/>
                    <a:pt x="29626" y="3790"/>
                    <a:pt x="30890" y="3790"/>
                  </a:cubicBezTo>
                  <a:cubicBezTo>
                    <a:pt x="31183" y="3790"/>
                    <a:pt x="31481" y="3829"/>
                    <a:pt x="31778" y="3912"/>
                  </a:cubicBezTo>
                  <a:cubicBezTo>
                    <a:pt x="33350" y="4365"/>
                    <a:pt x="34219" y="5805"/>
                    <a:pt x="34374" y="7365"/>
                  </a:cubicBezTo>
                  <a:cubicBezTo>
                    <a:pt x="34457" y="8270"/>
                    <a:pt x="34386" y="9175"/>
                    <a:pt x="34159" y="10044"/>
                  </a:cubicBezTo>
                  <a:cubicBezTo>
                    <a:pt x="34113" y="10259"/>
                    <a:pt x="34279" y="10445"/>
                    <a:pt x="34474" y="10445"/>
                  </a:cubicBezTo>
                  <a:cubicBezTo>
                    <a:pt x="34527" y="10445"/>
                    <a:pt x="34582" y="10432"/>
                    <a:pt x="34636" y="10401"/>
                  </a:cubicBezTo>
                  <a:cubicBezTo>
                    <a:pt x="35189" y="10065"/>
                    <a:pt x="35789" y="9918"/>
                    <a:pt x="36396" y="9918"/>
                  </a:cubicBezTo>
                  <a:cubicBezTo>
                    <a:pt x="38197" y="9918"/>
                    <a:pt x="40065" y="11207"/>
                    <a:pt x="40982" y="12675"/>
                  </a:cubicBezTo>
                  <a:cubicBezTo>
                    <a:pt x="41327" y="13247"/>
                    <a:pt x="41577" y="13890"/>
                    <a:pt x="41458" y="14568"/>
                  </a:cubicBezTo>
                  <a:cubicBezTo>
                    <a:pt x="41363" y="15199"/>
                    <a:pt x="41006" y="15759"/>
                    <a:pt x="40589" y="16235"/>
                  </a:cubicBezTo>
                  <a:cubicBezTo>
                    <a:pt x="40124" y="16735"/>
                    <a:pt x="39601" y="17176"/>
                    <a:pt x="39029" y="17557"/>
                  </a:cubicBezTo>
                  <a:cubicBezTo>
                    <a:pt x="38446" y="17962"/>
                    <a:pt x="37803" y="18283"/>
                    <a:pt x="37112" y="18474"/>
                  </a:cubicBezTo>
                  <a:cubicBezTo>
                    <a:pt x="36787" y="18559"/>
                    <a:pt x="36464" y="18597"/>
                    <a:pt x="36144" y="18597"/>
                  </a:cubicBezTo>
                  <a:cubicBezTo>
                    <a:pt x="34997" y="18597"/>
                    <a:pt x="33888" y="18109"/>
                    <a:pt x="32874" y="17569"/>
                  </a:cubicBezTo>
                  <a:cubicBezTo>
                    <a:pt x="32540" y="17390"/>
                    <a:pt x="32207" y="17152"/>
                    <a:pt x="31862" y="17033"/>
                  </a:cubicBezTo>
                  <a:cubicBezTo>
                    <a:pt x="31757" y="16997"/>
                    <a:pt x="31651" y="16979"/>
                    <a:pt x="31546" y="16979"/>
                  </a:cubicBezTo>
                  <a:cubicBezTo>
                    <a:pt x="31303" y="16979"/>
                    <a:pt x="31068" y="17073"/>
                    <a:pt x="30885" y="17247"/>
                  </a:cubicBezTo>
                  <a:cubicBezTo>
                    <a:pt x="30635" y="17462"/>
                    <a:pt x="30480" y="17771"/>
                    <a:pt x="30290" y="18033"/>
                  </a:cubicBezTo>
                  <a:cubicBezTo>
                    <a:pt x="30099" y="18295"/>
                    <a:pt x="29909" y="18569"/>
                    <a:pt x="29695" y="18819"/>
                  </a:cubicBezTo>
                  <a:cubicBezTo>
                    <a:pt x="27980" y="20879"/>
                    <a:pt x="25527" y="22391"/>
                    <a:pt x="22789" y="22486"/>
                  </a:cubicBezTo>
                  <a:cubicBezTo>
                    <a:pt x="22679" y="22491"/>
                    <a:pt x="22569" y="22493"/>
                    <a:pt x="22459" y="22493"/>
                  </a:cubicBezTo>
                  <a:cubicBezTo>
                    <a:pt x="21213" y="22493"/>
                    <a:pt x="19977" y="22185"/>
                    <a:pt x="18872" y="21605"/>
                  </a:cubicBezTo>
                  <a:cubicBezTo>
                    <a:pt x="17610" y="20902"/>
                    <a:pt x="16657" y="19807"/>
                    <a:pt x="15848" y="18640"/>
                  </a:cubicBezTo>
                  <a:cubicBezTo>
                    <a:pt x="15645" y="18343"/>
                    <a:pt x="15443" y="18033"/>
                    <a:pt x="15240" y="17723"/>
                  </a:cubicBezTo>
                  <a:cubicBezTo>
                    <a:pt x="15175" y="17622"/>
                    <a:pt x="15068" y="17572"/>
                    <a:pt x="14961" y="17572"/>
                  </a:cubicBezTo>
                  <a:cubicBezTo>
                    <a:pt x="14853" y="17572"/>
                    <a:pt x="14746" y="17622"/>
                    <a:pt x="14681" y="17723"/>
                  </a:cubicBezTo>
                  <a:cubicBezTo>
                    <a:pt x="13645" y="19295"/>
                    <a:pt x="11895" y="20248"/>
                    <a:pt x="10097" y="20688"/>
                  </a:cubicBezTo>
                  <a:cubicBezTo>
                    <a:pt x="9254" y="20899"/>
                    <a:pt x="8357" y="21019"/>
                    <a:pt x="7460" y="21019"/>
                  </a:cubicBezTo>
                  <a:cubicBezTo>
                    <a:pt x="6280" y="21019"/>
                    <a:pt x="5099" y="20811"/>
                    <a:pt x="4037" y="20331"/>
                  </a:cubicBezTo>
                  <a:cubicBezTo>
                    <a:pt x="2346" y="19581"/>
                    <a:pt x="858" y="18009"/>
                    <a:pt x="739" y="16080"/>
                  </a:cubicBezTo>
                  <a:cubicBezTo>
                    <a:pt x="620" y="14283"/>
                    <a:pt x="1715" y="12532"/>
                    <a:pt x="3239" y="11616"/>
                  </a:cubicBezTo>
                  <a:cubicBezTo>
                    <a:pt x="4131" y="11109"/>
                    <a:pt x="5136" y="10836"/>
                    <a:pt x="6168" y="10836"/>
                  </a:cubicBezTo>
                  <a:cubicBezTo>
                    <a:pt x="6251" y="10836"/>
                    <a:pt x="6335" y="10838"/>
                    <a:pt x="6418" y="10842"/>
                  </a:cubicBezTo>
                  <a:cubicBezTo>
                    <a:pt x="7585" y="10865"/>
                    <a:pt x="8740" y="11139"/>
                    <a:pt x="9799" y="11639"/>
                  </a:cubicBezTo>
                  <a:cubicBezTo>
                    <a:pt x="9845" y="11664"/>
                    <a:pt x="9892" y="11674"/>
                    <a:pt x="9938" y="11674"/>
                  </a:cubicBezTo>
                  <a:cubicBezTo>
                    <a:pt x="10118" y="11674"/>
                    <a:pt x="10275" y="11505"/>
                    <a:pt x="10228" y="11306"/>
                  </a:cubicBezTo>
                  <a:cubicBezTo>
                    <a:pt x="9656" y="8806"/>
                    <a:pt x="9025" y="5758"/>
                    <a:pt x="10740" y="3567"/>
                  </a:cubicBezTo>
                  <a:cubicBezTo>
                    <a:pt x="11442" y="2650"/>
                    <a:pt x="12514" y="2091"/>
                    <a:pt x="13657" y="2031"/>
                  </a:cubicBezTo>
                  <a:cubicBezTo>
                    <a:pt x="13731" y="2028"/>
                    <a:pt x="13806" y="2026"/>
                    <a:pt x="13879" y="2026"/>
                  </a:cubicBezTo>
                  <a:cubicBezTo>
                    <a:pt x="14929" y="2026"/>
                    <a:pt x="15925" y="2346"/>
                    <a:pt x="16681" y="3103"/>
                  </a:cubicBezTo>
                  <a:cubicBezTo>
                    <a:pt x="17550" y="3996"/>
                    <a:pt x="17991" y="5222"/>
                    <a:pt x="17884" y="6460"/>
                  </a:cubicBezTo>
                  <a:cubicBezTo>
                    <a:pt x="17870" y="6653"/>
                    <a:pt x="18047" y="6765"/>
                    <a:pt x="18216" y="6765"/>
                  </a:cubicBezTo>
                  <a:cubicBezTo>
                    <a:pt x="18328" y="6765"/>
                    <a:pt x="18438" y="6715"/>
                    <a:pt x="18484" y="6607"/>
                  </a:cubicBezTo>
                  <a:lnTo>
                    <a:pt x="18484" y="6607"/>
                  </a:lnTo>
                  <a:cubicBezTo>
                    <a:pt x="18576" y="6593"/>
                    <a:pt x="18657" y="6532"/>
                    <a:pt x="18681" y="6413"/>
                  </a:cubicBezTo>
                  <a:cubicBezTo>
                    <a:pt x="18788" y="5889"/>
                    <a:pt x="18848" y="5365"/>
                    <a:pt x="19003" y="4853"/>
                  </a:cubicBezTo>
                  <a:cubicBezTo>
                    <a:pt x="19134" y="4341"/>
                    <a:pt x="19324" y="3841"/>
                    <a:pt x="19550" y="3365"/>
                  </a:cubicBezTo>
                  <a:cubicBezTo>
                    <a:pt x="19955" y="2495"/>
                    <a:pt x="20598" y="1757"/>
                    <a:pt x="21408" y="1233"/>
                  </a:cubicBezTo>
                  <a:cubicBezTo>
                    <a:pt x="21968" y="886"/>
                    <a:pt x="22622" y="666"/>
                    <a:pt x="23279" y="666"/>
                  </a:cubicBezTo>
                  <a:close/>
                  <a:moveTo>
                    <a:pt x="23298" y="1"/>
                  </a:moveTo>
                  <a:cubicBezTo>
                    <a:pt x="21666" y="1"/>
                    <a:pt x="20174" y="1167"/>
                    <a:pt x="19384" y="2614"/>
                  </a:cubicBezTo>
                  <a:cubicBezTo>
                    <a:pt x="19074" y="3174"/>
                    <a:pt x="18824" y="3769"/>
                    <a:pt x="18646" y="4377"/>
                  </a:cubicBezTo>
                  <a:cubicBezTo>
                    <a:pt x="18592" y="4541"/>
                    <a:pt x="18540" y="4707"/>
                    <a:pt x="18491" y="4874"/>
                  </a:cubicBezTo>
                  <a:lnTo>
                    <a:pt x="18491" y="4874"/>
                  </a:lnTo>
                  <a:cubicBezTo>
                    <a:pt x="18477" y="4803"/>
                    <a:pt x="18461" y="4732"/>
                    <a:pt x="18443" y="4662"/>
                  </a:cubicBezTo>
                  <a:cubicBezTo>
                    <a:pt x="18265" y="4043"/>
                    <a:pt x="17979" y="3460"/>
                    <a:pt x="17586" y="2960"/>
                  </a:cubicBezTo>
                  <a:cubicBezTo>
                    <a:pt x="16680" y="1808"/>
                    <a:pt x="15349" y="1222"/>
                    <a:pt x="14015" y="1222"/>
                  </a:cubicBezTo>
                  <a:cubicBezTo>
                    <a:pt x="12825" y="1222"/>
                    <a:pt x="11633" y="1689"/>
                    <a:pt x="10740" y="2638"/>
                  </a:cubicBezTo>
                  <a:cubicBezTo>
                    <a:pt x="9847" y="3567"/>
                    <a:pt x="9335" y="4853"/>
                    <a:pt x="9144" y="6115"/>
                  </a:cubicBezTo>
                  <a:cubicBezTo>
                    <a:pt x="8925" y="7684"/>
                    <a:pt x="9174" y="9272"/>
                    <a:pt x="9512" y="10822"/>
                  </a:cubicBezTo>
                  <a:lnTo>
                    <a:pt x="9512" y="10822"/>
                  </a:lnTo>
                  <a:cubicBezTo>
                    <a:pt x="8673" y="10419"/>
                    <a:pt x="7760" y="10171"/>
                    <a:pt x="6823" y="10103"/>
                  </a:cubicBezTo>
                  <a:cubicBezTo>
                    <a:pt x="6655" y="10091"/>
                    <a:pt x="6488" y="10085"/>
                    <a:pt x="6321" y="10085"/>
                  </a:cubicBezTo>
                  <a:cubicBezTo>
                    <a:pt x="5344" y="10085"/>
                    <a:pt x="4373" y="10292"/>
                    <a:pt x="3489" y="10699"/>
                  </a:cubicBezTo>
                  <a:cubicBezTo>
                    <a:pt x="1679" y="11532"/>
                    <a:pt x="334" y="13366"/>
                    <a:pt x="167" y="15366"/>
                  </a:cubicBezTo>
                  <a:cubicBezTo>
                    <a:pt x="0" y="17414"/>
                    <a:pt x="1251" y="19319"/>
                    <a:pt x="2953" y="20379"/>
                  </a:cubicBezTo>
                  <a:cubicBezTo>
                    <a:pt x="4304" y="21223"/>
                    <a:pt x="5923" y="21564"/>
                    <a:pt x="7528" y="21564"/>
                  </a:cubicBezTo>
                  <a:cubicBezTo>
                    <a:pt x="8187" y="21564"/>
                    <a:pt x="8844" y="21506"/>
                    <a:pt x="9478" y="21402"/>
                  </a:cubicBezTo>
                  <a:cubicBezTo>
                    <a:pt x="11564" y="21071"/>
                    <a:pt x="13598" y="20116"/>
                    <a:pt x="14937" y="18452"/>
                  </a:cubicBezTo>
                  <a:lnTo>
                    <a:pt x="14937" y="18452"/>
                  </a:lnTo>
                  <a:cubicBezTo>
                    <a:pt x="15692" y="19632"/>
                    <a:pt x="16536" y="20774"/>
                    <a:pt x="17657" y="21629"/>
                  </a:cubicBezTo>
                  <a:cubicBezTo>
                    <a:pt x="18836" y="22510"/>
                    <a:pt x="20229" y="23046"/>
                    <a:pt x="21706" y="23165"/>
                  </a:cubicBezTo>
                  <a:cubicBezTo>
                    <a:pt x="21954" y="23187"/>
                    <a:pt x="22202" y="23198"/>
                    <a:pt x="22449" y="23198"/>
                  </a:cubicBezTo>
                  <a:cubicBezTo>
                    <a:pt x="25116" y="23198"/>
                    <a:pt x="27629" y="21930"/>
                    <a:pt x="29504" y="20033"/>
                  </a:cubicBezTo>
                  <a:cubicBezTo>
                    <a:pt x="30004" y="19521"/>
                    <a:pt x="30469" y="18962"/>
                    <a:pt x="30885" y="18366"/>
                  </a:cubicBezTo>
                  <a:cubicBezTo>
                    <a:pt x="31040" y="18152"/>
                    <a:pt x="31219" y="17747"/>
                    <a:pt x="31481" y="17664"/>
                  </a:cubicBezTo>
                  <a:cubicBezTo>
                    <a:pt x="31505" y="17656"/>
                    <a:pt x="31530" y="17652"/>
                    <a:pt x="31554" y="17652"/>
                  </a:cubicBezTo>
                  <a:cubicBezTo>
                    <a:pt x="31672" y="17652"/>
                    <a:pt x="31787" y="17736"/>
                    <a:pt x="31885" y="17795"/>
                  </a:cubicBezTo>
                  <a:cubicBezTo>
                    <a:pt x="32064" y="17902"/>
                    <a:pt x="32243" y="17997"/>
                    <a:pt x="32433" y="18104"/>
                  </a:cubicBezTo>
                  <a:cubicBezTo>
                    <a:pt x="33581" y="18746"/>
                    <a:pt x="34839" y="19301"/>
                    <a:pt x="36151" y="19301"/>
                  </a:cubicBezTo>
                  <a:cubicBezTo>
                    <a:pt x="36445" y="19301"/>
                    <a:pt x="36742" y="19273"/>
                    <a:pt x="37041" y="19212"/>
                  </a:cubicBezTo>
                  <a:cubicBezTo>
                    <a:pt x="37779" y="19045"/>
                    <a:pt x="38493" y="18747"/>
                    <a:pt x="39124" y="18319"/>
                  </a:cubicBezTo>
                  <a:cubicBezTo>
                    <a:pt x="39755" y="17926"/>
                    <a:pt x="40339" y="17450"/>
                    <a:pt x="40875" y="16926"/>
                  </a:cubicBezTo>
                  <a:cubicBezTo>
                    <a:pt x="41875" y="15878"/>
                    <a:pt x="42518" y="14449"/>
                    <a:pt x="41970" y="13009"/>
                  </a:cubicBezTo>
                  <a:cubicBezTo>
                    <a:pt x="41458" y="11687"/>
                    <a:pt x="40267" y="10604"/>
                    <a:pt x="39029" y="9949"/>
                  </a:cubicBezTo>
                  <a:cubicBezTo>
                    <a:pt x="38234" y="9522"/>
                    <a:pt x="37314" y="9237"/>
                    <a:pt x="36398" y="9237"/>
                  </a:cubicBezTo>
                  <a:cubicBezTo>
                    <a:pt x="35984" y="9237"/>
                    <a:pt x="35572" y="9295"/>
                    <a:pt x="35171" y="9425"/>
                  </a:cubicBezTo>
                  <a:cubicBezTo>
                    <a:pt x="35081" y="9457"/>
                    <a:pt x="34991" y="9493"/>
                    <a:pt x="34902" y="9532"/>
                  </a:cubicBezTo>
                  <a:lnTo>
                    <a:pt x="34902" y="9532"/>
                  </a:lnTo>
                  <a:cubicBezTo>
                    <a:pt x="35146" y="8006"/>
                    <a:pt x="35119" y="6368"/>
                    <a:pt x="34279" y="5020"/>
                  </a:cubicBezTo>
                  <a:cubicBezTo>
                    <a:pt x="33550" y="3846"/>
                    <a:pt x="32210" y="3131"/>
                    <a:pt x="30850" y="3131"/>
                  </a:cubicBezTo>
                  <a:cubicBezTo>
                    <a:pt x="30388" y="3131"/>
                    <a:pt x="29924" y="3213"/>
                    <a:pt x="29480" y="3388"/>
                  </a:cubicBezTo>
                  <a:cubicBezTo>
                    <a:pt x="28815" y="3638"/>
                    <a:pt x="28225" y="4056"/>
                    <a:pt x="27771" y="4594"/>
                  </a:cubicBezTo>
                  <a:lnTo>
                    <a:pt x="27771" y="4594"/>
                  </a:lnTo>
                  <a:cubicBezTo>
                    <a:pt x="27604" y="3761"/>
                    <a:pt x="27336" y="2950"/>
                    <a:pt x="26885" y="2222"/>
                  </a:cubicBezTo>
                  <a:cubicBezTo>
                    <a:pt x="26349" y="1317"/>
                    <a:pt x="25527" y="614"/>
                    <a:pt x="24539" y="233"/>
                  </a:cubicBezTo>
                  <a:cubicBezTo>
                    <a:pt x="24122" y="74"/>
                    <a:pt x="23706" y="1"/>
                    <a:pt x="23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0"/>
            <p:cNvSpPr/>
            <p:nvPr/>
          </p:nvSpPr>
          <p:spPr>
            <a:xfrm>
              <a:off x="4036650" y="4130500"/>
              <a:ext cx="847750" cy="194700"/>
            </a:xfrm>
            <a:custGeom>
              <a:avLst/>
              <a:gdLst/>
              <a:ahLst/>
              <a:cxnLst/>
              <a:rect l="l" t="t" r="r" b="b"/>
              <a:pathLst>
                <a:path w="33910" h="7788" extrusionOk="0">
                  <a:moveTo>
                    <a:pt x="11895" y="1"/>
                  </a:moveTo>
                  <a:cubicBezTo>
                    <a:pt x="10431" y="1928"/>
                    <a:pt x="8165" y="3035"/>
                    <a:pt x="5783" y="3035"/>
                  </a:cubicBezTo>
                  <a:cubicBezTo>
                    <a:pt x="5413" y="3035"/>
                    <a:pt x="5041" y="3008"/>
                    <a:pt x="4668" y="2953"/>
                  </a:cubicBezTo>
                  <a:cubicBezTo>
                    <a:pt x="2465" y="2608"/>
                    <a:pt x="1632" y="1298"/>
                    <a:pt x="215" y="132"/>
                  </a:cubicBezTo>
                  <a:cubicBezTo>
                    <a:pt x="60" y="560"/>
                    <a:pt x="1" y="1037"/>
                    <a:pt x="36" y="1501"/>
                  </a:cubicBezTo>
                  <a:cubicBezTo>
                    <a:pt x="239" y="3727"/>
                    <a:pt x="2346" y="5454"/>
                    <a:pt x="4561" y="5811"/>
                  </a:cubicBezTo>
                  <a:cubicBezTo>
                    <a:pt x="4957" y="5877"/>
                    <a:pt x="5354" y="5908"/>
                    <a:pt x="5751" y="5908"/>
                  </a:cubicBezTo>
                  <a:cubicBezTo>
                    <a:pt x="7573" y="5908"/>
                    <a:pt x="9386" y="5263"/>
                    <a:pt x="11038" y="4442"/>
                  </a:cubicBezTo>
                  <a:cubicBezTo>
                    <a:pt x="12535" y="6664"/>
                    <a:pt x="14931" y="7787"/>
                    <a:pt x="17334" y="7787"/>
                  </a:cubicBezTo>
                  <a:cubicBezTo>
                    <a:pt x="19592" y="7787"/>
                    <a:pt x="21856" y="6795"/>
                    <a:pt x="23385" y="4787"/>
                  </a:cubicBezTo>
                  <a:cubicBezTo>
                    <a:pt x="24776" y="5661"/>
                    <a:pt x="26438" y="6233"/>
                    <a:pt x="28069" y="6233"/>
                  </a:cubicBezTo>
                  <a:cubicBezTo>
                    <a:pt x="28881" y="6233"/>
                    <a:pt x="29685" y="6092"/>
                    <a:pt x="30445" y="5775"/>
                  </a:cubicBezTo>
                  <a:cubicBezTo>
                    <a:pt x="32505" y="4894"/>
                    <a:pt x="33910" y="2441"/>
                    <a:pt x="33338" y="346"/>
                  </a:cubicBezTo>
                  <a:lnTo>
                    <a:pt x="33338" y="346"/>
                  </a:lnTo>
                  <a:cubicBezTo>
                    <a:pt x="31925" y="1521"/>
                    <a:pt x="30197" y="2103"/>
                    <a:pt x="28475" y="2103"/>
                  </a:cubicBezTo>
                  <a:cubicBezTo>
                    <a:pt x="26584" y="2103"/>
                    <a:pt x="24699" y="1402"/>
                    <a:pt x="23242" y="13"/>
                  </a:cubicBezTo>
                  <a:cubicBezTo>
                    <a:pt x="21816" y="2162"/>
                    <a:pt x="19953" y="4573"/>
                    <a:pt x="17355" y="4573"/>
                  </a:cubicBezTo>
                  <a:cubicBezTo>
                    <a:pt x="17349" y="4573"/>
                    <a:pt x="17343" y="4573"/>
                    <a:pt x="17336" y="4573"/>
                  </a:cubicBezTo>
                  <a:cubicBezTo>
                    <a:pt x="14836" y="4561"/>
                    <a:pt x="12967" y="2263"/>
                    <a:pt x="11895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0"/>
            <p:cNvSpPr/>
            <p:nvPr/>
          </p:nvSpPr>
          <p:spPr>
            <a:xfrm>
              <a:off x="4016125" y="3803325"/>
              <a:ext cx="870350" cy="515725"/>
            </a:xfrm>
            <a:custGeom>
              <a:avLst/>
              <a:gdLst/>
              <a:ahLst/>
              <a:cxnLst/>
              <a:rect l="l" t="t" r="r" b="b"/>
              <a:pathLst>
                <a:path w="34814" h="20629" extrusionOk="0">
                  <a:moveTo>
                    <a:pt x="19149" y="570"/>
                  </a:moveTo>
                  <a:cubicBezTo>
                    <a:pt x="19223" y="570"/>
                    <a:pt x="19297" y="571"/>
                    <a:pt x="19372" y="574"/>
                  </a:cubicBezTo>
                  <a:cubicBezTo>
                    <a:pt x="20681" y="622"/>
                    <a:pt x="21943" y="1098"/>
                    <a:pt x="22967" y="1920"/>
                  </a:cubicBezTo>
                  <a:cubicBezTo>
                    <a:pt x="24051" y="2789"/>
                    <a:pt x="24801" y="4003"/>
                    <a:pt x="25087" y="5349"/>
                  </a:cubicBezTo>
                  <a:cubicBezTo>
                    <a:pt x="25456" y="6980"/>
                    <a:pt x="25206" y="8682"/>
                    <a:pt x="24598" y="10218"/>
                  </a:cubicBezTo>
                  <a:cubicBezTo>
                    <a:pt x="24513" y="10422"/>
                    <a:pt x="24726" y="10606"/>
                    <a:pt x="24917" y="10606"/>
                  </a:cubicBezTo>
                  <a:cubicBezTo>
                    <a:pt x="24938" y="10606"/>
                    <a:pt x="24959" y="10604"/>
                    <a:pt x="24979" y="10599"/>
                  </a:cubicBezTo>
                  <a:cubicBezTo>
                    <a:pt x="26252" y="10284"/>
                    <a:pt x="27568" y="9953"/>
                    <a:pt x="28882" y="9953"/>
                  </a:cubicBezTo>
                  <a:cubicBezTo>
                    <a:pt x="29252" y="9953"/>
                    <a:pt x="29623" y="9979"/>
                    <a:pt x="29992" y="10040"/>
                  </a:cubicBezTo>
                  <a:cubicBezTo>
                    <a:pt x="31290" y="10266"/>
                    <a:pt x="32528" y="10968"/>
                    <a:pt x="33207" y="12123"/>
                  </a:cubicBezTo>
                  <a:cubicBezTo>
                    <a:pt x="34814" y="14874"/>
                    <a:pt x="31409" y="17338"/>
                    <a:pt x="29028" y="17826"/>
                  </a:cubicBezTo>
                  <a:cubicBezTo>
                    <a:pt x="28719" y="17889"/>
                    <a:pt x="28399" y="17921"/>
                    <a:pt x="28077" y="17921"/>
                  </a:cubicBezTo>
                  <a:cubicBezTo>
                    <a:pt x="26861" y="17921"/>
                    <a:pt x="25624" y="17462"/>
                    <a:pt x="24908" y="16445"/>
                  </a:cubicBezTo>
                  <a:cubicBezTo>
                    <a:pt x="24848" y="16356"/>
                    <a:pt x="24756" y="16311"/>
                    <a:pt x="24664" y="16311"/>
                  </a:cubicBezTo>
                  <a:cubicBezTo>
                    <a:pt x="24572" y="16311"/>
                    <a:pt x="24479" y="16356"/>
                    <a:pt x="24420" y="16445"/>
                  </a:cubicBezTo>
                  <a:cubicBezTo>
                    <a:pt x="23479" y="18112"/>
                    <a:pt x="21908" y="19315"/>
                    <a:pt x="20050" y="19791"/>
                  </a:cubicBezTo>
                  <a:cubicBezTo>
                    <a:pt x="19505" y="19925"/>
                    <a:pt x="18950" y="19991"/>
                    <a:pt x="18397" y="19991"/>
                  </a:cubicBezTo>
                  <a:cubicBezTo>
                    <a:pt x="17080" y="19991"/>
                    <a:pt x="15777" y="19616"/>
                    <a:pt x="14645" y="18886"/>
                  </a:cubicBezTo>
                  <a:cubicBezTo>
                    <a:pt x="13740" y="18315"/>
                    <a:pt x="12990" y="17529"/>
                    <a:pt x="12454" y="16600"/>
                  </a:cubicBezTo>
                  <a:cubicBezTo>
                    <a:pt x="12394" y="16499"/>
                    <a:pt x="12291" y="16448"/>
                    <a:pt x="12188" y="16448"/>
                  </a:cubicBezTo>
                  <a:cubicBezTo>
                    <a:pt x="12108" y="16448"/>
                    <a:pt x="12028" y="16478"/>
                    <a:pt x="11966" y="16541"/>
                  </a:cubicBezTo>
                  <a:cubicBezTo>
                    <a:pt x="11001" y="17755"/>
                    <a:pt x="9728" y="18779"/>
                    <a:pt x="8251" y="19303"/>
                  </a:cubicBezTo>
                  <a:cubicBezTo>
                    <a:pt x="7556" y="19553"/>
                    <a:pt x="6826" y="19679"/>
                    <a:pt x="6097" y="19679"/>
                  </a:cubicBezTo>
                  <a:cubicBezTo>
                    <a:pt x="5302" y="19679"/>
                    <a:pt x="4508" y="19529"/>
                    <a:pt x="3762" y="19231"/>
                  </a:cubicBezTo>
                  <a:cubicBezTo>
                    <a:pt x="2369" y="18672"/>
                    <a:pt x="1310" y="17505"/>
                    <a:pt x="905" y="16064"/>
                  </a:cubicBezTo>
                  <a:cubicBezTo>
                    <a:pt x="524" y="14695"/>
                    <a:pt x="774" y="13183"/>
                    <a:pt x="1786" y="12159"/>
                  </a:cubicBezTo>
                  <a:cubicBezTo>
                    <a:pt x="2514" y="11406"/>
                    <a:pt x="3543" y="10952"/>
                    <a:pt x="4577" y="10952"/>
                  </a:cubicBezTo>
                  <a:cubicBezTo>
                    <a:pt x="5015" y="10952"/>
                    <a:pt x="5453" y="11033"/>
                    <a:pt x="5870" y="11207"/>
                  </a:cubicBezTo>
                  <a:cubicBezTo>
                    <a:pt x="5905" y="11221"/>
                    <a:pt x="5938" y="11228"/>
                    <a:pt x="5969" y="11228"/>
                  </a:cubicBezTo>
                  <a:cubicBezTo>
                    <a:pt x="6194" y="11228"/>
                    <a:pt x="6313" y="10886"/>
                    <a:pt x="6156" y="10718"/>
                  </a:cubicBezTo>
                  <a:cubicBezTo>
                    <a:pt x="4775" y="9218"/>
                    <a:pt x="4703" y="6801"/>
                    <a:pt x="5775" y="5111"/>
                  </a:cubicBezTo>
                  <a:cubicBezTo>
                    <a:pt x="6299" y="4289"/>
                    <a:pt x="7120" y="3694"/>
                    <a:pt x="8061" y="3456"/>
                  </a:cubicBezTo>
                  <a:cubicBezTo>
                    <a:pt x="8428" y="3366"/>
                    <a:pt x="8803" y="3321"/>
                    <a:pt x="9178" y="3321"/>
                  </a:cubicBezTo>
                  <a:cubicBezTo>
                    <a:pt x="9751" y="3321"/>
                    <a:pt x="10324" y="3426"/>
                    <a:pt x="10871" y="3634"/>
                  </a:cubicBezTo>
                  <a:cubicBezTo>
                    <a:pt x="11871" y="4003"/>
                    <a:pt x="12704" y="4753"/>
                    <a:pt x="13180" y="5706"/>
                  </a:cubicBezTo>
                  <a:cubicBezTo>
                    <a:pt x="13229" y="5808"/>
                    <a:pt x="13324" y="5851"/>
                    <a:pt x="13423" y="5851"/>
                  </a:cubicBezTo>
                  <a:cubicBezTo>
                    <a:pt x="13612" y="5851"/>
                    <a:pt x="13814" y="5691"/>
                    <a:pt x="13728" y="5480"/>
                  </a:cubicBezTo>
                  <a:cubicBezTo>
                    <a:pt x="13644" y="5273"/>
                    <a:pt x="13546" y="5077"/>
                    <a:pt x="13434" y="4891"/>
                  </a:cubicBezTo>
                  <a:lnTo>
                    <a:pt x="13434" y="4891"/>
                  </a:lnTo>
                  <a:cubicBezTo>
                    <a:pt x="13458" y="4865"/>
                    <a:pt x="13478" y="4832"/>
                    <a:pt x="13490" y="4789"/>
                  </a:cubicBezTo>
                  <a:cubicBezTo>
                    <a:pt x="14242" y="2348"/>
                    <a:pt x="16602" y="570"/>
                    <a:pt x="19149" y="570"/>
                  </a:cubicBezTo>
                  <a:close/>
                  <a:moveTo>
                    <a:pt x="19284" y="0"/>
                  </a:moveTo>
                  <a:cubicBezTo>
                    <a:pt x="18063" y="0"/>
                    <a:pt x="16865" y="358"/>
                    <a:pt x="15835" y="1027"/>
                  </a:cubicBezTo>
                  <a:cubicBezTo>
                    <a:pt x="14569" y="1829"/>
                    <a:pt x="13614" y="3030"/>
                    <a:pt x="13113" y="4433"/>
                  </a:cubicBezTo>
                  <a:lnTo>
                    <a:pt x="13113" y="4433"/>
                  </a:lnTo>
                  <a:cubicBezTo>
                    <a:pt x="12185" y="3276"/>
                    <a:pt x="10684" y="2643"/>
                    <a:pt x="9185" y="2643"/>
                  </a:cubicBezTo>
                  <a:cubicBezTo>
                    <a:pt x="8868" y="2643"/>
                    <a:pt x="8551" y="2671"/>
                    <a:pt x="8239" y="2729"/>
                  </a:cubicBezTo>
                  <a:cubicBezTo>
                    <a:pt x="7144" y="2944"/>
                    <a:pt x="6156" y="3563"/>
                    <a:pt x="5489" y="4456"/>
                  </a:cubicBezTo>
                  <a:cubicBezTo>
                    <a:pt x="4214" y="6232"/>
                    <a:pt x="4141" y="8568"/>
                    <a:pt x="5212" y="10409"/>
                  </a:cubicBezTo>
                  <a:lnTo>
                    <a:pt x="5212" y="10409"/>
                  </a:lnTo>
                  <a:cubicBezTo>
                    <a:pt x="4976" y="10365"/>
                    <a:pt x="4737" y="10344"/>
                    <a:pt x="4497" y="10344"/>
                  </a:cubicBezTo>
                  <a:cubicBezTo>
                    <a:pt x="3532" y="10344"/>
                    <a:pt x="2570" y="10691"/>
                    <a:pt x="1798" y="11302"/>
                  </a:cubicBezTo>
                  <a:cubicBezTo>
                    <a:pt x="524" y="12290"/>
                    <a:pt x="0" y="13909"/>
                    <a:pt x="203" y="15481"/>
                  </a:cubicBezTo>
                  <a:cubicBezTo>
                    <a:pt x="429" y="17124"/>
                    <a:pt x="1381" y="18565"/>
                    <a:pt x="2798" y="19410"/>
                  </a:cubicBezTo>
                  <a:cubicBezTo>
                    <a:pt x="3822" y="20008"/>
                    <a:pt x="4976" y="20313"/>
                    <a:pt x="6140" y="20313"/>
                  </a:cubicBezTo>
                  <a:cubicBezTo>
                    <a:pt x="6667" y="20313"/>
                    <a:pt x="7196" y="20250"/>
                    <a:pt x="7715" y="20124"/>
                  </a:cubicBezTo>
                  <a:cubicBezTo>
                    <a:pt x="9468" y="19708"/>
                    <a:pt x="10999" y="18647"/>
                    <a:pt x="12151" y="17283"/>
                  </a:cubicBezTo>
                  <a:lnTo>
                    <a:pt x="12151" y="17283"/>
                  </a:lnTo>
                  <a:cubicBezTo>
                    <a:pt x="13232" y="18868"/>
                    <a:pt x="14869" y="20003"/>
                    <a:pt x="16752" y="20446"/>
                  </a:cubicBezTo>
                  <a:cubicBezTo>
                    <a:pt x="17270" y="20569"/>
                    <a:pt x="17799" y="20628"/>
                    <a:pt x="18327" y="20628"/>
                  </a:cubicBezTo>
                  <a:cubicBezTo>
                    <a:pt x="19841" y="20628"/>
                    <a:pt x="21354" y="20141"/>
                    <a:pt x="22598" y="19267"/>
                  </a:cubicBezTo>
                  <a:cubicBezTo>
                    <a:pt x="23441" y="18688"/>
                    <a:pt x="24153" y="17941"/>
                    <a:pt x="24694" y="17083"/>
                  </a:cubicBezTo>
                  <a:lnTo>
                    <a:pt x="24694" y="17083"/>
                  </a:lnTo>
                  <a:cubicBezTo>
                    <a:pt x="25536" y="18018"/>
                    <a:pt x="26796" y="18505"/>
                    <a:pt x="28054" y="18505"/>
                  </a:cubicBezTo>
                  <a:cubicBezTo>
                    <a:pt x="28168" y="18505"/>
                    <a:pt x="28283" y="18501"/>
                    <a:pt x="28397" y="18493"/>
                  </a:cubicBezTo>
                  <a:cubicBezTo>
                    <a:pt x="30028" y="18362"/>
                    <a:pt x="31623" y="17553"/>
                    <a:pt x="32814" y="16457"/>
                  </a:cubicBezTo>
                  <a:cubicBezTo>
                    <a:pt x="33409" y="15945"/>
                    <a:pt x="33850" y="15290"/>
                    <a:pt x="34112" y="14552"/>
                  </a:cubicBezTo>
                  <a:cubicBezTo>
                    <a:pt x="34338" y="13862"/>
                    <a:pt x="34314" y="13112"/>
                    <a:pt x="34064" y="12421"/>
                  </a:cubicBezTo>
                  <a:cubicBezTo>
                    <a:pt x="33540" y="11076"/>
                    <a:pt x="32302" y="10040"/>
                    <a:pt x="30933" y="9623"/>
                  </a:cubicBezTo>
                  <a:cubicBezTo>
                    <a:pt x="30284" y="9425"/>
                    <a:pt x="29615" y="9346"/>
                    <a:pt x="28941" y="9346"/>
                  </a:cubicBezTo>
                  <a:cubicBezTo>
                    <a:pt x="27748" y="9346"/>
                    <a:pt x="26537" y="9593"/>
                    <a:pt x="25388" y="9865"/>
                  </a:cubicBezTo>
                  <a:lnTo>
                    <a:pt x="25388" y="9865"/>
                  </a:lnTo>
                  <a:cubicBezTo>
                    <a:pt x="26305" y="7101"/>
                    <a:pt x="25999" y="3776"/>
                    <a:pt x="23729" y="1753"/>
                  </a:cubicBezTo>
                  <a:cubicBezTo>
                    <a:pt x="22646" y="777"/>
                    <a:pt x="21288" y="181"/>
                    <a:pt x="19860" y="27"/>
                  </a:cubicBezTo>
                  <a:cubicBezTo>
                    <a:pt x="19668" y="9"/>
                    <a:pt x="19476" y="0"/>
                    <a:pt x="19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0"/>
            <p:cNvSpPr/>
            <p:nvPr/>
          </p:nvSpPr>
          <p:spPr>
            <a:xfrm>
              <a:off x="5226375" y="2229075"/>
              <a:ext cx="6575" cy="5100"/>
            </a:xfrm>
            <a:custGeom>
              <a:avLst/>
              <a:gdLst/>
              <a:ahLst/>
              <a:cxnLst/>
              <a:rect l="l" t="t" r="r" b="b"/>
              <a:pathLst>
                <a:path w="263" h="204" extrusionOk="0">
                  <a:moveTo>
                    <a:pt x="132" y="1"/>
                  </a:moveTo>
                  <a:cubicBezTo>
                    <a:pt x="1" y="1"/>
                    <a:pt x="1" y="203"/>
                    <a:pt x="132" y="203"/>
                  </a:cubicBezTo>
                  <a:cubicBezTo>
                    <a:pt x="263" y="203"/>
                    <a:pt x="263" y="1"/>
                    <a:pt x="1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0"/>
            <p:cNvSpPr/>
            <p:nvPr/>
          </p:nvSpPr>
          <p:spPr>
            <a:xfrm>
              <a:off x="6678350" y="1572850"/>
              <a:ext cx="179800" cy="162400"/>
            </a:xfrm>
            <a:custGeom>
              <a:avLst/>
              <a:gdLst/>
              <a:ahLst/>
              <a:cxnLst/>
              <a:rect l="l" t="t" r="r" b="b"/>
              <a:pathLst>
                <a:path w="7192" h="6496" extrusionOk="0">
                  <a:moveTo>
                    <a:pt x="4089" y="588"/>
                  </a:moveTo>
                  <a:cubicBezTo>
                    <a:pt x="4239" y="588"/>
                    <a:pt x="4388" y="601"/>
                    <a:pt x="4537" y="628"/>
                  </a:cubicBezTo>
                  <a:cubicBezTo>
                    <a:pt x="5739" y="1223"/>
                    <a:pt x="6620" y="2247"/>
                    <a:pt x="6454" y="3699"/>
                  </a:cubicBezTo>
                  <a:cubicBezTo>
                    <a:pt x="6327" y="4906"/>
                    <a:pt x="5240" y="5915"/>
                    <a:pt x="4030" y="5915"/>
                  </a:cubicBezTo>
                  <a:cubicBezTo>
                    <a:pt x="3879" y="5915"/>
                    <a:pt x="3726" y="5899"/>
                    <a:pt x="3572" y="5866"/>
                  </a:cubicBezTo>
                  <a:cubicBezTo>
                    <a:pt x="2037" y="5533"/>
                    <a:pt x="739" y="3735"/>
                    <a:pt x="1489" y="2235"/>
                  </a:cubicBezTo>
                  <a:cubicBezTo>
                    <a:pt x="2000" y="1233"/>
                    <a:pt x="3033" y="588"/>
                    <a:pt x="4089" y="588"/>
                  </a:cubicBezTo>
                  <a:close/>
                  <a:moveTo>
                    <a:pt x="4041" y="0"/>
                  </a:moveTo>
                  <a:cubicBezTo>
                    <a:pt x="2870" y="0"/>
                    <a:pt x="1690" y="751"/>
                    <a:pt x="1072" y="1794"/>
                  </a:cubicBezTo>
                  <a:cubicBezTo>
                    <a:pt x="1" y="3592"/>
                    <a:pt x="1298" y="5771"/>
                    <a:pt x="3168" y="6366"/>
                  </a:cubicBezTo>
                  <a:cubicBezTo>
                    <a:pt x="3443" y="6454"/>
                    <a:pt x="3724" y="6496"/>
                    <a:pt x="4002" y="6496"/>
                  </a:cubicBezTo>
                  <a:cubicBezTo>
                    <a:pt x="5383" y="6496"/>
                    <a:pt x="6700" y="5478"/>
                    <a:pt x="6978" y="4080"/>
                  </a:cubicBezTo>
                  <a:cubicBezTo>
                    <a:pt x="7192" y="2997"/>
                    <a:pt x="6704" y="1354"/>
                    <a:pt x="5704" y="616"/>
                  </a:cubicBezTo>
                  <a:cubicBezTo>
                    <a:pt x="5692" y="604"/>
                    <a:pt x="5680" y="592"/>
                    <a:pt x="5668" y="580"/>
                  </a:cubicBezTo>
                  <a:cubicBezTo>
                    <a:pt x="5171" y="176"/>
                    <a:pt x="4607" y="0"/>
                    <a:pt x="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0"/>
            <p:cNvSpPr/>
            <p:nvPr/>
          </p:nvSpPr>
          <p:spPr>
            <a:xfrm>
              <a:off x="6156850" y="1400825"/>
              <a:ext cx="939425" cy="790525"/>
            </a:xfrm>
            <a:custGeom>
              <a:avLst/>
              <a:gdLst/>
              <a:ahLst/>
              <a:cxnLst/>
              <a:rect l="l" t="t" r="r" b="b"/>
              <a:pathLst>
                <a:path w="37577" h="31621" extrusionOk="0">
                  <a:moveTo>
                    <a:pt x="34390" y="686"/>
                  </a:moveTo>
                  <a:cubicBezTo>
                    <a:pt x="34401" y="686"/>
                    <a:pt x="34411" y="686"/>
                    <a:pt x="34422" y="686"/>
                  </a:cubicBezTo>
                  <a:cubicBezTo>
                    <a:pt x="35958" y="698"/>
                    <a:pt x="36446" y="1936"/>
                    <a:pt x="36101" y="3270"/>
                  </a:cubicBezTo>
                  <a:cubicBezTo>
                    <a:pt x="35767" y="4580"/>
                    <a:pt x="35148" y="5818"/>
                    <a:pt x="34422" y="6997"/>
                  </a:cubicBezTo>
                  <a:cubicBezTo>
                    <a:pt x="34065" y="6770"/>
                    <a:pt x="33660" y="6604"/>
                    <a:pt x="33303" y="6377"/>
                  </a:cubicBezTo>
                  <a:cubicBezTo>
                    <a:pt x="32743" y="6020"/>
                    <a:pt x="32231" y="5592"/>
                    <a:pt x="31791" y="5115"/>
                  </a:cubicBezTo>
                  <a:cubicBezTo>
                    <a:pt x="31362" y="4651"/>
                    <a:pt x="30993" y="4139"/>
                    <a:pt x="30695" y="3591"/>
                  </a:cubicBezTo>
                  <a:cubicBezTo>
                    <a:pt x="30457" y="3163"/>
                    <a:pt x="30302" y="2675"/>
                    <a:pt x="30076" y="2246"/>
                  </a:cubicBezTo>
                  <a:cubicBezTo>
                    <a:pt x="30445" y="2067"/>
                    <a:pt x="30814" y="1889"/>
                    <a:pt x="31195" y="1722"/>
                  </a:cubicBezTo>
                  <a:lnTo>
                    <a:pt x="31207" y="1722"/>
                  </a:lnTo>
                  <a:cubicBezTo>
                    <a:pt x="32186" y="1298"/>
                    <a:pt x="33293" y="686"/>
                    <a:pt x="34390" y="686"/>
                  </a:cubicBezTo>
                  <a:close/>
                  <a:moveTo>
                    <a:pt x="19289" y="7425"/>
                  </a:moveTo>
                  <a:lnTo>
                    <a:pt x="19289" y="7425"/>
                  </a:lnTo>
                  <a:cubicBezTo>
                    <a:pt x="18753" y="7770"/>
                    <a:pt x="18217" y="8116"/>
                    <a:pt x="17682" y="8473"/>
                  </a:cubicBezTo>
                  <a:cubicBezTo>
                    <a:pt x="17404" y="8465"/>
                    <a:pt x="17126" y="8461"/>
                    <a:pt x="16848" y="8461"/>
                  </a:cubicBezTo>
                  <a:cubicBezTo>
                    <a:pt x="15459" y="8461"/>
                    <a:pt x="14072" y="8560"/>
                    <a:pt x="12693" y="8759"/>
                  </a:cubicBezTo>
                  <a:cubicBezTo>
                    <a:pt x="11931" y="8866"/>
                    <a:pt x="11181" y="9009"/>
                    <a:pt x="10431" y="9175"/>
                  </a:cubicBezTo>
                  <a:cubicBezTo>
                    <a:pt x="9800" y="9318"/>
                    <a:pt x="9073" y="9449"/>
                    <a:pt x="8466" y="9735"/>
                  </a:cubicBezTo>
                  <a:cubicBezTo>
                    <a:pt x="8311" y="9449"/>
                    <a:pt x="8133" y="9092"/>
                    <a:pt x="8157" y="8925"/>
                  </a:cubicBezTo>
                  <a:cubicBezTo>
                    <a:pt x="8192" y="8604"/>
                    <a:pt x="8716" y="8580"/>
                    <a:pt x="9002" y="8509"/>
                  </a:cubicBezTo>
                  <a:cubicBezTo>
                    <a:pt x="9788" y="8318"/>
                    <a:pt x="10597" y="8223"/>
                    <a:pt x="11383" y="8104"/>
                  </a:cubicBezTo>
                  <a:cubicBezTo>
                    <a:pt x="12848" y="7890"/>
                    <a:pt x="14312" y="7687"/>
                    <a:pt x="15777" y="7556"/>
                  </a:cubicBezTo>
                  <a:cubicBezTo>
                    <a:pt x="16955" y="7449"/>
                    <a:pt x="18110" y="7437"/>
                    <a:pt x="19289" y="7425"/>
                  </a:cubicBezTo>
                  <a:close/>
                  <a:moveTo>
                    <a:pt x="29576" y="2460"/>
                  </a:moveTo>
                  <a:lnTo>
                    <a:pt x="29588" y="2472"/>
                  </a:lnTo>
                  <a:cubicBezTo>
                    <a:pt x="29683" y="3556"/>
                    <a:pt x="30517" y="4711"/>
                    <a:pt x="31171" y="5473"/>
                  </a:cubicBezTo>
                  <a:cubicBezTo>
                    <a:pt x="31874" y="6282"/>
                    <a:pt x="32981" y="7247"/>
                    <a:pt x="34100" y="7509"/>
                  </a:cubicBezTo>
                  <a:cubicBezTo>
                    <a:pt x="33696" y="8128"/>
                    <a:pt x="33267" y="8735"/>
                    <a:pt x="32850" y="9306"/>
                  </a:cubicBezTo>
                  <a:cubicBezTo>
                    <a:pt x="32695" y="9533"/>
                    <a:pt x="32529" y="9747"/>
                    <a:pt x="32362" y="9961"/>
                  </a:cubicBezTo>
                  <a:cubicBezTo>
                    <a:pt x="31040" y="9271"/>
                    <a:pt x="29850" y="8354"/>
                    <a:pt x="28850" y="7247"/>
                  </a:cubicBezTo>
                  <a:cubicBezTo>
                    <a:pt x="28350" y="6675"/>
                    <a:pt x="27897" y="6056"/>
                    <a:pt x="27516" y="5401"/>
                  </a:cubicBezTo>
                  <a:cubicBezTo>
                    <a:pt x="27219" y="4925"/>
                    <a:pt x="27016" y="4365"/>
                    <a:pt x="26707" y="3889"/>
                  </a:cubicBezTo>
                  <a:cubicBezTo>
                    <a:pt x="27647" y="3389"/>
                    <a:pt x="28600" y="2913"/>
                    <a:pt x="29576" y="2460"/>
                  </a:cubicBezTo>
                  <a:close/>
                  <a:moveTo>
                    <a:pt x="16721" y="8814"/>
                  </a:moveTo>
                  <a:cubicBezTo>
                    <a:pt x="16879" y="8814"/>
                    <a:pt x="17036" y="8816"/>
                    <a:pt x="17193" y="8818"/>
                  </a:cubicBezTo>
                  <a:cubicBezTo>
                    <a:pt x="16050" y="9604"/>
                    <a:pt x="14919" y="10414"/>
                    <a:pt x="13848" y="11307"/>
                  </a:cubicBezTo>
                  <a:cubicBezTo>
                    <a:pt x="13193" y="11747"/>
                    <a:pt x="12562" y="12235"/>
                    <a:pt x="11967" y="12747"/>
                  </a:cubicBezTo>
                  <a:cubicBezTo>
                    <a:pt x="11609" y="13045"/>
                    <a:pt x="11336" y="13426"/>
                    <a:pt x="11133" y="13843"/>
                  </a:cubicBezTo>
                  <a:cubicBezTo>
                    <a:pt x="10169" y="12723"/>
                    <a:pt x="9359" y="11485"/>
                    <a:pt x="8704" y="10164"/>
                  </a:cubicBezTo>
                  <a:cubicBezTo>
                    <a:pt x="8681" y="10116"/>
                    <a:pt x="8633" y="10045"/>
                    <a:pt x="8585" y="9949"/>
                  </a:cubicBezTo>
                  <a:cubicBezTo>
                    <a:pt x="9192" y="9854"/>
                    <a:pt x="9812" y="9640"/>
                    <a:pt x="10407" y="9509"/>
                  </a:cubicBezTo>
                  <a:cubicBezTo>
                    <a:pt x="11252" y="9330"/>
                    <a:pt x="12098" y="9175"/>
                    <a:pt x="12955" y="9068"/>
                  </a:cubicBezTo>
                  <a:cubicBezTo>
                    <a:pt x="14204" y="8899"/>
                    <a:pt x="15462" y="8814"/>
                    <a:pt x="16721" y="8814"/>
                  </a:cubicBezTo>
                  <a:close/>
                  <a:moveTo>
                    <a:pt x="18090" y="14382"/>
                  </a:moveTo>
                  <a:cubicBezTo>
                    <a:pt x="18198" y="14382"/>
                    <a:pt x="18315" y="14423"/>
                    <a:pt x="18456" y="14521"/>
                  </a:cubicBezTo>
                  <a:cubicBezTo>
                    <a:pt x="19087" y="14962"/>
                    <a:pt x="19610" y="15676"/>
                    <a:pt x="20063" y="16307"/>
                  </a:cubicBezTo>
                  <a:lnTo>
                    <a:pt x="14765" y="20570"/>
                  </a:lnTo>
                  <a:cubicBezTo>
                    <a:pt x="14693" y="20486"/>
                    <a:pt x="14622" y="20403"/>
                    <a:pt x="14550" y="20332"/>
                  </a:cubicBezTo>
                  <a:cubicBezTo>
                    <a:pt x="13931" y="19629"/>
                    <a:pt x="13372" y="18879"/>
                    <a:pt x="12872" y="18093"/>
                  </a:cubicBezTo>
                  <a:cubicBezTo>
                    <a:pt x="14110" y="17272"/>
                    <a:pt x="15300" y="16331"/>
                    <a:pt x="16503" y="15438"/>
                  </a:cubicBezTo>
                  <a:lnTo>
                    <a:pt x="16491" y="15438"/>
                  </a:lnTo>
                  <a:lnTo>
                    <a:pt x="17396" y="14771"/>
                  </a:lnTo>
                  <a:cubicBezTo>
                    <a:pt x="17672" y="14568"/>
                    <a:pt x="17859" y="14382"/>
                    <a:pt x="18090" y="14382"/>
                  </a:cubicBezTo>
                  <a:close/>
                  <a:moveTo>
                    <a:pt x="18370" y="12606"/>
                  </a:moveTo>
                  <a:cubicBezTo>
                    <a:pt x="18399" y="12606"/>
                    <a:pt x="18428" y="12609"/>
                    <a:pt x="18456" y="12616"/>
                  </a:cubicBezTo>
                  <a:cubicBezTo>
                    <a:pt x="18646" y="12652"/>
                    <a:pt x="19027" y="12985"/>
                    <a:pt x="19146" y="13057"/>
                  </a:cubicBezTo>
                  <a:cubicBezTo>
                    <a:pt x="19539" y="13355"/>
                    <a:pt x="19908" y="13688"/>
                    <a:pt x="20253" y="14045"/>
                  </a:cubicBezTo>
                  <a:cubicBezTo>
                    <a:pt x="20968" y="14795"/>
                    <a:pt x="21611" y="15629"/>
                    <a:pt x="22158" y="16510"/>
                  </a:cubicBezTo>
                  <a:cubicBezTo>
                    <a:pt x="20218" y="18415"/>
                    <a:pt x="18134" y="20058"/>
                    <a:pt x="16003" y="21725"/>
                  </a:cubicBezTo>
                  <a:cubicBezTo>
                    <a:pt x="15979" y="21736"/>
                    <a:pt x="15967" y="21748"/>
                    <a:pt x="15943" y="21772"/>
                  </a:cubicBezTo>
                  <a:cubicBezTo>
                    <a:pt x="15622" y="21475"/>
                    <a:pt x="15312" y="21165"/>
                    <a:pt x="15027" y="20855"/>
                  </a:cubicBezTo>
                  <a:lnTo>
                    <a:pt x="20420" y="16510"/>
                  </a:lnTo>
                  <a:cubicBezTo>
                    <a:pt x="20503" y="16450"/>
                    <a:pt x="20539" y="16331"/>
                    <a:pt x="20480" y="16236"/>
                  </a:cubicBezTo>
                  <a:cubicBezTo>
                    <a:pt x="19956" y="15462"/>
                    <a:pt x="19325" y="14759"/>
                    <a:pt x="18598" y="14152"/>
                  </a:cubicBezTo>
                  <a:cubicBezTo>
                    <a:pt x="18412" y="14004"/>
                    <a:pt x="18260" y="13943"/>
                    <a:pt x="18119" y="13943"/>
                  </a:cubicBezTo>
                  <a:cubicBezTo>
                    <a:pt x="17864" y="13943"/>
                    <a:pt x="17646" y="14141"/>
                    <a:pt x="17324" y="14378"/>
                  </a:cubicBezTo>
                  <a:cubicBezTo>
                    <a:pt x="15789" y="15521"/>
                    <a:pt x="14181" y="16617"/>
                    <a:pt x="12705" y="17831"/>
                  </a:cubicBezTo>
                  <a:cubicBezTo>
                    <a:pt x="12538" y="17569"/>
                    <a:pt x="12383" y="17295"/>
                    <a:pt x="12240" y="17034"/>
                  </a:cubicBezTo>
                  <a:cubicBezTo>
                    <a:pt x="14026" y="15676"/>
                    <a:pt x="15789" y="14283"/>
                    <a:pt x="17622" y="13009"/>
                  </a:cubicBezTo>
                  <a:cubicBezTo>
                    <a:pt x="17815" y="12880"/>
                    <a:pt x="18106" y="12606"/>
                    <a:pt x="18370" y="12606"/>
                  </a:cubicBezTo>
                  <a:close/>
                  <a:moveTo>
                    <a:pt x="11609" y="17272"/>
                  </a:moveTo>
                  <a:cubicBezTo>
                    <a:pt x="11836" y="17688"/>
                    <a:pt x="12086" y="18093"/>
                    <a:pt x="12324" y="18474"/>
                  </a:cubicBezTo>
                  <a:cubicBezTo>
                    <a:pt x="13038" y="19593"/>
                    <a:pt x="13872" y="20641"/>
                    <a:pt x="14824" y="21582"/>
                  </a:cubicBezTo>
                  <a:cubicBezTo>
                    <a:pt x="15050" y="21820"/>
                    <a:pt x="15300" y="22070"/>
                    <a:pt x="15562" y="22308"/>
                  </a:cubicBezTo>
                  <a:cubicBezTo>
                    <a:pt x="15419" y="22546"/>
                    <a:pt x="15193" y="22903"/>
                    <a:pt x="15062" y="22915"/>
                  </a:cubicBezTo>
                  <a:cubicBezTo>
                    <a:pt x="15053" y="22917"/>
                    <a:pt x="15043" y="22917"/>
                    <a:pt x="15032" y="22917"/>
                  </a:cubicBezTo>
                  <a:cubicBezTo>
                    <a:pt x="14766" y="22917"/>
                    <a:pt x="14317" y="22481"/>
                    <a:pt x="14145" y="22344"/>
                  </a:cubicBezTo>
                  <a:cubicBezTo>
                    <a:pt x="13562" y="21903"/>
                    <a:pt x="13038" y="21379"/>
                    <a:pt x="12598" y="20784"/>
                  </a:cubicBezTo>
                  <a:cubicBezTo>
                    <a:pt x="12193" y="20260"/>
                    <a:pt x="11836" y="19701"/>
                    <a:pt x="11514" y="19129"/>
                  </a:cubicBezTo>
                  <a:cubicBezTo>
                    <a:pt x="11336" y="18808"/>
                    <a:pt x="10967" y="18284"/>
                    <a:pt x="11086" y="17903"/>
                  </a:cubicBezTo>
                  <a:cubicBezTo>
                    <a:pt x="11157" y="17700"/>
                    <a:pt x="11383" y="17474"/>
                    <a:pt x="11609" y="17272"/>
                  </a:cubicBezTo>
                  <a:close/>
                  <a:moveTo>
                    <a:pt x="26266" y="4115"/>
                  </a:moveTo>
                  <a:cubicBezTo>
                    <a:pt x="26385" y="4687"/>
                    <a:pt x="26707" y="5246"/>
                    <a:pt x="26992" y="5723"/>
                  </a:cubicBezTo>
                  <a:cubicBezTo>
                    <a:pt x="27373" y="6401"/>
                    <a:pt x="27838" y="7032"/>
                    <a:pt x="28350" y="7616"/>
                  </a:cubicBezTo>
                  <a:cubicBezTo>
                    <a:pt x="29374" y="8783"/>
                    <a:pt x="30600" y="9747"/>
                    <a:pt x="31981" y="10449"/>
                  </a:cubicBezTo>
                  <a:cubicBezTo>
                    <a:pt x="30838" y="11890"/>
                    <a:pt x="29612" y="13283"/>
                    <a:pt x="28326" y="14617"/>
                  </a:cubicBezTo>
                  <a:cubicBezTo>
                    <a:pt x="26695" y="16295"/>
                    <a:pt x="24980" y="17891"/>
                    <a:pt x="23230" y="19439"/>
                  </a:cubicBezTo>
                  <a:cubicBezTo>
                    <a:pt x="22349" y="20212"/>
                    <a:pt x="21468" y="20986"/>
                    <a:pt x="20587" y="21760"/>
                  </a:cubicBezTo>
                  <a:cubicBezTo>
                    <a:pt x="19879" y="22368"/>
                    <a:pt x="19157" y="23074"/>
                    <a:pt x="18284" y="23074"/>
                  </a:cubicBezTo>
                  <a:cubicBezTo>
                    <a:pt x="18012" y="23074"/>
                    <a:pt x="17725" y="23005"/>
                    <a:pt x="17420" y="22844"/>
                  </a:cubicBezTo>
                  <a:cubicBezTo>
                    <a:pt x="17074" y="22653"/>
                    <a:pt x="16753" y="22439"/>
                    <a:pt x="16443" y="22189"/>
                  </a:cubicBezTo>
                  <a:cubicBezTo>
                    <a:pt x="18753" y="20653"/>
                    <a:pt x="20861" y="18724"/>
                    <a:pt x="22825" y="16783"/>
                  </a:cubicBezTo>
                  <a:cubicBezTo>
                    <a:pt x="22920" y="16664"/>
                    <a:pt x="22932" y="16510"/>
                    <a:pt x="22849" y="16391"/>
                  </a:cubicBezTo>
                  <a:cubicBezTo>
                    <a:pt x="22194" y="15295"/>
                    <a:pt x="21408" y="14283"/>
                    <a:pt x="20515" y="13390"/>
                  </a:cubicBezTo>
                  <a:cubicBezTo>
                    <a:pt x="20041" y="12939"/>
                    <a:pt x="19095" y="11940"/>
                    <a:pt x="18339" y="11940"/>
                  </a:cubicBezTo>
                  <a:cubicBezTo>
                    <a:pt x="18298" y="11940"/>
                    <a:pt x="18257" y="11943"/>
                    <a:pt x="18217" y="11950"/>
                  </a:cubicBezTo>
                  <a:cubicBezTo>
                    <a:pt x="17646" y="12045"/>
                    <a:pt x="17074" y="12640"/>
                    <a:pt x="16622" y="12962"/>
                  </a:cubicBezTo>
                  <a:cubicBezTo>
                    <a:pt x="16098" y="13331"/>
                    <a:pt x="15586" y="13712"/>
                    <a:pt x="15062" y="14105"/>
                  </a:cubicBezTo>
                  <a:cubicBezTo>
                    <a:pt x="14026" y="14902"/>
                    <a:pt x="12991" y="15724"/>
                    <a:pt x="12026" y="16617"/>
                  </a:cubicBezTo>
                  <a:cubicBezTo>
                    <a:pt x="11478" y="15521"/>
                    <a:pt x="11205" y="14367"/>
                    <a:pt x="12157" y="13366"/>
                  </a:cubicBezTo>
                  <a:lnTo>
                    <a:pt x="12169" y="13366"/>
                  </a:lnTo>
                  <a:cubicBezTo>
                    <a:pt x="12276" y="13259"/>
                    <a:pt x="12383" y="13152"/>
                    <a:pt x="12491" y="13045"/>
                  </a:cubicBezTo>
                  <a:cubicBezTo>
                    <a:pt x="14407" y="11747"/>
                    <a:pt x="16229" y="10283"/>
                    <a:pt x="18146" y="8985"/>
                  </a:cubicBezTo>
                  <a:cubicBezTo>
                    <a:pt x="20182" y="7604"/>
                    <a:pt x="22277" y="6306"/>
                    <a:pt x="24432" y="5103"/>
                  </a:cubicBezTo>
                  <a:cubicBezTo>
                    <a:pt x="25040" y="4770"/>
                    <a:pt x="25647" y="4437"/>
                    <a:pt x="26266" y="4115"/>
                  </a:cubicBezTo>
                  <a:close/>
                  <a:moveTo>
                    <a:pt x="25325" y="18462"/>
                  </a:moveTo>
                  <a:lnTo>
                    <a:pt x="25325" y="18462"/>
                  </a:lnTo>
                  <a:cubicBezTo>
                    <a:pt x="24849" y="19689"/>
                    <a:pt x="24432" y="20951"/>
                    <a:pt x="23897" y="22153"/>
                  </a:cubicBezTo>
                  <a:cubicBezTo>
                    <a:pt x="23563" y="22868"/>
                    <a:pt x="23206" y="23582"/>
                    <a:pt x="22837" y="24273"/>
                  </a:cubicBezTo>
                  <a:cubicBezTo>
                    <a:pt x="22456" y="24987"/>
                    <a:pt x="22004" y="26118"/>
                    <a:pt x="21301" y="26582"/>
                  </a:cubicBezTo>
                  <a:cubicBezTo>
                    <a:pt x="20372" y="25701"/>
                    <a:pt x="19515" y="24749"/>
                    <a:pt x="18741" y="23725"/>
                  </a:cubicBezTo>
                  <a:lnTo>
                    <a:pt x="18753" y="23725"/>
                  </a:lnTo>
                  <a:cubicBezTo>
                    <a:pt x="19313" y="23582"/>
                    <a:pt x="19837" y="23308"/>
                    <a:pt x="20265" y="22927"/>
                  </a:cubicBezTo>
                  <a:cubicBezTo>
                    <a:pt x="22004" y="21498"/>
                    <a:pt x="23694" y="19986"/>
                    <a:pt x="25325" y="18462"/>
                  </a:cubicBezTo>
                  <a:close/>
                  <a:moveTo>
                    <a:pt x="10800" y="19308"/>
                  </a:moveTo>
                  <a:cubicBezTo>
                    <a:pt x="11169" y="19986"/>
                    <a:pt x="11598" y="20641"/>
                    <a:pt x="12086" y="21248"/>
                  </a:cubicBezTo>
                  <a:cubicBezTo>
                    <a:pt x="12479" y="21760"/>
                    <a:pt x="12931" y="22225"/>
                    <a:pt x="13419" y="22641"/>
                  </a:cubicBezTo>
                  <a:cubicBezTo>
                    <a:pt x="13181" y="24332"/>
                    <a:pt x="12145" y="25820"/>
                    <a:pt x="10633" y="26630"/>
                  </a:cubicBezTo>
                  <a:cubicBezTo>
                    <a:pt x="10752" y="26094"/>
                    <a:pt x="10812" y="25546"/>
                    <a:pt x="10812" y="24999"/>
                  </a:cubicBezTo>
                  <a:cubicBezTo>
                    <a:pt x="10803" y="24814"/>
                    <a:pt x="10651" y="24687"/>
                    <a:pt x="10485" y="24687"/>
                  </a:cubicBezTo>
                  <a:cubicBezTo>
                    <a:pt x="10427" y="24687"/>
                    <a:pt x="10367" y="24703"/>
                    <a:pt x="10312" y="24737"/>
                  </a:cubicBezTo>
                  <a:cubicBezTo>
                    <a:pt x="9145" y="25451"/>
                    <a:pt x="7930" y="26189"/>
                    <a:pt x="6549" y="26320"/>
                  </a:cubicBezTo>
                  <a:cubicBezTo>
                    <a:pt x="7335" y="25165"/>
                    <a:pt x="8049" y="23975"/>
                    <a:pt x="8716" y="22749"/>
                  </a:cubicBezTo>
                  <a:cubicBezTo>
                    <a:pt x="8800" y="22558"/>
                    <a:pt x="8704" y="22344"/>
                    <a:pt x="8502" y="22296"/>
                  </a:cubicBezTo>
                  <a:cubicBezTo>
                    <a:pt x="8145" y="22177"/>
                    <a:pt x="7788" y="22070"/>
                    <a:pt x="7418" y="21998"/>
                  </a:cubicBezTo>
                  <a:cubicBezTo>
                    <a:pt x="8192" y="20724"/>
                    <a:pt x="9383" y="19772"/>
                    <a:pt x="10800" y="19308"/>
                  </a:cubicBezTo>
                  <a:close/>
                  <a:moveTo>
                    <a:pt x="27242" y="16653"/>
                  </a:moveTo>
                  <a:cubicBezTo>
                    <a:pt x="26861" y="17736"/>
                    <a:pt x="26659" y="18927"/>
                    <a:pt x="26314" y="20010"/>
                  </a:cubicBezTo>
                  <a:lnTo>
                    <a:pt x="26326" y="20010"/>
                  </a:lnTo>
                  <a:cubicBezTo>
                    <a:pt x="25837" y="21522"/>
                    <a:pt x="25254" y="23010"/>
                    <a:pt x="24587" y="24463"/>
                  </a:cubicBezTo>
                  <a:cubicBezTo>
                    <a:pt x="24290" y="25154"/>
                    <a:pt x="23944" y="25832"/>
                    <a:pt x="23563" y="26487"/>
                  </a:cubicBezTo>
                  <a:cubicBezTo>
                    <a:pt x="23373" y="26809"/>
                    <a:pt x="23123" y="27344"/>
                    <a:pt x="22801" y="27547"/>
                  </a:cubicBezTo>
                  <a:cubicBezTo>
                    <a:pt x="22737" y="27586"/>
                    <a:pt x="22674" y="27603"/>
                    <a:pt x="22612" y="27603"/>
                  </a:cubicBezTo>
                  <a:cubicBezTo>
                    <a:pt x="22354" y="27603"/>
                    <a:pt x="22120" y="27310"/>
                    <a:pt x="21908" y="27118"/>
                  </a:cubicBezTo>
                  <a:cubicBezTo>
                    <a:pt x="21789" y="27023"/>
                    <a:pt x="21682" y="26916"/>
                    <a:pt x="21563" y="26820"/>
                  </a:cubicBezTo>
                  <a:cubicBezTo>
                    <a:pt x="22111" y="26439"/>
                    <a:pt x="22408" y="25761"/>
                    <a:pt x="22730" y="25201"/>
                  </a:cubicBezTo>
                  <a:cubicBezTo>
                    <a:pt x="23206" y="24368"/>
                    <a:pt x="23647" y="23511"/>
                    <a:pt x="24051" y="22641"/>
                  </a:cubicBezTo>
                  <a:cubicBezTo>
                    <a:pt x="24730" y="21189"/>
                    <a:pt x="25468" y="19605"/>
                    <a:pt x="25814" y="18010"/>
                  </a:cubicBezTo>
                  <a:lnTo>
                    <a:pt x="26230" y="17617"/>
                  </a:lnTo>
                  <a:cubicBezTo>
                    <a:pt x="26564" y="17295"/>
                    <a:pt x="26909" y="16974"/>
                    <a:pt x="27242" y="16653"/>
                  </a:cubicBezTo>
                  <a:close/>
                  <a:moveTo>
                    <a:pt x="10359" y="18153"/>
                  </a:moveTo>
                  <a:cubicBezTo>
                    <a:pt x="10359" y="18272"/>
                    <a:pt x="10383" y="18379"/>
                    <a:pt x="10431" y="18486"/>
                  </a:cubicBezTo>
                  <a:cubicBezTo>
                    <a:pt x="10478" y="18617"/>
                    <a:pt x="10538" y="18748"/>
                    <a:pt x="10597" y="18879"/>
                  </a:cubicBezTo>
                  <a:cubicBezTo>
                    <a:pt x="8907" y="19367"/>
                    <a:pt x="7502" y="20534"/>
                    <a:pt x="6704" y="22094"/>
                  </a:cubicBezTo>
                  <a:cubicBezTo>
                    <a:pt x="6621" y="22260"/>
                    <a:pt x="6716" y="22475"/>
                    <a:pt x="6895" y="22510"/>
                  </a:cubicBezTo>
                  <a:cubicBezTo>
                    <a:pt x="7264" y="22582"/>
                    <a:pt x="7633" y="22665"/>
                    <a:pt x="7978" y="22772"/>
                  </a:cubicBezTo>
                  <a:cubicBezTo>
                    <a:pt x="7276" y="24034"/>
                    <a:pt x="6525" y="25273"/>
                    <a:pt x="5740" y="26499"/>
                  </a:cubicBezTo>
                  <a:cubicBezTo>
                    <a:pt x="5609" y="26689"/>
                    <a:pt x="5811" y="26916"/>
                    <a:pt x="6002" y="26916"/>
                  </a:cubicBezTo>
                  <a:cubicBezTo>
                    <a:pt x="6056" y="26917"/>
                    <a:pt x="6111" y="26918"/>
                    <a:pt x="6165" y="26918"/>
                  </a:cubicBezTo>
                  <a:cubicBezTo>
                    <a:pt x="7610" y="26918"/>
                    <a:pt x="8893" y="26317"/>
                    <a:pt x="10121" y="25606"/>
                  </a:cubicBezTo>
                  <a:lnTo>
                    <a:pt x="10121" y="25606"/>
                  </a:lnTo>
                  <a:cubicBezTo>
                    <a:pt x="10074" y="26130"/>
                    <a:pt x="9954" y="26654"/>
                    <a:pt x="9788" y="27154"/>
                  </a:cubicBezTo>
                  <a:cubicBezTo>
                    <a:pt x="9746" y="27381"/>
                    <a:pt x="9920" y="27573"/>
                    <a:pt x="10130" y="27573"/>
                  </a:cubicBezTo>
                  <a:cubicBezTo>
                    <a:pt x="10162" y="27573"/>
                    <a:pt x="10195" y="27568"/>
                    <a:pt x="10228" y="27559"/>
                  </a:cubicBezTo>
                  <a:cubicBezTo>
                    <a:pt x="12181" y="26832"/>
                    <a:pt x="13634" y="25165"/>
                    <a:pt x="14074" y="23130"/>
                  </a:cubicBezTo>
                  <a:cubicBezTo>
                    <a:pt x="14157" y="23177"/>
                    <a:pt x="14241" y="23237"/>
                    <a:pt x="14336" y="23284"/>
                  </a:cubicBezTo>
                  <a:lnTo>
                    <a:pt x="14467" y="23368"/>
                  </a:lnTo>
                  <a:lnTo>
                    <a:pt x="14467" y="23391"/>
                  </a:lnTo>
                  <a:cubicBezTo>
                    <a:pt x="14157" y="25094"/>
                    <a:pt x="13764" y="26832"/>
                    <a:pt x="12491" y="28094"/>
                  </a:cubicBezTo>
                  <a:lnTo>
                    <a:pt x="12502" y="28094"/>
                  </a:lnTo>
                  <a:cubicBezTo>
                    <a:pt x="11288" y="29285"/>
                    <a:pt x="9716" y="30154"/>
                    <a:pt x="8121" y="30750"/>
                  </a:cubicBezTo>
                  <a:cubicBezTo>
                    <a:pt x="8335" y="30035"/>
                    <a:pt x="8573" y="29309"/>
                    <a:pt x="8835" y="28606"/>
                  </a:cubicBezTo>
                  <a:cubicBezTo>
                    <a:pt x="8930" y="28370"/>
                    <a:pt x="8768" y="28125"/>
                    <a:pt x="8549" y="28125"/>
                  </a:cubicBezTo>
                  <a:cubicBezTo>
                    <a:pt x="8492" y="28125"/>
                    <a:pt x="8432" y="28141"/>
                    <a:pt x="8371" y="28178"/>
                  </a:cubicBezTo>
                  <a:cubicBezTo>
                    <a:pt x="6273" y="29425"/>
                    <a:pt x="3928" y="30424"/>
                    <a:pt x="1467" y="30424"/>
                  </a:cubicBezTo>
                  <a:cubicBezTo>
                    <a:pt x="1344" y="30424"/>
                    <a:pt x="1220" y="30421"/>
                    <a:pt x="1096" y="30416"/>
                  </a:cubicBezTo>
                  <a:cubicBezTo>
                    <a:pt x="1787" y="29654"/>
                    <a:pt x="2406" y="28833"/>
                    <a:pt x="2942" y="27963"/>
                  </a:cubicBezTo>
                  <a:cubicBezTo>
                    <a:pt x="3608" y="26880"/>
                    <a:pt x="4025" y="25618"/>
                    <a:pt x="4871" y="24642"/>
                  </a:cubicBezTo>
                  <a:cubicBezTo>
                    <a:pt x="5013" y="24487"/>
                    <a:pt x="4966" y="24237"/>
                    <a:pt x="4787" y="24130"/>
                  </a:cubicBezTo>
                  <a:cubicBezTo>
                    <a:pt x="4263" y="23903"/>
                    <a:pt x="3728" y="23713"/>
                    <a:pt x="3180" y="23558"/>
                  </a:cubicBezTo>
                  <a:cubicBezTo>
                    <a:pt x="4335" y="20510"/>
                    <a:pt x="7347" y="18939"/>
                    <a:pt x="10359" y="18153"/>
                  </a:cubicBezTo>
                  <a:close/>
                  <a:moveTo>
                    <a:pt x="34404" y="0"/>
                  </a:moveTo>
                  <a:cubicBezTo>
                    <a:pt x="33528" y="0"/>
                    <a:pt x="32675" y="347"/>
                    <a:pt x="31874" y="686"/>
                  </a:cubicBezTo>
                  <a:cubicBezTo>
                    <a:pt x="30588" y="1234"/>
                    <a:pt x="29314" y="1817"/>
                    <a:pt x="28064" y="2436"/>
                  </a:cubicBezTo>
                  <a:cubicBezTo>
                    <a:pt x="25325" y="3770"/>
                    <a:pt x="22670" y="5258"/>
                    <a:pt x="20099" y="6901"/>
                  </a:cubicBezTo>
                  <a:cubicBezTo>
                    <a:pt x="19476" y="6817"/>
                    <a:pt x="18844" y="6784"/>
                    <a:pt x="18210" y="6784"/>
                  </a:cubicBezTo>
                  <a:cubicBezTo>
                    <a:pt x="17134" y="6784"/>
                    <a:pt x="16052" y="6880"/>
                    <a:pt x="15003" y="6985"/>
                  </a:cubicBezTo>
                  <a:cubicBezTo>
                    <a:pt x="13217" y="7163"/>
                    <a:pt x="11431" y="7401"/>
                    <a:pt x="9669" y="7711"/>
                  </a:cubicBezTo>
                  <a:cubicBezTo>
                    <a:pt x="9085" y="7818"/>
                    <a:pt x="7954" y="7878"/>
                    <a:pt x="7561" y="8390"/>
                  </a:cubicBezTo>
                  <a:cubicBezTo>
                    <a:pt x="7216" y="8866"/>
                    <a:pt x="7728" y="9652"/>
                    <a:pt x="7930" y="10080"/>
                  </a:cubicBezTo>
                  <a:cubicBezTo>
                    <a:pt x="8681" y="11723"/>
                    <a:pt x="9669" y="13247"/>
                    <a:pt x="10871" y="14593"/>
                  </a:cubicBezTo>
                  <a:cubicBezTo>
                    <a:pt x="10883" y="14605"/>
                    <a:pt x="10895" y="14617"/>
                    <a:pt x="10907" y="14617"/>
                  </a:cubicBezTo>
                  <a:cubicBezTo>
                    <a:pt x="10871" y="14867"/>
                    <a:pt x="10883" y="15129"/>
                    <a:pt x="10919" y="15379"/>
                  </a:cubicBezTo>
                  <a:cubicBezTo>
                    <a:pt x="11002" y="15867"/>
                    <a:pt x="11157" y="16343"/>
                    <a:pt x="11371" y="16795"/>
                  </a:cubicBezTo>
                  <a:cubicBezTo>
                    <a:pt x="10990" y="16986"/>
                    <a:pt x="10681" y="17295"/>
                    <a:pt x="10466" y="17665"/>
                  </a:cubicBezTo>
                  <a:cubicBezTo>
                    <a:pt x="6895" y="18117"/>
                    <a:pt x="3549" y="20165"/>
                    <a:pt x="2394" y="23713"/>
                  </a:cubicBezTo>
                  <a:cubicBezTo>
                    <a:pt x="2358" y="23892"/>
                    <a:pt x="2465" y="24082"/>
                    <a:pt x="2656" y="24118"/>
                  </a:cubicBezTo>
                  <a:cubicBezTo>
                    <a:pt x="3144" y="24237"/>
                    <a:pt x="3632" y="24392"/>
                    <a:pt x="4097" y="24570"/>
                  </a:cubicBezTo>
                  <a:cubicBezTo>
                    <a:pt x="3501" y="25392"/>
                    <a:pt x="3132" y="26356"/>
                    <a:pt x="2620" y="27237"/>
                  </a:cubicBezTo>
                  <a:cubicBezTo>
                    <a:pt x="1942" y="28416"/>
                    <a:pt x="1120" y="29499"/>
                    <a:pt x="156" y="30464"/>
                  </a:cubicBezTo>
                  <a:cubicBezTo>
                    <a:pt x="1" y="30619"/>
                    <a:pt x="84" y="30964"/>
                    <a:pt x="322" y="30988"/>
                  </a:cubicBezTo>
                  <a:cubicBezTo>
                    <a:pt x="696" y="31031"/>
                    <a:pt x="1068" y="31051"/>
                    <a:pt x="1437" y="31051"/>
                  </a:cubicBezTo>
                  <a:cubicBezTo>
                    <a:pt x="3723" y="31051"/>
                    <a:pt x="5911" y="30265"/>
                    <a:pt x="7930" y="29178"/>
                  </a:cubicBezTo>
                  <a:lnTo>
                    <a:pt x="7930" y="29178"/>
                  </a:lnTo>
                  <a:cubicBezTo>
                    <a:pt x="7692" y="29857"/>
                    <a:pt x="7490" y="30535"/>
                    <a:pt x="7287" y="31214"/>
                  </a:cubicBezTo>
                  <a:cubicBezTo>
                    <a:pt x="7246" y="31431"/>
                    <a:pt x="7420" y="31621"/>
                    <a:pt x="7622" y="31621"/>
                  </a:cubicBezTo>
                  <a:cubicBezTo>
                    <a:pt x="7653" y="31621"/>
                    <a:pt x="7685" y="31616"/>
                    <a:pt x="7716" y="31607"/>
                  </a:cubicBezTo>
                  <a:cubicBezTo>
                    <a:pt x="9633" y="30976"/>
                    <a:pt x="11562" y="29988"/>
                    <a:pt x="13014" y="28571"/>
                  </a:cubicBezTo>
                  <a:cubicBezTo>
                    <a:pt x="14372" y="27225"/>
                    <a:pt x="14824" y="25404"/>
                    <a:pt x="15146" y="23582"/>
                  </a:cubicBezTo>
                  <a:cubicBezTo>
                    <a:pt x="15181" y="23582"/>
                    <a:pt x="15205" y="23570"/>
                    <a:pt x="15229" y="23570"/>
                  </a:cubicBezTo>
                  <a:cubicBezTo>
                    <a:pt x="15562" y="23475"/>
                    <a:pt x="15812" y="23034"/>
                    <a:pt x="16015" y="22713"/>
                  </a:cubicBezTo>
                  <a:cubicBezTo>
                    <a:pt x="16455" y="23106"/>
                    <a:pt x="16967" y="23415"/>
                    <a:pt x="17515" y="23641"/>
                  </a:cubicBezTo>
                  <a:cubicBezTo>
                    <a:pt x="17622" y="23677"/>
                    <a:pt x="17741" y="23713"/>
                    <a:pt x="17860" y="23737"/>
                  </a:cubicBezTo>
                  <a:cubicBezTo>
                    <a:pt x="18979" y="25273"/>
                    <a:pt x="20265" y="26666"/>
                    <a:pt x="21718" y="27904"/>
                  </a:cubicBezTo>
                  <a:cubicBezTo>
                    <a:pt x="22014" y="28159"/>
                    <a:pt x="22305" y="28403"/>
                    <a:pt x="22634" y="28403"/>
                  </a:cubicBezTo>
                  <a:cubicBezTo>
                    <a:pt x="22780" y="28403"/>
                    <a:pt x="22934" y="28355"/>
                    <a:pt x="23099" y="28237"/>
                  </a:cubicBezTo>
                  <a:cubicBezTo>
                    <a:pt x="23754" y="27773"/>
                    <a:pt x="24194" y="26844"/>
                    <a:pt x="24563" y="26142"/>
                  </a:cubicBezTo>
                  <a:cubicBezTo>
                    <a:pt x="25373" y="24558"/>
                    <a:pt x="26064" y="22915"/>
                    <a:pt x="26647" y="21225"/>
                  </a:cubicBezTo>
                  <a:cubicBezTo>
                    <a:pt x="26945" y="20367"/>
                    <a:pt x="27207" y="19486"/>
                    <a:pt x="27433" y="18605"/>
                  </a:cubicBezTo>
                  <a:cubicBezTo>
                    <a:pt x="27647" y="17772"/>
                    <a:pt x="27873" y="16879"/>
                    <a:pt x="27873" y="16022"/>
                  </a:cubicBezTo>
                  <a:cubicBezTo>
                    <a:pt x="29302" y="14617"/>
                    <a:pt x="30648" y="13140"/>
                    <a:pt x="31922" y="11592"/>
                  </a:cubicBezTo>
                  <a:cubicBezTo>
                    <a:pt x="33565" y="9592"/>
                    <a:pt x="35136" y="7425"/>
                    <a:pt x="36172" y="5044"/>
                  </a:cubicBezTo>
                  <a:cubicBezTo>
                    <a:pt x="36910" y="3318"/>
                    <a:pt x="37577" y="674"/>
                    <a:pt x="35100" y="79"/>
                  </a:cubicBezTo>
                  <a:cubicBezTo>
                    <a:pt x="34867" y="24"/>
                    <a:pt x="34635" y="0"/>
                    <a:pt x="34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0"/>
            <p:cNvSpPr/>
            <p:nvPr/>
          </p:nvSpPr>
          <p:spPr>
            <a:xfrm>
              <a:off x="6722125" y="1629000"/>
              <a:ext cx="95750" cy="17925"/>
            </a:xfrm>
            <a:custGeom>
              <a:avLst/>
              <a:gdLst/>
              <a:ahLst/>
              <a:cxnLst/>
              <a:rect l="l" t="t" r="r" b="b"/>
              <a:pathLst>
                <a:path w="3830" h="717" extrusionOk="0">
                  <a:moveTo>
                    <a:pt x="3666" y="0"/>
                  </a:moveTo>
                  <a:cubicBezTo>
                    <a:pt x="3662" y="0"/>
                    <a:pt x="3659" y="0"/>
                    <a:pt x="3655" y="1"/>
                  </a:cubicBezTo>
                  <a:cubicBezTo>
                    <a:pt x="2512" y="13"/>
                    <a:pt x="1321" y="227"/>
                    <a:pt x="190" y="406"/>
                  </a:cubicBezTo>
                  <a:cubicBezTo>
                    <a:pt x="7" y="429"/>
                    <a:pt x="0" y="716"/>
                    <a:pt x="181" y="716"/>
                  </a:cubicBezTo>
                  <a:cubicBezTo>
                    <a:pt x="188" y="716"/>
                    <a:pt x="195" y="716"/>
                    <a:pt x="202" y="715"/>
                  </a:cubicBezTo>
                  <a:cubicBezTo>
                    <a:pt x="1357" y="608"/>
                    <a:pt x="2572" y="513"/>
                    <a:pt x="3691" y="251"/>
                  </a:cubicBezTo>
                  <a:cubicBezTo>
                    <a:pt x="3830" y="216"/>
                    <a:pt x="3800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0"/>
            <p:cNvSpPr/>
            <p:nvPr/>
          </p:nvSpPr>
          <p:spPr>
            <a:xfrm>
              <a:off x="6736975" y="1659525"/>
              <a:ext cx="71175" cy="16600"/>
            </a:xfrm>
            <a:custGeom>
              <a:avLst/>
              <a:gdLst/>
              <a:ahLst/>
              <a:cxnLst/>
              <a:rect l="l" t="t" r="r" b="b"/>
              <a:pathLst>
                <a:path w="2847" h="664" extrusionOk="0">
                  <a:moveTo>
                    <a:pt x="2362" y="1"/>
                  </a:moveTo>
                  <a:cubicBezTo>
                    <a:pt x="2101" y="1"/>
                    <a:pt x="1830" y="59"/>
                    <a:pt x="1597" y="89"/>
                  </a:cubicBezTo>
                  <a:cubicBezTo>
                    <a:pt x="1132" y="149"/>
                    <a:pt x="680" y="220"/>
                    <a:pt x="215" y="304"/>
                  </a:cubicBezTo>
                  <a:cubicBezTo>
                    <a:pt x="0" y="349"/>
                    <a:pt x="87" y="664"/>
                    <a:pt x="290" y="664"/>
                  </a:cubicBezTo>
                  <a:cubicBezTo>
                    <a:pt x="301" y="664"/>
                    <a:pt x="312" y="663"/>
                    <a:pt x="323" y="661"/>
                  </a:cubicBezTo>
                  <a:cubicBezTo>
                    <a:pt x="811" y="578"/>
                    <a:pt x="1287" y="494"/>
                    <a:pt x="1775" y="435"/>
                  </a:cubicBezTo>
                  <a:cubicBezTo>
                    <a:pt x="2109" y="375"/>
                    <a:pt x="2513" y="387"/>
                    <a:pt x="2799" y="185"/>
                  </a:cubicBezTo>
                  <a:cubicBezTo>
                    <a:pt x="2847" y="161"/>
                    <a:pt x="2835" y="101"/>
                    <a:pt x="2799" y="78"/>
                  </a:cubicBezTo>
                  <a:cubicBezTo>
                    <a:pt x="2663" y="21"/>
                    <a:pt x="2515" y="1"/>
                    <a:pt x="2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0"/>
            <p:cNvSpPr/>
            <p:nvPr/>
          </p:nvSpPr>
          <p:spPr>
            <a:xfrm>
              <a:off x="6933900" y="1611275"/>
              <a:ext cx="33600" cy="25350"/>
            </a:xfrm>
            <a:custGeom>
              <a:avLst/>
              <a:gdLst/>
              <a:ahLst/>
              <a:cxnLst/>
              <a:rect l="l" t="t" r="r" b="b"/>
              <a:pathLst>
                <a:path w="1344" h="1014" extrusionOk="0">
                  <a:moveTo>
                    <a:pt x="149" y="1"/>
                  </a:moveTo>
                  <a:cubicBezTo>
                    <a:pt x="74" y="1"/>
                    <a:pt x="0" y="75"/>
                    <a:pt x="66" y="150"/>
                  </a:cubicBezTo>
                  <a:cubicBezTo>
                    <a:pt x="351" y="543"/>
                    <a:pt x="744" y="841"/>
                    <a:pt x="1197" y="1007"/>
                  </a:cubicBezTo>
                  <a:cubicBezTo>
                    <a:pt x="1207" y="1011"/>
                    <a:pt x="1217" y="1013"/>
                    <a:pt x="1226" y="1013"/>
                  </a:cubicBezTo>
                  <a:cubicBezTo>
                    <a:pt x="1303" y="1013"/>
                    <a:pt x="1344" y="893"/>
                    <a:pt x="1280" y="829"/>
                  </a:cubicBezTo>
                  <a:cubicBezTo>
                    <a:pt x="1113" y="686"/>
                    <a:pt x="911" y="579"/>
                    <a:pt x="732" y="448"/>
                  </a:cubicBezTo>
                  <a:cubicBezTo>
                    <a:pt x="554" y="305"/>
                    <a:pt x="399" y="150"/>
                    <a:pt x="208" y="19"/>
                  </a:cubicBezTo>
                  <a:cubicBezTo>
                    <a:pt x="191" y="6"/>
                    <a:pt x="170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0"/>
            <p:cNvSpPr/>
            <p:nvPr/>
          </p:nvSpPr>
          <p:spPr>
            <a:xfrm>
              <a:off x="6952900" y="1606825"/>
              <a:ext cx="20625" cy="15050"/>
            </a:xfrm>
            <a:custGeom>
              <a:avLst/>
              <a:gdLst/>
              <a:ahLst/>
              <a:cxnLst/>
              <a:rect l="l" t="t" r="r" b="b"/>
              <a:pathLst>
                <a:path w="825" h="602" extrusionOk="0">
                  <a:moveTo>
                    <a:pt x="95" y="1"/>
                  </a:moveTo>
                  <a:cubicBezTo>
                    <a:pt x="45" y="1"/>
                    <a:pt x="0" y="43"/>
                    <a:pt x="20" y="102"/>
                  </a:cubicBezTo>
                  <a:cubicBezTo>
                    <a:pt x="91" y="340"/>
                    <a:pt x="401" y="507"/>
                    <a:pt x="615" y="590"/>
                  </a:cubicBezTo>
                  <a:cubicBezTo>
                    <a:pt x="631" y="598"/>
                    <a:pt x="646" y="601"/>
                    <a:pt x="661" y="601"/>
                  </a:cubicBezTo>
                  <a:cubicBezTo>
                    <a:pt x="758" y="601"/>
                    <a:pt x="824" y="450"/>
                    <a:pt x="711" y="388"/>
                  </a:cubicBezTo>
                  <a:cubicBezTo>
                    <a:pt x="603" y="328"/>
                    <a:pt x="496" y="269"/>
                    <a:pt x="401" y="197"/>
                  </a:cubicBezTo>
                  <a:cubicBezTo>
                    <a:pt x="318" y="126"/>
                    <a:pt x="222" y="54"/>
                    <a:pt x="127" y="7"/>
                  </a:cubicBezTo>
                  <a:cubicBezTo>
                    <a:pt x="117" y="3"/>
                    <a:pt x="106" y="1"/>
                    <a:pt x="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0"/>
            <p:cNvSpPr/>
            <p:nvPr/>
          </p:nvSpPr>
          <p:spPr>
            <a:xfrm>
              <a:off x="6965900" y="1598275"/>
              <a:ext cx="10950" cy="8175"/>
            </a:xfrm>
            <a:custGeom>
              <a:avLst/>
              <a:gdLst/>
              <a:ahLst/>
              <a:cxnLst/>
              <a:rect l="l" t="t" r="r" b="b"/>
              <a:pathLst>
                <a:path w="438" h="327" extrusionOk="0">
                  <a:moveTo>
                    <a:pt x="111" y="1"/>
                  </a:moveTo>
                  <a:cubicBezTo>
                    <a:pt x="102" y="1"/>
                    <a:pt x="92" y="2"/>
                    <a:pt x="83" y="3"/>
                  </a:cubicBezTo>
                  <a:cubicBezTo>
                    <a:pt x="60" y="3"/>
                    <a:pt x="48" y="15"/>
                    <a:pt x="48" y="39"/>
                  </a:cubicBezTo>
                  <a:cubicBezTo>
                    <a:pt x="0" y="170"/>
                    <a:pt x="179" y="301"/>
                    <a:pt x="298" y="325"/>
                  </a:cubicBezTo>
                  <a:cubicBezTo>
                    <a:pt x="302" y="326"/>
                    <a:pt x="307" y="326"/>
                    <a:pt x="312" y="326"/>
                  </a:cubicBezTo>
                  <a:cubicBezTo>
                    <a:pt x="378" y="326"/>
                    <a:pt x="437" y="249"/>
                    <a:pt x="393" y="182"/>
                  </a:cubicBezTo>
                  <a:cubicBezTo>
                    <a:pt x="349" y="127"/>
                    <a:pt x="224" y="1"/>
                    <a:pt x="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0"/>
            <p:cNvSpPr/>
            <p:nvPr/>
          </p:nvSpPr>
          <p:spPr>
            <a:xfrm>
              <a:off x="6976675" y="1588200"/>
              <a:ext cx="10150" cy="6900"/>
            </a:xfrm>
            <a:custGeom>
              <a:avLst/>
              <a:gdLst/>
              <a:ahLst/>
              <a:cxnLst/>
              <a:rect l="l" t="t" r="r" b="b"/>
              <a:pathLst>
                <a:path w="406" h="276" extrusionOk="0">
                  <a:moveTo>
                    <a:pt x="93" y="1"/>
                  </a:moveTo>
                  <a:cubicBezTo>
                    <a:pt x="30" y="1"/>
                    <a:pt x="0" y="87"/>
                    <a:pt x="45" y="121"/>
                  </a:cubicBezTo>
                  <a:cubicBezTo>
                    <a:pt x="93" y="168"/>
                    <a:pt x="141" y="204"/>
                    <a:pt x="188" y="252"/>
                  </a:cubicBezTo>
                  <a:cubicBezTo>
                    <a:pt x="209" y="269"/>
                    <a:pt x="231" y="276"/>
                    <a:pt x="251" y="276"/>
                  </a:cubicBezTo>
                  <a:cubicBezTo>
                    <a:pt x="342" y="276"/>
                    <a:pt x="405" y="124"/>
                    <a:pt x="307" y="85"/>
                  </a:cubicBezTo>
                  <a:cubicBezTo>
                    <a:pt x="236" y="61"/>
                    <a:pt x="164" y="25"/>
                    <a:pt x="105" y="2"/>
                  </a:cubicBezTo>
                  <a:cubicBezTo>
                    <a:pt x="101" y="1"/>
                    <a:pt x="97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0"/>
            <p:cNvSpPr/>
            <p:nvPr/>
          </p:nvSpPr>
          <p:spPr>
            <a:xfrm>
              <a:off x="7019575" y="1455175"/>
              <a:ext cx="35325" cy="76250"/>
            </a:xfrm>
            <a:custGeom>
              <a:avLst/>
              <a:gdLst/>
              <a:ahLst/>
              <a:cxnLst/>
              <a:rect l="l" t="t" r="r" b="b"/>
              <a:pathLst>
                <a:path w="1413" h="3050" extrusionOk="0">
                  <a:moveTo>
                    <a:pt x="1209" y="0"/>
                  </a:moveTo>
                  <a:cubicBezTo>
                    <a:pt x="1182" y="0"/>
                    <a:pt x="1157" y="15"/>
                    <a:pt x="1151" y="48"/>
                  </a:cubicBezTo>
                  <a:cubicBezTo>
                    <a:pt x="984" y="548"/>
                    <a:pt x="925" y="1084"/>
                    <a:pt x="722" y="1584"/>
                  </a:cubicBezTo>
                  <a:cubicBezTo>
                    <a:pt x="520" y="2037"/>
                    <a:pt x="294" y="2465"/>
                    <a:pt x="44" y="2882"/>
                  </a:cubicBezTo>
                  <a:cubicBezTo>
                    <a:pt x="0" y="2969"/>
                    <a:pt x="65" y="3049"/>
                    <a:pt x="140" y="3049"/>
                  </a:cubicBezTo>
                  <a:cubicBezTo>
                    <a:pt x="168" y="3049"/>
                    <a:pt x="197" y="3039"/>
                    <a:pt x="222" y="3013"/>
                  </a:cubicBezTo>
                  <a:cubicBezTo>
                    <a:pt x="853" y="2322"/>
                    <a:pt x="1413" y="1013"/>
                    <a:pt x="1282" y="60"/>
                  </a:cubicBezTo>
                  <a:cubicBezTo>
                    <a:pt x="1276" y="21"/>
                    <a:pt x="1241" y="0"/>
                    <a:pt x="1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0"/>
            <p:cNvSpPr/>
            <p:nvPr/>
          </p:nvSpPr>
          <p:spPr>
            <a:xfrm>
              <a:off x="7004675" y="1539750"/>
              <a:ext cx="14950" cy="19350"/>
            </a:xfrm>
            <a:custGeom>
              <a:avLst/>
              <a:gdLst/>
              <a:ahLst/>
              <a:cxnLst/>
              <a:rect l="l" t="t" r="r" b="b"/>
              <a:pathLst>
                <a:path w="598" h="774" extrusionOk="0">
                  <a:moveTo>
                    <a:pt x="483" y="0"/>
                  </a:moveTo>
                  <a:cubicBezTo>
                    <a:pt x="461" y="0"/>
                    <a:pt x="439" y="10"/>
                    <a:pt x="425" y="35"/>
                  </a:cubicBezTo>
                  <a:cubicBezTo>
                    <a:pt x="283" y="213"/>
                    <a:pt x="152" y="404"/>
                    <a:pt x="44" y="594"/>
                  </a:cubicBezTo>
                  <a:cubicBezTo>
                    <a:pt x="1" y="690"/>
                    <a:pt x="79" y="774"/>
                    <a:pt x="161" y="774"/>
                  </a:cubicBezTo>
                  <a:cubicBezTo>
                    <a:pt x="191" y="774"/>
                    <a:pt x="221" y="763"/>
                    <a:pt x="247" y="737"/>
                  </a:cubicBezTo>
                  <a:cubicBezTo>
                    <a:pt x="414" y="570"/>
                    <a:pt x="533" y="356"/>
                    <a:pt x="580" y="118"/>
                  </a:cubicBezTo>
                  <a:cubicBezTo>
                    <a:pt x="597" y="59"/>
                    <a:pt x="537" y="0"/>
                    <a:pt x="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0"/>
            <p:cNvSpPr/>
            <p:nvPr/>
          </p:nvSpPr>
          <p:spPr>
            <a:xfrm>
              <a:off x="4722550" y="2866675"/>
              <a:ext cx="172375" cy="164875"/>
            </a:xfrm>
            <a:custGeom>
              <a:avLst/>
              <a:gdLst/>
              <a:ahLst/>
              <a:cxnLst/>
              <a:rect l="l" t="t" r="r" b="b"/>
              <a:pathLst>
                <a:path w="6895" h="6595" extrusionOk="0">
                  <a:moveTo>
                    <a:pt x="3525" y="748"/>
                  </a:moveTo>
                  <a:lnTo>
                    <a:pt x="3525" y="748"/>
                  </a:lnTo>
                  <a:cubicBezTo>
                    <a:pt x="3775" y="1320"/>
                    <a:pt x="3954" y="1903"/>
                    <a:pt x="4073" y="2510"/>
                  </a:cubicBezTo>
                  <a:cubicBezTo>
                    <a:pt x="4073" y="2570"/>
                    <a:pt x="4097" y="2641"/>
                    <a:pt x="4120" y="2701"/>
                  </a:cubicBezTo>
                  <a:cubicBezTo>
                    <a:pt x="4216" y="2855"/>
                    <a:pt x="4418" y="2903"/>
                    <a:pt x="4597" y="2939"/>
                  </a:cubicBezTo>
                  <a:cubicBezTo>
                    <a:pt x="5037" y="3022"/>
                    <a:pt x="5478" y="3082"/>
                    <a:pt x="5930" y="3129"/>
                  </a:cubicBezTo>
                  <a:cubicBezTo>
                    <a:pt x="5597" y="3451"/>
                    <a:pt x="5216" y="3725"/>
                    <a:pt x="4787" y="3927"/>
                  </a:cubicBezTo>
                  <a:lnTo>
                    <a:pt x="4716" y="3975"/>
                  </a:lnTo>
                  <a:cubicBezTo>
                    <a:pt x="4680" y="3987"/>
                    <a:pt x="4644" y="4022"/>
                    <a:pt x="4620" y="4046"/>
                  </a:cubicBezTo>
                  <a:cubicBezTo>
                    <a:pt x="4525" y="4165"/>
                    <a:pt x="4573" y="4332"/>
                    <a:pt x="4620" y="4463"/>
                  </a:cubicBezTo>
                  <a:lnTo>
                    <a:pt x="5049" y="5784"/>
                  </a:lnTo>
                  <a:lnTo>
                    <a:pt x="3596" y="5058"/>
                  </a:lnTo>
                  <a:cubicBezTo>
                    <a:pt x="3497" y="4994"/>
                    <a:pt x="3387" y="4962"/>
                    <a:pt x="3279" y="4962"/>
                  </a:cubicBezTo>
                  <a:cubicBezTo>
                    <a:pt x="3127" y="4962"/>
                    <a:pt x="2976" y="5023"/>
                    <a:pt x="2858" y="5141"/>
                  </a:cubicBezTo>
                  <a:lnTo>
                    <a:pt x="1870" y="5796"/>
                  </a:lnTo>
                  <a:cubicBezTo>
                    <a:pt x="1941" y="5368"/>
                    <a:pt x="2072" y="4963"/>
                    <a:pt x="2263" y="4582"/>
                  </a:cubicBezTo>
                  <a:cubicBezTo>
                    <a:pt x="2299" y="4522"/>
                    <a:pt x="2322" y="4451"/>
                    <a:pt x="2334" y="4379"/>
                  </a:cubicBezTo>
                  <a:cubicBezTo>
                    <a:pt x="2334" y="4225"/>
                    <a:pt x="2203" y="4118"/>
                    <a:pt x="2096" y="4034"/>
                  </a:cubicBezTo>
                  <a:cubicBezTo>
                    <a:pt x="1620" y="3665"/>
                    <a:pt x="1203" y="3236"/>
                    <a:pt x="846" y="2760"/>
                  </a:cubicBezTo>
                  <a:lnTo>
                    <a:pt x="846" y="2760"/>
                  </a:lnTo>
                  <a:lnTo>
                    <a:pt x="2382" y="2867"/>
                  </a:lnTo>
                  <a:cubicBezTo>
                    <a:pt x="2399" y="2869"/>
                    <a:pt x="2415" y="2870"/>
                    <a:pt x="2430" y="2870"/>
                  </a:cubicBezTo>
                  <a:cubicBezTo>
                    <a:pt x="2608" y="2870"/>
                    <a:pt x="2673" y="2746"/>
                    <a:pt x="2739" y="2582"/>
                  </a:cubicBezTo>
                  <a:cubicBezTo>
                    <a:pt x="2894" y="2129"/>
                    <a:pt x="3108" y="1677"/>
                    <a:pt x="3299" y="1236"/>
                  </a:cubicBezTo>
                  <a:cubicBezTo>
                    <a:pt x="3335" y="1165"/>
                    <a:pt x="3549" y="808"/>
                    <a:pt x="3525" y="748"/>
                  </a:cubicBezTo>
                  <a:close/>
                  <a:moveTo>
                    <a:pt x="3549" y="1"/>
                  </a:moveTo>
                  <a:cubicBezTo>
                    <a:pt x="3471" y="1"/>
                    <a:pt x="3394" y="40"/>
                    <a:pt x="3346" y="117"/>
                  </a:cubicBezTo>
                  <a:cubicBezTo>
                    <a:pt x="2989" y="796"/>
                    <a:pt x="2513" y="1629"/>
                    <a:pt x="2430" y="2427"/>
                  </a:cubicBezTo>
                  <a:cubicBezTo>
                    <a:pt x="1763" y="2236"/>
                    <a:pt x="1013" y="2224"/>
                    <a:pt x="322" y="2213"/>
                  </a:cubicBezTo>
                  <a:cubicBezTo>
                    <a:pt x="120" y="2224"/>
                    <a:pt x="1" y="2439"/>
                    <a:pt x="96" y="2605"/>
                  </a:cubicBezTo>
                  <a:cubicBezTo>
                    <a:pt x="537" y="3296"/>
                    <a:pt x="1072" y="3915"/>
                    <a:pt x="1703" y="4439"/>
                  </a:cubicBezTo>
                  <a:cubicBezTo>
                    <a:pt x="1477" y="5022"/>
                    <a:pt x="1310" y="5630"/>
                    <a:pt x="1227" y="6249"/>
                  </a:cubicBezTo>
                  <a:cubicBezTo>
                    <a:pt x="1180" y="6437"/>
                    <a:pt x="1326" y="6595"/>
                    <a:pt x="1495" y="6595"/>
                  </a:cubicBezTo>
                  <a:cubicBezTo>
                    <a:pt x="1540" y="6595"/>
                    <a:pt x="1587" y="6583"/>
                    <a:pt x="1632" y="6558"/>
                  </a:cubicBezTo>
                  <a:cubicBezTo>
                    <a:pt x="2203" y="6273"/>
                    <a:pt x="2739" y="5903"/>
                    <a:pt x="3204" y="5451"/>
                  </a:cubicBezTo>
                  <a:cubicBezTo>
                    <a:pt x="3870" y="5868"/>
                    <a:pt x="4573" y="6225"/>
                    <a:pt x="5311" y="6511"/>
                  </a:cubicBezTo>
                  <a:cubicBezTo>
                    <a:pt x="5356" y="6536"/>
                    <a:pt x="5403" y="6547"/>
                    <a:pt x="5448" y="6547"/>
                  </a:cubicBezTo>
                  <a:cubicBezTo>
                    <a:pt x="5617" y="6547"/>
                    <a:pt x="5763" y="6389"/>
                    <a:pt x="5716" y="6201"/>
                  </a:cubicBezTo>
                  <a:cubicBezTo>
                    <a:pt x="5609" y="5630"/>
                    <a:pt x="5454" y="4903"/>
                    <a:pt x="5120" y="4379"/>
                  </a:cubicBezTo>
                  <a:cubicBezTo>
                    <a:pt x="5740" y="4070"/>
                    <a:pt x="6287" y="3641"/>
                    <a:pt x="6728" y="3106"/>
                  </a:cubicBezTo>
                  <a:cubicBezTo>
                    <a:pt x="6894" y="2927"/>
                    <a:pt x="6775" y="2629"/>
                    <a:pt x="6525" y="2629"/>
                  </a:cubicBezTo>
                  <a:cubicBezTo>
                    <a:pt x="5871" y="2546"/>
                    <a:pt x="5204" y="2427"/>
                    <a:pt x="4537" y="2403"/>
                  </a:cubicBezTo>
                  <a:cubicBezTo>
                    <a:pt x="4382" y="1617"/>
                    <a:pt x="4108" y="843"/>
                    <a:pt x="3751" y="117"/>
                  </a:cubicBezTo>
                  <a:cubicBezTo>
                    <a:pt x="3704" y="40"/>
                    <a:pt x="3626" y="1"/>
                    <a:pt x="3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0"/>
            <p:cNvSpPr/>
            <p:nvPr/>
          </p:nvSpPr>
          <p:spPr>
            <a:xfrm>
              <a:off x="5629425" y="2505425"/>
              <a:ext cx="172350" cy="164800"/>
            </a:xfrm>
            <a:custGeom>
              <a:avLst/>
              <a:gdLst/>
              <a:ahLst/>
              <a:cxnLst/>
              <a:rect l="l" t="t" r="r" b="b"/>
              <a:pathLst>
                <a:path w="6894" h="6592" extrusionOk="0">
                  <a:moveTo>
                    <a:pt x="3524" y="751"/>
                  </a:moveTo>
                  <a:lnTo>
                    <a:pt x="3524" y="751"/>
                  </a:lnTo>
                  <a:cubicBezTo>
                    <a:pt x="3774" y="1311"/>
                    <a:pt x="3953" y="1906"/>
                    <a:pt x="4072" y="2501"/>
                  </a:cubicBezTo>
                  <a:cubicBezTo>
                    <a:pt x="4084" y="2573"/>
                    <a:pt x="4096" y="2632"/>
                    <a:pt x="4132" y="2692"/>
                  </a:cubicBezTo>
                  <a:cubicBezTo>
                    <a:pt x="4215" y="2858"/>
                    <a:pt x="4417" y="2906"/>
                    <a:pt x="4596" y="2930"/>
                  </a:cubicBezTo>
                  <a:cubicBezTo>
                    <a:pt x="5037" y="3013"/>
                    <a:pt x="5489" y="3073"/>
                    <a:pt x="5930" y="3120"/>
                  </a:cubicBezTo>
                  <a:cubicBezTo>
                    <a:pt x="5596" y="3454"/>
                    <a:pt x="5215" y="3727"/>
                    <a:pt x="4798" y="3930"/>
                  </a:cubicBezTo>
                  <a:cubicBezTo>
                    <a:pt x="4763" y="3942"/>
                    <a:pt x="4739" y="3954"/>
                    <a:pt x="4715" y="3966"/>
                  </a:cubicBezTo>
                  <a:cubicBezTo>
                    <a:pt x="4679" y="3989"/>
                    <a:pt x="4644" y="4013"/>
                    <a:pt x="4620" y="4049"/>
                  </a:cubicBezTo>
                  <a:cubicBezTo>
                    <a:pt x="4525" y="4156"/>
                    <a:pt x="4572" y="4323"/>
                    <a:pt x="4620" y="4466"/>
                  </a:cubicBezTo>
                  <a:lnTo>
                    <a:pt x="5060" y="5787"/>
                  </a:lnTo>
                  <a:lnTo>
                    <a:pt x="3596" y="5049"/>
                  </a:lnTo>
                  <a:cubicBezTo>
                    <a:pt x="3513" y="5001"/>
                    <a:pt x="3417" y="4966"/>
                    <a:pt x="3310" y="4954"/>
                  </a:cubicBezTo>
                  <a:cubicBezTo>
                    <a:pt x="3155" y="4966"/>
                    <a:pt x="2989" y="5025"/>
                    <a:pt x="2870" y="5132"/>
                  </a:cubicBezTo>
                  <a:lnTo>
                    <a:pt x="1881" y="5787"/>
                  </a:lnTo>
                  <a:cubicBezTo>
                    <a:pt x="1941" y="5359"/>
                    <a:pt x="2072" y="4954"/>
                    <a:pt x="2262" y="4573"/>
                  </a:cubicBezTo>
                  <a:cubicBezTo>
                    <a:pt x="2310" y="4513"/>
                    <a:pt x="2334" y="4442"/>
                    <a:pt x="2334" y="4370"/>
                  </a:cubicBezTo>
                  <a:cubicBezTo>
                    <a:pt x="2334" y="4228"/>
                    <a:pt x="2215" y="4120"/>
                    <a:pt x="2096" y="4025"/>
                  </a:cubicBezTo>
                  <a:cubicBezTo>
                    <a:pt x="1631" y="3656"/>
                    <a:pt x="1203" y="3227"/>
                    <a:pt x="857" y="2751"/>
                  </a:cubicBezTo>
                  <a:lnTo>
                    <a:pt x="857" y="2751"/>
                  </a:lnTo>
                  <a:lnTo>
                    <a:pt x="2381" y="2870"/>
                  </a:lnTo>
                  <a:cubicBezTo>
                    <a:pt x="2391" y="2871"/>
                    <a:pt x="2401" y="2871"/>
                    <a:pt x="2410" y="2871"/>
                  </a:cubicBezTo>
                  <a:cubicBezTo>
                    <a:pt x="2602" y="2871"/>
                    <a:pt x="2670" y="2755"/>
                    <a:pt x="2739" y="2584"/>
                  </a:cubicBezTo>
                  <a:cubicBezTo>
                    <a:pt x="2893" y="2120"/>
                    <a:pt x="3108" y="1680"/>
                    <a:pt x="3298" y="1227"/>
                  </a:cubicBezTo>
                  <a:cubicBezTo>
                    <a:pt x="3334" y="1168"/>
                    <a:pt x="3548" y="810"/>
                    <a:pt x="3524" y="751"/>
                  </a:cubicBezTo>
                  <a:close/>
                  <a:moveTo>
                    <a:pt x="3550" y="1"/>
                  </a:moveTo>
                  <a:cubicBezTo>
                    <a:pt x="3474" y="1"/>
                    <a:pt x="3399" y="37"/>
                    <a:pt x="3358" y="108"/>
                  </a:cubicBezTo>
                  <a:cubicBezTo>
                    <a:pt x="3001" y="787"/>
                    <a:pt x="2512" y="1620"/>
                    <a:pt x="2429" y="2418"/>
                  </a:cubicBezTo>
                  <a:cubicBezTo>
                    <a:pt x="1762" y="2227"/>
                    <a:pt x="1012" y="2227"/>
                    <a:pt x="322" y="2215"/>
                  </a:cubicBezTo>
                  <a:cubicBezTo>
                    <a:pt x="131" y="2215"/>
                    <a:pt x="0" y="2430"/>
                    <a:pt x="107" y="2596"/>
                  </a:cubicBezTo>
                  <a:cubicBezTo>
                    <a:pt x="536" y="3299"/>
                    <a:pt x="1072" y="3918"/>
                    <a:pt x="1703" y="4442"/>
                  </a:cubicBezTo>
                  <a:cubicBezTo>
                    <a:pt x="1477" y="5013"/>
                    <a:pt x="1310" y="5621"/>
                    <a:pt x="1227" y="6240"/>
                  </a:cubicBezTo>
                  <a:cubicBezTo>
                    <a:pt x="1179" y="6431"/>
                    <a:pt x="1331" y="6592"/>
                    <a:pt x="1504" y="6592"/>
                  </a:cubicBezTo>
                  <a:cubicBezTo>
                    <a:pt x="1546" y="6592"/>
                    <a:pt x="1589" y="6582"/>
                    <a:pt x="1631" y="6561"/>
                  </a:cubicBezTo>
                  <a:cubicBezTo>
                    <a:pt x="2215" y="6275"/>
                    <a:pt x="2739" y="5894"/>
                    <a:pt x="3203" y="5454"/>
                  </a:cubicBezTo>
                  <a:cubicBezTo>
                    <a:pt x="3870" y="5859"/>
                    <a:pt x="4584" y="6216"/>
                    <a:pt x="5310" y="6514"/>
                  </a:cubicBezTo>
                  <a:cubicBezTo>
                    <a:pt x="5352" y="6535"/>
                    <a:pt x="5396" y="6544"/>
                    <a:pt x="5438" y="6544"/>
                  </a:cubicBezTo>
                  <a:cubicBezTo>
                    <a:pt x="5611" y="6544"/>
                    <a:pt x="5765" y="6383"/>
                    <a:pt x="5727" y="6192"/>
                  </a:cubicBezTo>
                  <a:cubicBezTo>
                    <a:pt x="5608" y="5632"/>
                    <a:pt x="5465" y="4906"/>
                    <a:pt x="5132" y="4382"/>
                  </a:cubicBezTo>
                  <a:cubicBezTo>
                    <a:pt x="5739" y="4073"/>
                    <a:pt x="6287" y="3632"/>
                    <a:pt x="6727" y="3096"/>
                  </a:cubicBezTo>
                  <a:cubicBezTo>
                    <a:pt x="6894" y="2918"/>
                    <a:pt x="6775" y="2632"/>
                    <a:pt x="6525" y="2620"/>
                  </a:cubicBezTo>
                  <a:cubicBezTo>
                    <a:pt x="5870" y="2537"/>
                    <a:pt x="5203" y="2418"/>
                    <a:pt x="4536" y="2406"/>
                  </a:cubicBezTo>
                  <a:cubicBezTo>
                    <a:pt x="4382" y="1608"/>
                    <a:pt x="4120" y="834"/>
                    <a:pt x="3751" y="108"/>
                  </a:cubicBezTo>
                  <a:cubicBezTo>
                    <a:pt x="3703" y="37"/>
                    <a:pt x="3626" y="1"/>
                    <a:pt x="3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3" name="Google Shape;2853;p40"/>
            <p:cNvGrpSpPr/>
            <p:nvPr/>
          </p:nvGrpSpPr>
          <p:grpSpPr>
            <a:xfrm>
              <a:off x="5621675" y="1097100"/>
              <a:ext cx="484600" cy="369225"/>
              <a:chOff x="5205800" y="1097100"/>
              <a:chExt cx="484600" cy="369225"/>
            </a:xfrm>
          </p:grpSpPr>
          <p:sp>
            <p:nvSpPr>
              <p:cNvPr id="2854" name="Google Shape;2854;p40"/>
              <p:cNvSpPr/>
              <p:nvPr/>
            </p:nvSpPr>
            <p:spPr>
              <a:xfrm>
                <a:off x="5205800" y="1097100"/>
                <a:ext cx="484600" cy="369225"/>
              </a:xfrm>
              <a:custGeom>
                <a:avLst/>
                <a:gdLst/>
                <a:ahLst/>
                <a:cxnLst/>
                <a:rect l="l" t="t" r="r" b="b"/>
                <a:pathLst>
                  <a:path w="19384" h="14769" extrusionOk="0">
                    <a:moveTo>
                      <a:pt x="6105" y="730"/>
                    </a:moveTo>
                    <a:cubicBezTo>
                      <a:pt x="6122" y="730"/>
                      <a:pt x="6139" y="730"/>
                      <a:pt x="6156" y="730"/>
                    </a:cubicBezTo>
                    <a:cubicBezTo>
                      <a:pt x="7977" y="754"/>
                      <a:pt x="9537" y="1480"/>
                      <a:pt x="11156" y="2218"/>
                    </a:cubicBezTo>
                    <a:cubicBezTo>
                      <a:pt x="11823" y="2516"/>
                      <a:pt x="12522" y="2558"/>
                      <a:pt x="13230" y="2558"/>
                    </a:cubicBezTo>
                    <a:cubicBezTo>
                      <a:pt x="13515" y="2558"/>
                      <a:pt x="13801" y="2551"/>
                      <a:pt x="14086" y="2551"/>
                    </a:cubicBezTo>
                    <a:cubicBezTo>
                      <a:pt x="14626" y="2551"/>
                      <a:pt x="15165" y="2576"/>
                      <a:pt x="15693" y="2718"/>
                    </a:cubicBezTo>
                    <a:cubicBezTo>
                      <a:pt x="17621" y="3230"/>
                      <a:pt x="18574" y="4766"/>
                      <a:pt x="18490" y="6731"/>
                    </a:cubicBezTo>
                    <a:cubicBezTo>
                      <a:pt x="18395" y="8850"/>
                      <a:pt x="17133" y="10469"/>
                      <a:pt x="15121" y="11100"/>
                    </a:cubicBezTo>
                    <a:cubicBezTo>
                      <a:pt x="13430" y="11636"/>
                      <a:pt x="11609" y="11493"/>
                      <a:pt x="9847" y="11553"/>
                    </a:cubicBezTo>
                    <a:cubicBezTo>
                      <a:pt x="9930" y="11505"/>
                      <a:pt x="10013" y="11481"/>
                      <a:pt x="10097" y="11457"/>
                    </a:cubicBezTo>
                    <a:cubicBezTo>
                      <a:pt x="10447" y="11390"/>
                      <a:pt x="10357" y="10785"/>
                      <a:pt x="10022" y="10785"/>
                    </a:cubicBezTo>
                    <a:cubicBezTo>
                      <a:pt x="10004" y="10785"/>
                      <a:pt x="9985" y="10787"/>
                      <a:pt x="9966" y="10791"/>
                    </a:cubicBezTo>
                    <a:cubicBezTo>
                      <a:pt x="8477" y="11065"/>
                      <a:pt x="8132" y="12720"/>
                      <a:pt x="6882" y="13398"/>
                    </a:cubicBezTo>
                    <a:cubicBezTo>
                      <a:pt x="6181" y="13780"/>
                      <a:pt x="5344" y="14007"/>
                      <a:pt x="4526" y="14007"/>
                    </a:cubicBezTo>
                    <a:cubicBezTo>
                      <a:pt x="3455" y="14007"/>
                      <a:pt x="2417" y="13617"/>
                      <a:pt x="1762" y="12672"/>
                    </a:cubicBezTo>
                    <a:cubicBezTo>
                      <a:pt x="1238" y="11922"/>
                      <a:pt x="1226" y="10993"/>
                      <a:pt x="1155" y="10112"/>
                    </a:cubicBezTo>
                    <a:lnTo>
                      <a:pt x="905" y="7231"/>
                    </a:lnTo>
                    <a:cubicBezTo>
                      <a:pt x="750" y="5516"/>
                      <a:pt x="643" y="3802"/>
                      <a:pt x="1881" y="2456"/>
                    </a:cubicBezTo>
                    <a:cubicBezTo>
                      <a:pt x="2953" y="1278"/>
                      <a:pt x="4538" y="730"/>
                      <a:pt x="6105" y="730"/>
                    </a:cubicBezTo>
                    <a:close/>
                    <a:moveTo>
                      <a:pt x="6120" y="1"/>
                    </a:moveTo>
                    <a:cubicBezTo>
                      <a:pt x="4748" y="1"/>
                      <a:pt x="3392" y="348"/>
                      <a:pt x="2250" y="1159"/>
                    </a:cubicBezTo>
                    <a:cubicBezTo>
                      <a:pt x="964" y="2040"/>
                      <a:pt x="167" y="3456"/>
                      <a:pt x="72" y="5016"/>
                    </a:cubicBezTo>
                    <a:cubicBezTo>
                      <a:pt x="0" y="6100"/>
                      <a:pt x="155" y="7207"/>
                      <a:pt x="250" y="8290"/>
                    </a:cubicBezTo>
                    <a:cubicBezTo>
                      <a:pt x="345" y="9421"/>
                      <a:pt x="357" y="10612"/>
                      <a:pt x="595" y="11719"/>
                    </a:cubicBezTo>
                    <a:cubicBezTo>
                      <a:pt x="964" y="13517"/>
                      <a:pt x="2560" y="14696"/>
                      <a:pt x="4370" y="14767"/>
                    </a:cubicBezTo>
                    <a:cubicBezTo>
                      <a:pt x="4410" y="14768"/>
                      <a:pt x="4451" y="14769"/>
                      <a:pt x="4491" y="14769"/>
                    </a:cubicBezTo>
                    <a:cubicBezTo>
                      <a:pt x="5581" y="14769"/>
                      <a:pt x="6654" y="14460"/>
                      <a:pt x="7572" y="13863"/>
                    </a:cubicBezTo>
                    <a:cubicBezTo>
                      <a:pt x="8239" y="13434"/>
                      <a:pt x="8692" y="12517"/>
                      <a:pt x="9275" y="11946"/>
                    </a:cubicBezTo>
                    <a:cubicBezTo>
                      <a:pt x="10140" y="12041"/>
                      <a:pt x="11088" y="12118"/>
                      <a:pt x="12045" y="12118"/>
                    </a:cubicBezTo>
                    <a:cubicBezTo>
                      <a:pt x="14919" y="12118"/>
                      <a:pt x="17868" y="11420"/>
                      <a:pt x="18860" y="8409"/>
                    </a:cubicBezTo>
                    <a:cubicBezTo>
                      <a:pt x="19383" y="6850"/>
                      <a:pt x="19360" y="4790"/>
                      <a:pt x="18276" y="3480"/>
                    </a:cubicBezTo>
                    <a:cubicBezTo>
                      <a:pt x="17207" y="2161"/>
                      <a:pt x="15509" y="1787"/>
                      <a:pt x="13896" y="1787"/>
                    </a:cubicBezTo>
                    <a:cubicBezTo>
                      <a:pt x="13820" y="1787"/>
                      <a:pt x="13744" y="1788"/>
                      <a:pt x="13668" y="1790"/>
                    </a:cubicBezTo>
                    <a:cubicBezTo>
                      <a:pt x="13381" y="1795"/>
                      <a:pt x="13088" y="1815"/>
                      <a:pt x="12798" y="1815"/>
                    </a:cubicBezTo>
                    <a:cubicBezTo>
                      <a:pt x="12486" y="1815"/>
                      <a:pt x="12178" y="1792"/>
                      <a:pt x="11883" y="1706"/>
                    </a:cubicBezTo>
                    <a:cubicBezTo>
                      <a:pt x="11382" y="1551"/>
                      <a:pt x="10930" y="1266"/>
                      <a:pt x="10466" y="1051"/>
                    </a:cubicBezTo>
                    <a:cubicBezTo>
                      <a:pt x="9466" y="587"/>
                      <a:pt x="8406" y="266"/>
                      <a:pt x="7322" y="87"/>
                    </a:cubicBezTo>
                    <a:cubicBezTo>
                      <a:pt x="6923" y="30"/>
                      <a:pt x="6521" y="1"/>
                      <a:pt x="61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40"/>
              <p:cNvSpPr/>
              <p:nvPr/>
            </p:nvSpPr>
            <p:spPr>
              <a:xfrm>
                <a:off x="5478000" y="1228100"/>
                <a:ext cx="139175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5567" h="2256" extrusionOk="0">
                    <a:moveTo>
                      <a:pt x="1415" y="1"/>
                    </a:moveTo>
                    <a:cubicBezTo>
                      <a:pt x="804" y="1"/>
                      <a:pt x="0" y="232"/>
                      <a:pt x="113" y="1003"/>
                    </a:cubicBezTo>
                    <a:cubicBezTo>
                      <a:pt x="233" y="1848"/>
                      <a:pt x="1340" y="2157"/>
                      <a:pt x="2054" y="2229"/>
                    </a:cubicBezTo>
                    <a:cubicBezTo>
                      <a:pt x="2249" y="2245"/>
                      <a:pt x="2470" y="2256"/>
                      <a:pt x="2703" y="2256"/>
                    </a:cubicBezTo>
                    <a:cubicBezTo>
                      <a:pt x="3495" y="2256"/>
                      <a:pt x="4431" y="2132"/>
                      <a:pt x="4983" y="1681"/>
                    </a:cubicBezTo>
                    <a:cubicBezTo>
                      <a:pt x="5459" y="1276"/>
                      <a:pt x="5567" y="514"/>
                      <a:pt x="4947" y="205"/>
                    </a:cubicBezTo>
                    <a:cubicBezTo>
                      <a:pt x="4923" y="194"/>
                      <a:pt x="4899" y="189"/>
                      <a:pt x="4875" y="189"/>
                    </a:cubicBezTo>
                    <a:cubicBezTo>
                      <a:pt x="4750" y="189"/>
                      <a:pt x="4653" y="334"/>
                      <a:pt x="4733" y="455"/>
                    </a:cubicBezTo>
                    <a:cubicBezTo>
                      <a:pt x="5281" y="1384"/>
                      <a:pt x="3721" y="1574"/>
                      <a:pt x="3364" y="1622"/>
                    </a:cubicBezTo>
                    <a:cubicBezTo>
                      <a:pt x="3099" y="1651"/>
                      <a:pt x="2843" y="1672"/>
                      <a:pt x="2581" y="1672"/>
                    </a:cubicBezTo>
                    <a:cubicBezTo>
                      <a:pt x="2525" y="1672"/>
                      <a:pt x="2468" y="1671"/>
                      <a:pt x="2411" y="1669"/>
                    </a:cubicBezTo>
                    <a:cubicBezTo>
                      <a:pt x="2383" y="1670"/>
                      <a:pt x="2355" y="1671"/>
                      <a:pt x="2327" y="1671"/>
                    </a:cubicBezTo>
                    <a:cubicBezTo>
                      <a:pt x="1964" y="1671"/>
                      <a:pt x="1612" y="1599"/>
                      <a:pt x="1280" y="1467"/>
                    </a:cubicBezTo>
                    <a:cubicBezTo>
                      <a:pt x="750" y="1219"/>
                      <a:pt x="966" y="633"/>
                      <a:pt x="1525" y="633"/>
                    </a:cubicBezTo>
                    <a:cubicBezTo>
                      <a:pt x="1531" y="633"/>
                      <a:pt x="1537" y="633"/>
                      <a:pt x="1542" y="633"/>
                    </a:cubicBezTo>
                    <a:cubicBezTo>
                      <a:pt x="1546" y="634"/>
                      <a:pt x="1550" y="634"/>
                      <a:pt x="1554" y="634"/>
                    </a:cubicBezTo>
                    <a:cubicBezTo>
                      <a:pt x="1946" y="634"/>
                      <a:pt x="1907" y="26"/>
                      <a:pt x="1506" y="2"/>
                    </a:cubicBezTo>
                    <a:cubicBezTo>
                      <a:pt x="1477" y="1"/>
                      <a:pt x="1446" y="1"/>
                      <a:pt x="14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40"/>
              <p:cNvSpPr/>
              <p:nvPr/>
            </p:nvSpPr>
            <p:spPr>
              <a:xfrm>
                <a:off x="5251925" y="1336500"/>
                <a:ext cx="11195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2984" extrusionOk="0">
                    <a:moveTo>
                      <a:pt x="1349" y="0"/>
                    </a:moveTo>
                    <a:cubicBezTo>
                      <a:pt x="884" y="0"/>
                      <a:pt x="402" y="205"/>
                      <a:pt x="203" y="643"/>
                    </a:cubicBezTo>
                    <a:cubicBezTo>
                      <a:pt x="1" y="1119"/>
                      <a:pt x="179" y="1750"/>
                      <a:pt x="703" y="1881"/>
                    </a:cubicBezTo>
                    <a:cubicBezTo>
                      <a:pt x="724" y="1886"/>
                      <a:pt x="744" y="1888"/>
                      <a:pt x="764" y="1888"/>
                    </a:cubicBezTo>
                    <a:cubicBezTo>
                      <a:pt x="986" y="1888"/>
                      <a:pt x="1093" y="1593"/>
                      <a:pt x="929" y="1429"/>
                    </a:cubicBezTo>
                    <a:cubicBezTo>
                      <a:pt x="572" y="1084"/>
                      <a:pt x="774" y="643"/>
                      <a:pt x="1275" y="619"/>
                    </a:cubicBezTo>
                    <a:cubicBezTo>
                      <a:pt x="1292" y="618"/>
                      <a:pt x="1310" y="618"/>
                      <a:pt x="1328" y="618"/>
                    </a:cubicBezTo>
                    <a:cubicBezTo>
                      <a:pt x="1687" y="618"/>
                      <a:pt x="2003" y="844"/>
                      <a:pt x="2287" y="1048"/>
                    </a:cubicBezTo>
                    <a:cubicBezTo>
                      <a:pt x="2929" y="1536"/>
                      <a:pt x="3358" y="2036"/>
                      <a:pt x="3394" y="2870"/>
                    </a:cubicBezTo>
                    <a:cubicBezTo>
                      <a:pt x="3394" y="2939"/>
                      <a:pt x="3454" y="2984"/>
                      <a:pt x="3515" y="2984"/>
                    </a:cubicBezTo>
                    <a:cubicBezTo>
                      <a:pt x="3549" y="2984"/>
                      <a:pt x="3583" y="2970"/>
                      <a:pt x="3608" y="2941"/>
                    </a:cubicBezTo>
                    <a:cubicBezTo>
                      <a:pt x="4477" y="1810"/>
                      <a:pt x="2644" y="215"/>
                      <a:pt x="1620" y="24"/>
                    </a:cubicBezTo>
                    <a:cubicBezTo>
                      <a:pt x="1532" y="8"/>
                      <a:pt x="1441" y="0"/>
                      <a:pt x="13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0"/>
              <p:cNvSpPr/>
              <p:nvPr/>
            </p:nvSpPr>
            <p:spPr>
              <a:xfrm>
                <a:off x="5288825" y="1152575"/>
                <a:ext cx="96575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4658" extrusionOk="0">
                    <a:moveTo>
                      <a:pt x="2687" y="1"/>
                    </a:moveTo>
                    <a:cubicBezTo>
                      <a:pt x="2263" y="1"/>
                      <a:pt x="1804" y="169"/>
                      <a:pt x="1453" y="428"/>
                    </a:cubicBezTo>
                    <a:cubicBezTo>
                      <a:pt x="584" y="1083"/>
                      <a:pt x="1" y="2202"/>
                      <a:pt x="37" y="3309"/>
                    </a:cubicBezTo>
                    <a:cubicBezTo>
                      <a:pt x="75" y="4147"/>
                      <a:pt x="616" y="4658"/>
                      <a:pt x="1343" y="4658"/>
                    </a:cubicBezTo>
                    <a:cubicBezTo>
                      <a:pt x="1524" y="4658"/>
                      <a:pt x="1718" y="4626"/>
                      <a:pt x="1918" y="4559"/>
                    </a:cubicBezTo>
                    <a:cubicBezTo>
                      <a:pt x="2894" y="4238"/>
                      <a:pt x="3763" y="3059"/>
                      <a:pt x="3763" y="2011"/>
                    </a:cubicBezTo>
                    <a:cubicBezTo>
                      <a:pt x="3756" y="1974"/>
                      <a:pt x="3724" y="1950"/>
                      <a:pt x="3690" y="1950"/>
                    </a:cubicBezTo>
                    <a:cubicBezTo>
                      <a:pt x="3670" y="1950"/>
                      <a:pt x="3650" y="1958"/>
                      <a:pt x="3632" y="1976"/>
                    </a:cubicBezTo>
                    <a:cubicBezTo>
                      <a:pt x="3275" y="2321"/>
                      <a:pt x="3108" y="2797"/>
                      <a:pt x="2799" y="3190"/>
                    </a:cubicBezTo>
                    <a:cubicBezTo>
                      <a:pt x="2505" y="3546"/>
                      <a:pt x="1873" y="4059"/>
                      <a:pt x="1362" y="4059"/>
                    </a:cubicBezTo>
                    <a:cubicBezTo>
                      <a:pt x="1088" y="4059"/>
                      <a:pt x="848" y="3911"/>
                      <a:pt x="715" y="3512"/>
                    </a:cubicBezTo>
                    <a:cubicBezTo>
                      <a:pt x="549" y="3023"/>
                      <a:pt x="846" y="2250"/>
                      <a:pt x="1072" y="1833"/>
                    </a:cubicBezTo>
                    <a:cubicBezTo>
                      <a:pt x="1192" y="1618"/>
                      <a:pt x="1346" y="1416"/>
                      <a:pt x="1525" y="1226"/>
                    </a:cubicBezTo>
                    <a:cubicBezTo>
                      <a:pt x="1719" y="1031"/>
                      <a:pt x="2274" y="573"/>
                      <a:pt x="2715" y="573"/>
                    </a:cubicBezTo>
                    <a:cubicBezTo>
                      <a:pt x="2949" y="573"/>
                      <a:pt x="3152" y="703"/>
                      <a:pt x="3251" y="1071"/>
                    </a:cubicBezTo>
                    <a:cubicBezTo>
                      <a:pt x="3287" y="1211"/>
                      <a:pt x="3388" y="1270"/>
                      <a:pt x="3495" y="1270"/>
                    </a:cubicBezTo>
                    <a:cubicBezTo>
                      <a:pt x="3671" y="1270"/>
                      <a:pt x="3863" y="1110"/>
                      <a:pt x="3811" y="880"/>
                    </a:cubicBezTo>
                    <a:cubicBezTo>
                      <a:pt x="3661" y="248"/>
                      <a:pt x="3200" y="1"/>
                      <a:pt x="26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0"/>
              <p:cNvSpPr/>
              <p:nvPr/>
            </p:nvSpPr>
            <p:spPr>
              <a:xfrm>
                <a:off x="5558525" y="1336225"/>
                <a:ext cx="1520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608" h="1181" extrusionOk="0">
                    <a:moveTo>
                      <a:pt x="163" y="0"/>
                    </a:moveTo>
                    <a:cubicBezTo>
                      <a:pt x="84" y="0"/>
                      <a:pt x="0" y="89"/>
                      <a:pt x="36" y="178"/>
                    </a:cubicBezTo>
                    <a:cubicBezTo>
                      <a:pt x="95" y="321"/>
                      <a:pt x="143" y="476"/>
                      <a:pt x="190" y="618"/>
                    </a:cubicBezTo>
                    <a:cubicBezTo>
                      <a:pt x="238" y="773"/>
                      <a:pt x="250" y="928"/>
                      <a:pt x="286" y="1083"/>
                    </a:cubicBezTo>
                    <a:cubicBezTo>
                      <a:pt x="302" y="1152"/>
                      <a:pt x="349" y="1181"/>
                      <a:pt x="399" y="1181"/>
                    </a:cubicBezTo>
                    <a:cubicBezTo>
                      <a:pt x="461" y="1181"/>
                      <a:pt x="528" y="1137"/>
                      <a:pt x="548" y="1071"/>
                    </a:cubicBezTo>
                    <a:cubicBezTo>
                      <a:pt x="607" y="690"/>
                      <a:pt x="500" y="309"/>
                      <a:pt x="238" y="35"/>
                    </a:cubicBezTo>
                    <a:cubicBezTo>
                      <a:pt x="217" y="11"/>
                      <a:pt x="190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0"/>
              <p:cNvSpPr/>
              <p:nvPr/>
            </p:nvSpPr>
            <p:spPr>
              <a:xfrm>
                <a:off x="5542600" y="1346550"/>
                <a:ext cx="16225" cy="227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909" extrusionOk="0">
                    <a:moveTo>
                      <a:pt x="278" y="0"/>
                    </a:moveTo>
                    <a:cubicBezTo>
                      <a:pt x="139" y="0"/>
                      <a:pt x="1" y="151"/>
                      <a:pt x="113" y="289"/>
                    </a:cubicBezTo>
                    <a:cubicBezTo>
                      <a:pt x="208" y="432"/>
                      <a:pt x="268" y="598"/>
                      <a:pt x="280" y="777"/>
                    </a:cubicBezTo>
                    <a:cubicBezTo>
                      <a:pt x="287" y="861"/>
                      <a:pt x="356" y="908"/>
                      <a:pt x="426" y="908"/>
                    </a:cubicBezTo>
                    <a:cubicBezTo>
                      <a:pt x="475" y="908"/>
                      <a:pt x="524" y="885"/>
                      <a:pt x="554" y="837"/>
                    </a:cubicBezTo>
                    <a:cubicBezTo>
                      <a:pt x="649" y="575"/>
                      <a:pt x="601" y="289"/>
                      <a:pt x="423" y="75"/>
                    </a:cubicBezTo>
                    <a:cubicBezTo>
                      <a:pt x="383" y="22"/>
                      <a:pt x="330" y="0"/>
                      <a:pt x="2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40"/>
              <p:cNvSpPr/>
              <p:nvPr/>
            </p:nvSpPr>
            <p:spPr>
              <a:xfrm>
                <a:off x="5620525" y="1217125"/>
                <a:ext cx="17475" cy="44750"/>
              </a:xfrm>
              <a:custGeom>
                <a:avLst/>
                <a:gdLst/>
                <a:ahLst/>
                <a:cxnLst/>
                <a:rect l="l" t="t" r="r" b="b"/>
                <a:pathLst>
                  <a:path w="699" h="1790" extrusionOk="0">
                    <a:moveTo>
                      <a:pt x="147" y="0"/>
                    </a:moveTo>
                    <a:cubicBezTo>
                      <a:pt x="69" y="0"/>
                      <a:pt x="1" y="80"/>
                      <a:pt x="20" y="168"/>
                    </a:cubicBezTo>
                    <a:cubicBezTo>
                      <a:pt x="139" y="430"/>
                      <a:pt x="294" y="668"/>
                      <a:pt x="306" y="977"/>
                    </a:cubicBezTo>
                    <a:cubicBezTo>
                      <a:pt x="330" y="1227"/>
                      <a:pt x="175" y="1477"/>
                      <a:pt x="235" y="1715"/>
                    </a:cubicBezTo>
                    <a:cubicBezTo>
                      <a:pt x="254" y="1765"/>
                      <a:pt x="299" y="1790"/>
                      <a:pt x="341" y="1790"/>
                    </a:cubicBezTo>
                    <a:cubicBezTo>
                      <a:pt x="349" y="1790"/>
                      <a:pt x="358" y="1789"/>
                      <a:pt x="366" y="1787"/>
                    </a:cubicBezTo>
                    <a:cubicBezTo>
                      <a:pt x="663" y="1656"/>
                      <a:pt x="699" y="1192"/>
                      <a:pt x="675" y="906"/>
                    </a:cubicBezTo>
                    <a:cubicBezTo>
                      <a:pt x="639" y="560"/>
                      <a:pt x="508" y="203"/>
                      <a:pt x="199" y="13"/>
                    </a:cubicBezTo>
                    <a:cubicBezTo>
                      <a:pt x="182" y="4"/>
                      <a:pt x="164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40"/>
              <p:cNvSpPr/>
              <p:nvPr/>
            </p:nvSpPr>
            <p:spPr>
              <a:xfrm>
                <a:off x="5288800" y="1250000"/>
                <a:ext cx="103150" cy="46575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1863" extrusionOk="0">
                    <a:moveTo>
                      <a:pt x="4022" y="1"/>
                    </a:moveTo>
                    <a:cubicBezTo>
                      <a:pt x="4007" y="1"/>
                      <a:pt x="3992" y="6"/>
                      <a:pt x="3979" y="19"/>
                    </a:cubicBezTo>
                    <a:cubicBezTo>
                      <a:pt x="3258" y="640"/>
                      <a:pt x="2406" y="1549"/>
                      <a:pt x="1509" y="1549"/>
                    </a:cubicBezTo>
                    <a:cubicBezTo>
                      <a:pt x="1116" y="1549"/>
                      <a:pt x="714" y="1374"/>
                      <a:pt x="311" y="924"/>
                    </a:cubicBezTo>
                    <a:cubicBezTo>
                      <a:pt x="283" y="893"/>
                      <a:pt x="250" y="880"/>
                      <a:pt x="217" y="880"/>
                    </a:cubicBezTo>
                    <a:cubicBezTo>
                      <a:pt x="109" y="880"/>
                      <a:pt x="1" y="1017"/>
                      <a:pt x="73" y="1127"/>
                    </a:cubicBezTo>
                    <a:cubicBezTo>
                      <a:pt x="429" y="1653"/>
                      <a:pt x="902" y="1862"/>
                      <a:pt x="1403" y="1862"/>
                    </a:cubicBezTo>
                    <a:cubicBezTo>
                      <a:pt x="2444" y="1862"/>
                      <a:pt x="3607" y="959"/>
                      <a:pt x="4098" y="115"/>
                    </a:cubicBezTo>
                    <a:cubicBezTo>
                      <a:pt x="4125" y="68"/>
                      <a:pt x="4074" y="1"/>
                      <a:pt x="40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40"/>
              <p:cNvSpPr/>
              <p:nvPr/>
            </p:nvSpPr>
            <p:spPr>
              <a:xfrm>
                <a:off x="5250150" y="1164325"/>
                <a:ext cx="39200" cy="9112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645" extrusionOk="0">
                    <a:moveTo>
                      <a:pt x="1362" y="1"/>
                    </a:moveTo>
                    <a:cubicBezTo>
                      <a:pt x="1322" y="1"/>
                      <a:pt x="1283" y="19"/>
                      <a:pt x="1250" y="65"/>
                    </a:cubicBezTo>
                    <a:cubicBezTo>
                      <a:pt x="655" y="922"/>
                      <a:pt x="0" y="2744"/>
                      <a:pt x="857" y="3625"/>
                    </a:cubicBezTo>
                    <a:cubicBezTo>
                      <a:pt x="871" y="3639"/>
                      <a:pt x="886" y="3645"/>
                      <a:pt x="900" y="3645"/>
                    </a:cubicBezTo>
                    <a:cubicBezTo>
                      <a:pt x="935" y="3645"/>
                      <a:pt x="965" y="3611"/>
                      <a:pt x="965" y="3577"/>
                    </a:cubicBezTo>
                    <a:cubicBezTo>
                      <a:pt x="988" y="2982"/>
                      <a:pt x="834" y="2482"/>
                      <a:pt x="941" y="1875"/>
                    </a:cubicBezTo>
                    <a:cubicBezTo>
                      <a:pt x="1048" y="1303"/>
                      <a:pt x="1322" y="791"/>
                      <a:pt x="1524" y="256"/>
                    </a:cubicBezTo>
                    <a:cubicBezTo>
                      <a:pt x="1567" y="134"/>
                      <a:pt x="1466" y="1"/>
                      <a:pt x="13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40"/>
              <p:cNvSpPr/>
              <p:nvPr/>
            </p:nvSpPr>
            <p:spPr>
              <a:xfrm>
                <a:off x="5390100" y="1357250"/>
                <a:ext cx="16925" cy="284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137" extrusionOk="0">
                    <a:moveTo>
                      <a:pt x="147" y="0"/>
                    </a:moveTo>
                    <a:cubicBezTo>
                      <a:pt x="65" y="0"/>
                      <a:pt x="1" y="85"/>
                      <a:pt x="22" y="170"/>
                    </a:cubicBezTo>
                    <a:cubicBezTo>
                      <a:pt x="81" y="301"/>
                      <a:pt x="153" y="432"/>
                      <a:pt x="224" y="563"/>
                    </a:cubicBezTo>
                    <a:cubicBezTo>
                      <a:pt x="296" y="706"/>
                      <a:pt x="331" y="861"/>
                      <a:pt x="320" y="1028"/>
                    </a:cubicBezTo>
                    <a:cubicBezTo>
                      <a:pt x="320" y="1101"/>
                      <a:pt x="379" y="1136"/>
                      <a:pt x="441" y="1136"/>
                    </a:cubicBezTo>
                    <a:cubicBezTo>
                      <a:pt x="501" y="1136"/>
                      <a:pt x="564" y="1104"/>
                      <a:pt x="581" y="1040"/>
                    </a:cubicBezTo>
                    <a:cubicBezTo>
                      <a:pt x="677" y="694"/>
                      <a:pt x="605" y="87"/>
                      <a:pt x="177" y="4"/>
                    </a:cubicBezTo>
                    <a:cubicBezTo>
                      <a:pt x="167" y="1"/>
                      <a:pt x="157" y="0"/>
                      <a:pt x="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40"/>
              <p:cNvSpPr/>
              <p:nvPr/>
            </p:nvSpPr>
            <p:spPr>
              <a:xfrm>
                <a:off x="5377275" y="1369825"/>
                <a:ext cx="1457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583" h="976" extrusionOk="0">
                    <a:moveTo>
                      <a:pt x="224" y="0"/>
                    </a:moveTo>
                    <a:cubicBezTo>
                      <a:pt x="108" y="0"/>
                      <a:pt x="0" y="93"/>
                      <a:pt x="59" y="239"/>
                    </a:cubicBezTo>
                    <a:cubicBezTo>
                      <a:pt x="154" y="465"/>
                      <a:pt x="201" y="739"/>
                      <a:pt x="368" y="941"/>
                    </a:cubicBezTo>
                    <a:cubicBezTo>
                      <a:pt x="385" y="964"/>
                      <a:pt x="413" y="976"/>
                      <a:pt x="439" y="976"/>
                    </a:cubicBezTo>
                    <a:cubicBezTo>
                      <a:pt x="469" y="976"/>
                      <a:pt x="498" y="961"/>
                      <a:pt x="511" y="929"/>
                    </a:cubicBezTo>
                    <a:cubicBezTo>
                      <a:pt x="571" y="810"/>
                      <a:pt x="582" y="668"/>
                      <a:pt x="547" y="537"/>
                    </a:cubicBezTo>
                    <a:cubicBezTo>
                      <a:pt x="523" y="394"/>
                      <a:pt x="475" y="251"/>
                      <a:pt x="416" y="120"/>
                    </a:cubicBezTo>
                    <a:cubicBezTo>
                      <a:pt x="374" y="37"/>
                      <a:pt x="297" y="0"/>
                      <a:pt x="2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40"/>
              <p:cNvSpPr/>
              <p:nvPr/>
            </p:nvSpPr>
            <p:spPr>
              <a:xfrm>
                <a:off x="5457050" y="1159875"/>
                <a:ext cx="1517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950" extrusionOk="0">
                    <a:moveTo>
                      <a:pt x="381" y="0"/>
                    </a:moveTo>
                    <a:cubicBezTo>
                      <a:pt x="323" y="0"/>
                      <a:pt x="267" y="33"/>
                      <a:pt x="261" y="100"/>
                    </a:cubicBezTo>
                    <a:cubicBezTo>
                      <a:pt x="261" y="338"/>
                      <a:pt x="189" y="576"/>
                      <a:pt x="58" y="779"/>
                    </a:cubicBezTo>
                    <a:cubicBezTo>
                      <a:pt x="0" y="856"/>
                      <a:pt x="53" y="950"/>
                      <a:pt x="125" y="950"/>
                    </a:cubicBezTo>
                    <a:cubicBezTo>
                      <a:pt x="142" y="950"/>
                      <a:pt x="160" y="945"/>
                      <a:pt x="178" y="934"/>
                    </a:cubicBezTo>
                    <a:cubicBezTo>
                      <a:pt x="463" y="755"/>
                      <a:pt x="606" y="410"/>
                      <a:pt x="511" y="88"/>
                    </a:cubicBezTo>
                    <a:cubicBezTo>
                      <a:pt x="493" y="30"/>
                      <a:pt x="436" y="0"/>
                      <a:pt x="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40"/>
              <p:cNvSpPr/>
              <p:nvPr/>
            </p:nvSpPr>
            <p:spPr>
              <a:xfrm>
                <a:off x="5442575" y="1151325"/>
                <a:ext cx="1685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985" extrusionOk="0">
                    <a:moveTo>
                      <a:pt x="424" y="1"/>
                    </a:moveTo>
                    <a:cubicBezTo>
                      <a:pt x="337" y="1"/>
                      <a:pt x="245" y="65"/>
                      <a:pt x="245" y="168"/>
                    </a:cubicBezTo>
                    <a:cubicBezTo>
                      <a:pt x="245" y="406"/>
                      <a:pt x="185" y="633"/>
                      <a:pt x="42" y="823"/>
                    </a:cubicBezTo>
                    <a:cubicBezTo>
                      <a:pt x="1" y="886"/>
                      <a:pt x="32" y="984"/>
                      <a:pt x="112" y="984"/>
                    </a:cubicBezTo>
                    <a:cubicBezTo>
                      <a:pt x="123" y="984"/>
                      <a:pt x="136" y="982"/>
                      <a:pt x="149" y="978"/>
                    </a:cubicBezTo>
                    <a:cubicBezTo>
                      <a:pt x="495" y="835"/>
                      <a:pt x="673" y="454"/>
                      <a:pt x="566" y="109"/>
                    </a:cubicBezTo>
                    <a:cubicBezTo>
                      <a:pt x="546" y="34"/>
                      <a:pt x="486" y="1"/>
                      <a:pt x="4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7" name="Google Shape;2867;p40"/>
            <p:cNvSpPr/>
            <p:nvPr/>
          </p:nvSpPr>
          <p:spPr>
            <a:xfrm>
              <a:off x="7553125" y="1004450"/>
              <a:ext cx="479850" cy="554525"/>
            </a:xfrm>
            <a:custGeom>
              <a:avLst/>
              <a:gdLst/>
              <a:ahLst/>
              <a:cxnLst/>
              <a:rect l="l" t="t" r="r" b="b"/>
              <a:pathLst>
                <a:path w="19194" h="22181" extrusionOk="0">
                  <a:moveTo>
                    <a:pt x="8115" y="836"/>
                  </a:moveTo>
                  <a:cubicBezTo>
                    <a:pt x="9365" y="836"/>
                    <a:pt x="10609" y="1040"/>
                    <a:pt x="11800" y="1504"/>
                  </a:cubicBezTo>
                  <a:cubicBezTo>
                    <a:pt x="14395" y="2540"/>
                    <a:pt x="16300" y="4636"/>
                    <a:pt x="16907" y="7374"/>
                  </a:cubicBezTo>
                  <a:cubicBezTo>
                    <a:pt x="18086" y="12684"/>
                    <a:pt x="15360" y="18876"/>
                    <a:pt x="10073" y="20733"/>
                  </a:cubicBezTo>
                  <a:cubicBezTo>
                    <a:pt x="8970" y="21118"/>
                    <a:pt x="7851" y="21282"/>
                    <a:pt x="6734" y="21282"/>
                  </a:cubicBezTo>
                  <a:cubicBezTo>
                    <a:pt x="5017" y="21282"/>
                    <a:pt x="3305" y="20893"/>
                    <a:pt x="1667" y="20316"/>
                  </a:cubicBezTo>
                  <a:cubicBezTo>
                    <a:pt x="5644" y="18530"/>
                    <a:pt x="8990" y="15387"/>
                    <a:pt x="9549" y="10815"/>
                  </a:cubicBezTo>
                  <a:cubicBezTo>
                    <a:pt x="9776" y="8803"/>
                    <a:pt x="9359" y="6767"/>
                    <a:pt x="8359" y="5017"/>
                  </a:cubicBezTo>
                  <a:cubicBezTo>
                    <a:pt x="8347" y="4969"/>
                    <a:pt x="8335" y="4933"/>
                    <a:pt x="8311" y="4898"/>
                  </a:cubicBezTo>
                  <a:cubicBezTo>
                    <a:pt x="8287" y="4862"/>
                    <a:pt x="8252" y="4814"/>
                    <a:pt x="8228" y="4779"/>
                  </a:cubicBezTo>
                  <a:cubicBezTo>
                    <a:pt x="7513" y="3576"/>
                    <a:pt x="6478" y="2600"/>
                    <a:pt x="5239" y="1969"/>
                  </a:cubicBezTo>
                  <a:cubicBezTo>
                    <a:pt x="4906" y="1766"/>
                    <a:pt x="4561" y="1600"/>
                    <a:pt x="4215" y="1445"/>
                  </a:cubicBezTo>
                  <a:cubicBezTo>
                    <a:pt x="5484" y="1061"/>
                    <a:pt x="6802" y="836"/>
                    <a:pt x="8115" y="836"/>
                  </a:cubicBezTo>
                  <a:close/>
                  <a:moveTo>
                    <a:pt x="8139" y="1"/>
                  </a:moveTo>
                  <a:cubicBezTo>
                    <a:pt x="6328" y="1"/>
                    <a:pt x="4499" y="394"/>
                    <a:pt x="2799" y="1040"/>
                  </a:cubicBezTo>
                  <a:cubicBezTo>
                    <a:pt x="2370" y="1207"/>
                    <a:pt x="2525" y="1743"/>
                    <a:pt x="2894" y="1850"/>
                  </a:cubicBezTo>
                  <a:cubicBezTo>
                    <a:pt x="3620" y="2064"/>
                    <a:pt x="4311" y="2362"/>
                    <a:pt x="4965" y="2743"/>
                  </a:cubicBezTo>
                  <a:cubicBezTo>
                    <a:pt x="7763" y="4505"/>
                    <a:pt x="9299" y="7636"/>
                    <a:pt x="8680" y="11137"/>
                  </a:cubicBezTo>
                  <a:cubicBezTo>
                    <a:pt x="7954" y="15411"/>
                    <a:pt x="4394" y="18697"/>
                    <a:pt x="370" y="19947"/>
                  </a:cubicBezTo>
                  <a:cubicBezTo>
                    <a:pt x="1" y="20066"/>
                    <a:pt x="48" y="20578"/>
                    <a:pt x="346" y="20721"/>
                  </a:cubicBezTo>
                  <a:cubicBezTo>
                    <a:pt x="2243" y="21645"/>
                    <a:pt x="4415" y="22180"/>
                    <a:pt x="6560" y="22180"/>
                  </a:cubicBezTo>
                  <a:cubicBezTo>
                    <a:pt x="7511" y="22180"/>
                    <a:pt x="8457" y="22075"/>
                    <a:pt x="9371" y="21852"/>
                  </a:cubicBezTo>
                  <a:cubicBezTo>
                    <a:pt x="12228" y="21150"/>
                    <a:pt x="14657" y="19245"/>
                    <a:pt x="16169" y="16732"/>
                  </a:cubicBezTo>
                  <a:cubicBezTo>
                    <a:pt x="19193" y="11684"/>
                    <a:pt x="18753" y="4160"/>
                    <a:pt x="13145" y="1195"/>
                  </a:cubicBezTo>
                  <a:cubicBezTo>
                    <a:pt x="11576" y="358"/>
                    <a:pt x="9865" y="1"/>
                    <a:pt x="8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0"/>
            <p:cNvSpPr/>
            <p:nvPr/>
          </p:nvSpPr>
          <p:spPr>
            <a:xfrm>
              <a:off x="7743975" y="1048150"/>
              <a:ext cx="125000" cy="373950"/>
            </a:xfrm>
            <a:custGeom>
              <a:avLst/>
              <a:gdLst/>
              <a:ahLst/>
              <a:cxnLst/>
              <a:rect l="l" t="t" r="r" b="b"/>
              <a:pathLst>
                <a:path w="5000" h="14958" extrusionOk="0">
                  <a:moveTo>
                    <a:pt x="241" y="1"/>
                  </a:moveTo>
                  <a:cubicBezTo>
                    <a:pt x="88" y="1"/>
                    <a:pt x="0" y="228"/>
                    <a:pt x="153" y="304"/>
                  </a:cubicBezTo>
                  <a:cubicBezTo>
                    <a:pt x="2761" y="1697"/>
                    <a:pt x="4106" y="4459"/>
                    <a:pt x="4178" y="7365"/>
                  </a:cubicBezTo>
                  <a:cubicBezTo>
                    <a:pt x="4237" y="10198"/>
                    <a:pt x="3011" y="12460"/>
                    <a:pt x="1344" y="14627"/>
                  </a:cubicBezTo>
                  <a:cubicBezTo>
                    <a:pt x="1235" y="14782"/>
                    <a:pt x="1396" y="14957"/>
                    <a:pt x="1553" y="14957"/>
                  </a:cubicBezTo>
                  <a:cubicBezTo>
                    <a:pt x="1602" y="14957"/>
                    <a:pt x="1650" y="14941"/>
                    <a:pt x="1689" y="14901"/>
                  </a:cubicBezTo>
                  <a:cubicBezTo>
                    <a:pt x="3892" y="12758"/>
                    <a:pt x="4999" y="9424"/>
                    <a:pt x="4618" y="6388"/>
                  </a:cubicBezTo>
                  <a:cubicBezTo>
                    <a:pt x="4320" y="3959"/>
                    <a:pt x="2927" y="637"/>
                    <a:pt x="284" y="6"/>
                  </a:cubicBezTo>
                  <a:cubicBezTo>
                    <a:pt x="269" y="3"/>
                    <a:pt x="255" y="1"/>
                    <a:pt x="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0"/>
            <p:cNvSpPr/>
            <p:nvPr/>
          </p:nvSpPr>
          <p:spPr>
            <a:xfrm>
              <a:off x="7952925" y="1501325"/>
              <a:ext cx="16400" cy="12525"/>
            </a:xfrm>
            <a:custGeom>
              <a:avLst/>
              <a:gdLst/>
              <a:ahLst/>
              <a:cxnLst/>
              <a:rect l="l" t="t" r="r" b="b"/>
              <a:pathLst>
                <a:path w="656" h="501" extrusionOk="0">
                  <a:moveTo>
                    <a:pt x="334" y="1"/>
                  </a:moveTo>
                  <a:cubicBezTo>
                    <a:pt x="0" y="1"/>
                    <a:pt x="0" y="501"/>
                    <a:pt x="334" y="501"/>
                  </a:cubicBezTo>
                  <a:cubicBezTo>
                    <a:pt x="655" y="501"/>
                    <a:pt x="655" y="1"/>
                    <a:pt x="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0"/>
            <p:cNvSpPr/>
            <p:nvPr/>
          </p:nvSpPr>
          <p:spPr>
            <a:xfrm>
              <a:off x="7718025" y="1459650"/>
              <a:ext cx="12525" cy="9550"/>
            </a:xfrm>
            <a:custGeom>
              <a:avLst/>
              <a:gdLst/>
              <a:ahLst/>
              <a:cxnLst/>
              <a:rect l="l" t="t" r="r" b="b"/>
              <a:pathLst>
                <a:path w="501" h="382" extrusionOk="0">
                  <a:moveTo>
                    <a:pt x="251" y="1"/>
                  </a:moveTo>
                  <a:cubicBezTo>
                    <a:pt x="1" y="1"/>
                    <a:pt x="1" y="382"/>
                    <a:pt x="251" y="382"/>
                  </a:cubicBezTo>
                  <a:cubicBezTo>
                    <a:pt x="501" y="382"/>
                    <a:pt x="501" y="1"/>
                    <a:pt x="2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0"/>
            <p:cNvSpPr/>
            <p:nvPr/>
          </p:nvSpPr>
          <p:spPr>
            <a:xfrm>
              <a:off x="7723100" y="1495075"/>
              <a:ext cx="14900" cy="12225"/>
            </a:xfrm>
            <a:custGeom>
              <a:avLst/>
              <a:gdLst/>
              <a:ahLst/>
              <a:cxnLst/>
              <a:rect l="l" t="t" r="r" b="b"/>
              <a:pathLst>
                <a:path w="596" h="489" extrusionOk="0">
                  <a:moveTo>
                    <a:pt x="298" y="1"/>
                  </a:moveTo>
                  <a:cubicBezTo>
                    <a:pt x="0" y="25"/>
                    <a:pt x="0" y="465"/>
                    <a:pt x="298" y="489"/>
                  </a:cubicBezTo>
                  <a:cubicBezTo>
                    <a:pt x="595" y="465"/>
                    <a:pt x="595" y="25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0"/>
            <p:cNvSpPr/>
            <p:nvPr/>
          </p:nvSpPr>
          <p:spPr>
            <a:xfrm>
              <a:off x="7755475" y="1505125"/>
              <a:ext cx="15350" cy="11225"/>
            </a:xfrm>
            <a:custGeom>
              <a:avLst/>
              <a:gdLst/>
              <a:ahLst/>
              <a:cxnLst/>
              <a:rect l="l" t="t" r="r" b="b"/>
              <a:pathLst>
                <a:path w="614" h="449" extrusionOk="0">
                  <a:moveTo>
                    <a:pt x="328" y="0"/>
                  </a:moveTo>
                  <a:cubicBezTo>
                    <a:pt x="282" y="0"/>
                    <a:pt x="235" y="19"/>
                    <a:pt x="193" y="63"/>
                  </a:cubicBezTo>
                  <a:lnTo>
                    <a:pt x="146" y="111"/>
                  </a:lnTo>
                  <a:cubicBezTo>
                    <a:pt x="1" y="256"/>
                    <a:pt x="125" y="449"/>
                    <a:pt x="276" y="449"/>
                  </a:cubicBezTo>
                  <a:cubicBezTo>
                    <a:pt x="324" y="449"/>
                    <a:pt x="374" y="430"/>
                    <a:pt x="420" y="385"/>
                  </a:cubicBezTo>
                  <a:lnTo>
                    <a:pt x="467" y="337"/>
                  </a:lnTo>
                  <a:cubicBezTo>
                    <a:pt x="613" y="200"/>
                    <a:pt x="479" y="0"/>
                    <a:pt x="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0"/>
            <p:cNvSpPr/>
            <p:nvPr/>
          </p:nvSpPr>
          <p:spPr>
            <a:xfrm>
              <a:off x="7818625" y="1475425"/>
              <a:ext cx="14925" cy="11050"/>
            </a:xfrm>
            <a:custGeom>
              <a:avLst/>
              <a:gdLst/>
              <a:ahLst/>
              <a:cxnLst/>
              <a:rect l="l" t="t" r="r" b="b"/>
              <a:pathLst>
                <a:path w="597" h="442" extrusionOk="0">
                  <a:moveTo>
                    <a:pt x="310" y="1"/>
                  </a:moveTo>
                  <a:cubicBezTo>
                    <a:pt x="306" y="1"/>
                    <a:pt x="302" y="1"/>
                    <a:pt x="299" y="1"/>
                  </a:cubicBezTo>
                  <a:cubicBezTo>
                    <a:pt x="1" y="1"/>
                    <a:pt x="1" y="441"/>
                    <a:pt x="299" y="441"/>
                  </a:cubicBezTo>
                  <a:cubicBezTo>
                    <a:pt x="592" y="441"/>
                    <a:pt x="596" y="1"/>
                    <a:pt x="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0"/>
            <p:cNvSpPr/>
            <p:nvPr/>
          </p:nvSpPr>
          <p:spPr>
            <a:xfrm>
              <a:off x="7857925" y="1429000"/>
              <a:ext cx="14900" cy="12225"/>
            </a:xfrm>
            <a:custGeom>
              <a:avLst/>
              <a:gdLst/>
              <a:ahLst/>
              <a:cxnLst/>
              <a:rect l="l" t="t" r="r" b="b"/>
              <a:pathLst>
                <a:path w="596" h="489" extrusionOk="0">
                  <a:moveTo>
                    <a:pt x="298" y="1"/>
                  </a:moveTo>
                  <a:cubicBezTo>
                    <a:pt x="1" y="24"/>
                    <a:pt x="1" y="465"/>
                    <a:pt x="298" y="489"/>
                  </a:cubicBezTo>
                  <a:cubicBezTo>
                    <a:pt x="596" y="465"/>
                    <a:pt x="596" y="24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0"/>
            <p:cNvSpPr/>
            <p:nvPr/>
          </p:nvSpPr>
          <p:spPr>
            <a:xfrm>
              <a:off x="7781300" y="1464350"/>
              <a:ext cx="17075" cy="11725"/>
            </a:xfrm>
            <a:custGeom>
              <a:avLst/>
              <a:gdLst/>
              <a:ahLst/>
              <a:cxnLst/>
              <a:rect l="l" t="t" r="r" b="b"/>
              <a:pathLst>
                <a:path w="683" h="469" extrusionOk="0">
                  <a:moveTo>
                    <a:pt x="367" y="0"/>
                  </a:moveTo>
                  <a:cubicBezTo>
                    <a:pt x="336" y="0"/>
                    <a:pt x="302" y="8"/>
                    <a:pt x="268" y="27"/>
                  </a:cubicBezTo>
                  <a:lnTo>
                    <a:pt x="160" y="87"/>
                  </a:lnTo>
                  <a:cubicBezTo>
                    <a:pt x="1" y="183"/>
                    <a:pt x="79" y="469"/>
                    <a:pt x="251" y="469"/>
                  </a:cubicBezTo>
                  <a:cubicBezTo>
                    <a:pt x="271" y="469"/>
                    <a:pt x="292" y="465"/>
                    <a:pt x="315" y="456"/>
                  </a:cubicBezTo>
                  <a:lnTo>
                    <a:pt x="458" y="384"/>
                  </a:lnTo>
                  <a:cubicBezTo>
                    <a:pt x="682" y="293"/>
                    <a:pt x="557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0"/>
            <p:cNvSpPr/>
            <p:nvPr/>
          </p:nvSpPr>
          <p:spPr>
            <a:xfrm>
              <a:off x="7752550" y="1442100"/>
              <a:ext cx="14925" cy="11325"/>
            </a:xfrm>
            <a:custGeom>
              <a:avLst/>
              <a:gdLst/>
              <a:ahLst/>
              <a:cxnLst/>
              <a:rect l="l" t="t" r="r" b="b"/>
              <a:pathLst>
                <a:path w="597" h="453" extrusionOk="0">
                  <a:moveTo>
                    <a:pt x="298" y="0"/>
                  </a:moveTo>
                  <a:cubicBezTo>
                    <a:pt x="1" y="0"/>
                    <a:pt x="1" y="453"/>
                    <a:pt x="298" y="453"/>
                  </a:cubicBezTo>
                  <a:cubicBezTo>
                    <a:pt x="596" y="453"/>
                    <a:pt x="596" y="0"/>
                    <a:pt x="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0"/>
            <p:cNvSpPr/>
            <p:nvPr/>
          </p:nvSpPr>
          <p:spPr>
            <a:xfrm>
              <a:off x="5810275" y="4160325"/>
              <a:ext cx="172375" cy="164875"/>
            </a:xfrm>
            <a:custGeom>
              <a:avLst/>
              <a:gdLst/>
              <a:ahLst/>
              <a:cxnLst/>
              <a:rect l="l" t="t" r="r" b="b"/>
              <a:pathLst>
                <a:path w="6895" h="6595" extrusionOk="0">
                  <a:moveTo>
                    <a:pt x="3525" y="748"/>
                  </a:moveTo>
                  <a:lnTo>
                    <a:pt x="3525" y="748"/>
                  </a:lnTo>
                  <a:cubicBezTo>
                    <a:pt x="3775" y="1320"/>
                    <a:pt x="3954" y="1903"/>
                    <a:pt x="4073" y="2510"/>
                  </a:cubicBezTo>
                  <a:cubicBezTo>
                    <a:pt x="4073" y="2570"/>
                    <a:pt x="4097" y="2641"/>
                    <a:pt x="4120" y="2701"/>
                  </a:cubicBezTo>
                  <a:cubicBezTo>
                    <a:pt x="4216" y="2855"/>
                    <a:pt x="4418" y="2903"/>
                    <a:pt x="4597" y="2939"/>
                  </a:cubicBezTo>
                  <a:cubicBezTo>
                    <a:pt x="5037" y="3022"/>
                    <a:pt x="5478" y="3082"/>
                    <a:pt x="5930" y="3129"/>
                  </a:cubicBezTo>
                  <a:cubicBezTo>
                    <a:pt x="5597" y="3451"/>
                    <a:pt x="5216" y="3725"/>
                    <a:pt x="4787" y="3927"/>
                  </a:cubicBezTo>
                  <a:lnTo>
                    <a:pt x="4716" y="3975"/>
                  </a:lnTo>
                  <a:cubicBezTo>
                    <a:pt x="4680" y="3987"/>
                    <a:pt x="4644" y="4022"/>
                    <a:pt x="4620" y="4046"/>
                  </a:cubicBezTo>
                  <a:cubicBezTo>
                    <a:pt x="4525" y="4165"/>
                    <a:pt x="4573" y="4332"/>
                    <a:pt x="4620" y="4463"/>
                  </a:cubicBezTo>
                  <a:lnTo>
                    <a:pt x="5049" y="5784"/>
                  </a:lnTo>
                  <a:lnTo>
                    <a:pt x="3596" y="5058"/>
                  </a:lnTo>
                  <a:cubicBezTo>
                    <a:pt x="3497" y="4994"/>
                    <a:pt x="3387" y="4962"/>
                    <a:pt x="3279" y="4962"/>
                  </a:cubicBezTo>
                  <a:cubicBezTo>
                    <a:pt x="3127" y="4962"/>
                    <a:pt x="2976" y="5023"/>
                    <a:pt x="2858" y="5141"/>
                  </a:cubicBezTo>
                  <a:lnTo>
                    <a:pt x="1870" y="5796"/>
                  </a:lnTo>
                  <a:cubicBezTo>
                    <a:pt x="1941" y="5368"/>
                    <a:pt x="2072" y="4963"/>
                    <a:pt x="2263" y="4582"/>
                  </a:cubicBezTo>
                  <a:cubicBezTo>
                    <a:pt x="2299" y="4522"/>
                    <a:pt x="2322" y="4451"/>
                    <a:pt x="2334" y="4379"/>
                  </a:cubicBezTo>
                  <a:cubicBezTo>
                    <a:pt x="2334" y="4225"/>
                    <a:pt x="2203" y="4118"/>
                    <a:pt x="2096" y="4034"/>
                  </a:cubicBezTo>
                  <a:cubicBezTo>
                    <a:pt x="1620" y="3665"/>
                    <a:pt x="1203" y="3236"/>
                    <a:pt x="846" y="2760"/>
                  </a:cubicBezTo>
                  <a:lnTo>
                    <a:pt x="846" y="2760"/>
                  </a:lnTo>
                  <a:lnTo>
                    <a:pt x="2382" y="2867"/>
                  </a:lnTo>
                  <a:cubicBezTo>
                    <a:pt x="2399" y="2869"/>
                    <a:pt x="2415" y="2870"/>
                    <a:pt x="2430" y="2870"/>
                  </a:cubicBezTo>
                  <a:cubicBezTo>
                    <a:pt x="2608" y="2870"/>
                    <a:pt x="2673" y="2746"/>
                    <a:pt x="2739" y="2582"/>
                  </a:cubicBezTo>
                  <a:cubicBezTo>
                    <a:pt x="2894" y="2129"/>
                    <a:pt x="3108" y="1677"/>
                    <a:pt x="3299" y="1236"/>
                  </a:cubicBezTo>
                  <a:cubicBezTo>
                    <a:pt x="3335" y="1165"/>
                    <a:pt x="3549" y="808"/>
                    <a:pt x="3525" y="748"/>
                  </a:cubicBezTo>
                  <a:close/>
                  <a:moveTo>
                    <a:pt x="3549" y="1"/>
                  </a:moveTo>
                  <a:cubicBezTo>
                    <a:pt x="3471" y="1"/>
                    <a:pt x="3394" y="40"/>
                    <a:pt x="3346" y="117"/>
                  </a:cubicBezTo>
                  <a:cubicBezTo>
                    <a:pt x="2989" y="796"/>
                    <a:pt x="2513" y="1629"/>
                    <a:pt x="2430" y="2427"/>
                  </a:cubicBezTo>
                  <a:cubicBezTo>
                    <a:pt x="1763" y="2236"/>
                    <a:pt x="1013" y="2224"/>
                    <a:pt x="322" y="2213"/>
                  </a:cubicBezTo>
                  <a:cubicBezTo>
                    <a:pt x="120" y="2224"/>
                    <a:pt x="1" y="2439"/>
                    <a:pt x="96" y="2605"/>
                  </a:cubicBezTo>
                  <a:cubicBezTo>
                    <a:pt x="537" y="3296"/>
                    <a:pt x="1072" y="3915"/>
                    <a:pt x="1703" y="4439"/>
                  </a:cubicBezTo>
                  <a:cubicBezTo>
                    <a:pt x="1477" y="5022"/>
                    <a:pt x="1310" y="5630"/>
                    <a:pt x="1227" y="6249"/>
                  </a:cubicBezTo>
                  <a:cubicBezTo>
                    <a:pt x="1180" y="6437"/>
                    <a:pt x="1326" y="6595"/>
                    <a:pt x="1495" y="6595"/>
                  </a:cubicBezTo>
                  <a:cubicBezTo>
                    <a:pt x="1540" y="6595"/>
                    <a:pt x="1587" y="6583"/>
                    <a:pt x="1632" y="6558"/>
                  </a:cubicBezTo>
                  <a:cubicBezTo>
                    <a:pt x="2203" y="6273"/>
                    <a:pt x="2739" y="5903"/>
                    <a:pt x="3204" y="5451"/>
                  </a:cubicBezTo>
                  <a:cubicBezTo>
                    <a:pt x="3870" y="5868"/>
                    <a:pt x="4573" y="6225"/>
                    <a:pt x="5311" y="6511"/>
                  </a:cubicBezTo>
                  <a:cubicBezTo>
                    <a:pt x="5356" y="6536"/>
                    <a:pt x="5403" y="6547"/>
                    <a:pt x="5448" y="6547"/>
                  </a:cubicBezTo>
                  <a:cubicBezTo>
                    <a:pt x="5617" y="6547"/>
                    <a:pt x="5763" y="6389"/>
                    <a:pt x="5716" y="6201"/>
                  </a:cubicBezTo>
                  <a:cubicBezTo>
                    <a:pt x="5609" y="5630"/>
                    <a:pt x="5454" y="4903"/>
                    <a:pt x="5120" y="4379"/>
                  </a:cubicBezTo>
                  <a:cubicBezTo>
                    <a:pt x="5740" y="4070"/>
                    <a:pt x="6287" y="3641"/>
                    <a:pt x="6728" y="3106"/>
                  </a:cubicBezTo>
                  <a:cubicBezTo>
                    <a:pt x="6894" y="2927"/>
                    <a:pt x="6775" y="2629"/>
                    <a:pt x="6525" y="2629"/>
                  </a:cubicBezTo>
                  <a:cubicBezTo>
                    <a:pt x="5871" y="2546"/>
                    <a:pt x="5204" y="2427"/>
                    <a:pt x="4537" y="2403"/>
                  </a:cubicBezTo>
                  <a:cubicBezTo>
                    <a:pt x="4382" y="1617"/>
                    <a:pt x="4108" y="843"/>
                    <a:pt x="3751" y="117"/>
                  </a:cubicBezTo>
                  <a:cubicBezTo>
                    <a:pt x="3704" y="40"/>
                    <a:pt x="3626" y="1"/>
                    <a:pt x="3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0"/>
            <p:cNvSpPr/>
            <p:nvPr/>
          </p:nvSpPr>
          <p:spPr>
            <a:xfrm>
              <a:off x="1117425" y="2128725"/>
              <a:ext cx="172350" cy="164800"/>
            </a:xfrm>
            <a:custGeom>
              <a:avLst/>
              <a:gdLst/>
              <a:ahLst/>
              <a:cxnLst/>
              <a:rect l="l" t="t" r="r" b="b"/>
              <a:pathLst>
                <a:path w="6894" h="6592" extrusionOk="0">
                  <a:moveTo>
                    <a:pt x="3524" y="751"/>
                  </a:moveTo>
                  <a:lnTo>
                    <a:pt x="3524" y="751"/>
                  </a:lnTo>
                  <a:cubicBezTo>
                    <a:pt x="3774" y="1311"/>
                    <a:pt x="3953" y="1906"/>
                    <a:pt x="4072" y="2501"/>
                  </a:cubicBezTo>
                  <a:cubicBezTo>
                    <a:pt x="4084" y="2573"/>
                    <a:pt x="4096" y="2632"/>
                    <a:pt x="4132" y="2692"/>
                  </a:cubicBezTo>
                  <a:cubicBezTo>
                    <a:pt x="4215" y="2858"/>
                    <a:pt x="4417" y="2906"/>
                    <a:pt x="4596" y="2930"/>
                  </a:cubicBezTo>
                  <a:cubicBezTo>
                    <a:pt x="5037" y="3013"/>
                    <a:pt x="5489" y="3073"/>
                    <a:pt x="5930" y="3120"/>
                  </a:cubicBezTo>
                  <a:cubicBezTo>
                    <a:pt x="5596" y="3454"/>
                    <a:pt x="5215" y="3727"/>
                    <a:pt x="4798" y="3930"/>
                  </a:cubicBezTo>
                  <a:cubicBezTo>
                    <a:pt x="4763" y="3942"/>
                    <a:pt x="4739" y="3954"/>
                    <a:pt x="4715" y="3966"/>
                  </a:cubicBezTo>
                  <a:cubicBezTo>
                    <a:pt x="4679" y="3989"/>
                    <a:pt x="4644" y="4013"/>
                    <a:pt x="4620" y="4049"/>
                  </a:cubicBezTo>
                  <a:cubicBezTo>
                    <a:pt x="4525" y="4156"/>
                    <a:pt x="4572" y="4323"/>
                    <a:pt x="4620" y="4466"/>
                  </a:cubicBezTo>
                  <a:lnTo>
                    <a:pt x="5060" y="5787"/>
                  </a:lnTo>
                  <a:lnTo>
                    <a:pt x="3596" y="5049"/>
                  </a:lnTo>
                  <a:cubicBezTo>
                    <a:pt x="3513" y="5001"/>
                    <a:pt x="3417" y="4966"/>
                    <a:pt x="3310" y="4954"/>
                  </a:cubicBezTo>
                  <a:cubicBezTo>
                    <a:pt x="3155" y="4966"/>
                    <a:pt x="2989" y="5025"/>
                    <a:pt x="2870" y="5132"/>
                  </a:cubicBezTo>
                  <a:lnTo>
                    <a:pt x="1881" y="5787"/>
                  </a:lnTo>
                  <a:cubicBezTo>
                    <a:pt x="1941" y="5359"/>
                    <a:pt x="2072" y="4954"/>
                    <a:pt x="2262" y="4573"/>
                  </a:cubicBezTo>
                  <a:cubicBezTo>
                    <a:pt x="2310" y="4513"/>
                    <a:pt x="2334" y="4442"/>
                    <a:pt x="2334" y="4370"/>
                  </a:cubicBezTo>
                  <a:cubicBezTo>
                    <a:pt x="2334" y="4228"/>
                    <a:pt x="2215" y="4120"/>
                    <a:pt x="2096" y="4025"/>
                  </a:cubicBezTo>
                  <a:cubicBezTo>
                    <a:pt x="1631" y="3656"/>
                    <a:pt x="1203" y="3227"/>
                    <a:pt x="857" y="2751"/>
                  </a:cubicBezTo>
                  <a:lnTo>
                    <a:pt x="857" y="2751"/>
                  </a:lnTo>
                  <a:lnTo>
                    <a:pt x="2381" y="2870"/>
                  </a:lnTo>
                  <a:cubicBezTo>
                    <a:pt x="2391" y="2871"/>
                    <a:pt x="2401" y="2871"/>
                    <a:pt x="2410" y="2871"/>
                  </a:cubicBezTo>
                  <a:cubicBezTo>
                    <a:pt x="2602" y="2871"/>
                    <a:pt x="2670" y="2755"/>
                    <a:pt x="2739" y="2584"/>
                  </a:cubicBezTo>
                  <a:cubicBezTo>
                    <a:pt x="2893" y="2120"/>
                    <a:pt x="3108" y="1680"/>
                    <a:pt x="3298" y="1227"/>
                  </a:cubicBezTo>
                  <a:cubicBezTo>
                    <a:pt x="3334" y="1168"/>
                    <a:pt x="3548" y="810"/>
                    <a:pt x="3524" y="751"/>
                  </a:cubicBezTo>
                  <a:close/>
                  <a:moveTo>
                    <a:pt x="3550" y="1"/>
                  </a:moveTo>
                  <a:cubicBezTo>
                    <a:pt x="3474" y="1"/>
                    <a:pt x="3399" y="37"/>
                    <a:pt x="3358" y="108"/>
                  </a:cubicBezTo>
                  <a:cubicBezTo>
                    <a:pt x="3001" y="787"/>
                    <a:pt x="2512" y="1620"/>
                    <a:pt x="2429" y="2418"/>
                  </a:cubicBezTo>
                  <a:cubicBezTo>
                    <a:pt x="1762" y="2227"/>
                    <a:pt x="1012" y="2227"/>
                    <a:pt x="322" y="2215"/>
                  </a:cubicBezTo>
                  <a:cubicBezTo>
                    <a:pt x="131" y="2215"/>
                    <a:pt x="0" y="2430"/>
                    <a:pt x="107" y="2596"/>
                  </a:cubicBezTo>
                  <a:cubicBezTo>
                    <a:pt x="536" y="3299"/>
                    <a:pt x="1072" y="3918"/>
                    <a:pt x="1703" y="4442"/>
                  </a:cubicBezTo>
                  <a:cubicBezTo>
                    <a:pt x="1477" y="5013"/>
                    <a:pt x="1310" y="5621"/>
                    <a:pt x="1227" y="6240"/>
                  </a:cubicBezTo>
                  <a:cubicBezTo>
                    <a:pt x="1179" y="6431"/>
                    <a:pt x="1331" y="6592"/>
                    <a:pt x="1504" y="6592"/>
                  </a:cubicBezTo>
                  <a:cubicBezTo>
                    <a:pt x="1546" y="6592"/>
                    <a:pt x="1589" y="6582"/>
                    <a:pt x="1631" y="6561"/>
                  </a:cubicBezTo>
                  <a:cubicBezTo>
                    <a:pt x="2215" y="6275"/>
                    <a:pt x="2739" y="5894"/>
                    <a:pt x="3203" y="5454"/>
                  </a:cubicBezTo>
                  <a:cubicBezTo>
                    <a:pt x="3870" y="5859"/>
                    <a:pt x="4584" y="6216"/>
                    <a:pt x="5310" y="6514"/>
                  </a:cubicBezTo>
                  <a:cubicBezTo>
                    <a:pt x="5352" y="6535"/>
                    <a:pt x="5396" y="6544"/>
                    <a:pt x="5438" y="6544"/>
                  </a:cubicBezTo>
                  <a:cubicBezTo>
                    <a:pt x="5611" y="6544"/>
                    <a:pt x="5765" y="6383"/>
                    <a:pt x="5727" y="6192"/>
                  </a:cubicBezTo>
                  <a:cubicBezTo>
                    <a:pt x="5608" y="5632"/>
                    <a:pt x="5465" y="4906"/>
                    <a:pt x="5132" y="4382"/>
                  </a:cubicBezTo>
                  <a:cubicBezTo>
                    <a:pt x="5739" y="4073"/>
                    <a:pt x="6287" y="3632"/>
                    <a:pt x="6727" y="3096"/>
                  </a:cubicBezTo>
                  <a:cubicBezTo>
                    <a:pt x="6894" y="2918"/>
                    <a:pt x="6775" y="2632"/>
                    <a:pt x="6525" y="2620"/>
                  </a:cubicBezTo>
                  <a:cubicBezTo>
                    <a:pt x="5870" y="2537"/>
                    <a:pt x="5203" y="2418"/>
                    <a:pt x="4536" y="2406"/>
                  </a:cubicBezTo>
                  <a:cubicBezTo>
                    <a:pt x="4382" y="1608"/>
                    <a:pt x="4120" y="834"/>
                    <a:pt x="3751" y="108"/>
                  </a:cubicBezTo>
                  <a:cubicBezTo>
                    <a:pt x="3703" y="37"/>
                    <a:pt x="3626" y="1"/>
                    <a:pt x="3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0"/>
            <p:cNvSpPr/>
            <p:nvPr/>
          </p:nvSpPr>
          <p:spPr>
            <a:xfrm>
              <a:off x="8094975" y="3849475"/>
              <a:ext cx="172375" cy="164875"/>
            </a:xfrm>
            <a:custGeom>
              <a:avLst/>
              <a:gdLst/>
              <a:ahLst/>
              <a:cxnLst/>
              <a:rect l="l" t="t" r="r" b="b"/>
              <a:pathLst>
                <a:path w="6895" h="6595" extrusionOk="0">
                  <a:moveTo>
                    <a:pt x="3525" y="748"/>
                  </a:moveTo>
                  <a:lnTo>
                    <a:pt x="3525" y="748"/>
                  </a:lnTo>
                  <a:cubicBezTo>
                    <a:pt x="3775" y="1320"/>
                    <a:pt x="3954" y="1903"/>
                    <a:pt x="4073" y="2510"/>
                  </a:cubicBezTo>
                  <a:cubicBezTo>
                    <a:pt x="4073" y="2570"/>
                    <a:pt x="4097" y="2641"/>
                    <a:pt x="4120" y="2701"/>
                  </a:cubicBezTo>
                  <a:cubicBezTo>
                    <a:pt x="4216" y="2855"/>
                    <a:pt x="4418" y="2903"/>
                    <a:pt x="4597" y="2939"/>
                  </a:cubicBezTo>
                  <a:cubicBezTo>
                    <a:pt x="5037" y="3022"/>
                    <a:pt x="5478" y="3082"/>
                    <a:pt x="5930" y="3129"/>
                  </a:cubicBezTo>
                  <a:cubicBezTo>
                    <a:pt x="5597" y="3451"/>
                    <a:pt x="5216" y="3725"/>
                    <a:pt x="4787" y="3927"/>
                  </a:cubicBezTo>
                  <a:lnTo>
                    <a:pt x="4716" y="3975"/>
                  </a:lnTo>
                  <a:cubicBezTo>
                    <a:pt x="4680" y="3987"/>
                    <a:pt x="4644" y="4022"/>
                    <a:pt x="4620" y="4046"/>
                  </a:cubicBezTo>
                  <a:cubicBezTo>
                    <a:pt x="4525" y="4165"/>
                    <a:pt x="4573" y="4332"/>
                    <a:pt x="4620" y="4463"/>
                  </a:cubicBezTo>
                  <a:lnTo>
                    <a:pt x="5049" y="5784"/>
                  </a:lnTo>
                  <a:lnTo>
                    <a:pt x="3596" y="5058"/>
                  </a:lnTo>
                  <a:cubicBezTo>
                    <a:pt x="3497" y="4994"/>
                    <a:pt x="3387" y="4962"/>
                    <a:pt x="3279" y="4962"/>
                  </a:cubicBezTo>
                  <a:cubicBezTo>
                    <a:pt x="3127" y="4962"/>
                    <a:pt x="2976" y="5023"/>
                    <a:pt x="2858" y="5141"/>
                  </a:cubicBezTo>
                  <a:lnTo>
                    <a:pt x="1870" y="5796"/>
                  </a:lnTo>
                  <a:cubicBezTo>
                    <a:pt x="1941" y="5368"/>
                    <a:pt x="2072" y="4963"/>
                    <a:pt x="2263" y="4582"/>
                  </a:cubicBezTo>
                  <a:cubicBezTo>
                    <a:pt x="2299" y="4522"/>
                    <a:pt x="2322" y="4451"/>
                    <a:pt x="2334" y="4379"/>
                  </a:cubicBezTo>
                  <a:cubicBezTo>
                    <a:pt x="2334" y="4225"/>
                    <a:pt x="2203" y="4118"/>
                    <a:pt x="2096" y="4034"/>
                  </a:cubicBezTo>
                  <a:cubicBezTo>
                    <a:pt x="1620" y="3665"/>
                    <a:pt x="1203" y="3236"/>
                    <a:pt x="846" y="2760"/>
                  </a:cubicBezTo>
                  <a:lnTo>
                    <a:pt x="846" y="2760"/>
                  </a:lnTo>
                  <a:lnTo>
                    <a:pt x="2382" y="2867"/>
                  </a:lnTo>
                  <a:cubicBezTo>
                    <a:pt x="2399" y="2869"/>
                    <a:pt x="2415" y="2870"/>
                    <a:pt x="2430" y="2870"/>
                  </a:cubicBezTo>
                  <a:cubicBezTo>
                    <a:pt x="2608" y="2870"/>
                    <a:pt x="2673" y="2746"/>
                    <a:pt x="2739" y="2582"/>
                  </a:cubicBezTo>
                  <a:cubicBezTo>
                    <a:pt x="2894" y="2129"/>
                    <a:pt x="3108" y="1677"/>
                    <a:pt x="3299" y="1236"/>
                  </a:cubicBezTo>
                  <a:cubicBezTo>
                    <a:pt x="3335" y="1165"/>
                    <a:pt x="3549" y="808"/>
                    <a:pt x="3525" y="748"/>
                  </a:cubicBezTo>
                  <a:close/>
                  <a:moveTo>
                    <a:pt x="3549" y="1"/>
                  </a:moveTo>
                  <a:cubicBezTo>
                    <a:pt x="3471" y="1"/>
                    <a:pt x="3394" y="40"/>
                    <a:pt x="3346" y="117"/>
                  </a:cubicBezTo>
                  <a:cubicBezTo>
                    <a:pt x="2989" y="796"/>
                    <a:pt x="2513" y="1629"/>
                    <a:pt x="2430" y="2427"/>
                  </a:cubicBezTo>
                  <a:cubicBezTo>
                    <a:pt x="1763" y="2236"/>
                    <a:pt x="1013" y="2224"/>
                    <a:pt x="322" y="2213"/>
                  </a:cubicBezTo>
                  <a:cubicBezTo>
                    <a:pt x="120" y="2224"/>
                    <a:pt x="1" y="2439"/>
                    <a:pt x="96" y="2605"/>
                  </a:cubicBezTo>
                  <a:cubicBezTo>
                    <a:pt x="537" y="3296"/>
                    <a:pt x="1072" y="3915"/>
                    <a:pt x="1703" y="4439"/>
                  </a:cubicBezTo>
                  <a:cubicBezTo>
                    <a:pt x="1477" y="5022"/>
                    <a:pt x="1310" y="5630"/>
                    <a:pt x="1227" y="6249"/>
                  </a:cubicBezTo>
                  <a:cubicBezTo>
                    <a:pt x="1180" y="6437"/>
                    <a:pt x="1326" y="6595"/>
                    <a:pt x="1495" y="6595"/>
                  </a:cubicBezTo>
                  <a:cubicBezTo>
                    <a:pt x="1540" y="6595"/>
                    <a:pt x="1587" y="6583"/>
                    <a:pt x="1632" y="6558"/>
                  </a:cubicBezTo>
                  <a:cubicBezTo>
                    <a:pt x="2203" y="6273"/>
                    <a:pt x="2739" y="5903"/>
                    <a:pt x="3204" y="5451"/>
                  </a:cubicBezTo>
                  <a:cubicBezTo>
                    <a:pt x="3870" y="5868"/>
                    <a:pt x="4573" y="6225"/>
                    <a:pt x="5311" y="6511"/>
                  </a:cubicBezTo>
                  <a:cubicBezTo>
                    <a:pt x="5356" y="6536"/>
                    <a:pt x="5403" y="6547"/>
                    <a:pt x="5448" y="6547"/>
                  </a:cubicBezTo>
                  <a:cubicBezTo>
                    <a:pt x="5617" y="6547"/>
                    <a:pt x="5763" y="6389"/>
                    <a:pt x="5716" y="6201"/>
                  </a:cubicBezTo>
                  <a:cubicBezTo>
                    <a:pt x="5609" y="5630"/>
                    <a:pt x="5454" y="4903"/>
                    <a:pt x="5120" y="4379"/>
                  </a:cubicBezTo>
                  <a:cubicBezTo>
                    <a:pt x="5740" y="4070"/>
                    <a:pt x="6287" y="3641"/>
                    <a:pt x="6728" y="3106"/>
                  </a:cubicBezTo>
                  <a:cubicBezTo>
                    <a:pt x="6894" y="2927"/>
                    <a:pt x="6775" y="2629"/>
                    <a:pt x="6525" y="2629"/>
                  </a:cubicBezTo>
                  <a:cubicBezTo>
                    <a:pt x="5871" y="2546"/>
                    <a:pt x="5204" y="2427"/>
                    <a:pt x="4537" y="2403"/>
                  </a:cubicBezTo>
                  <a:cubicBezTo>
                    <a:pt x="4382" y="1617"/>
                    <a:pt x="4108" y="843"/>
                    <a:pt x="3751" y="117"/>
                  </a:cubicBezTo>
                  <a:cubicBezTo>
                    <a:pt x="3704" y="40"/>
                    <a:pt x="3626" y="1"/>
                    <a:pt x="3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0" name="Google Shape;2880;p40"/>
          <p:cNvSpPr txBox="1">
            <a:spLocks noGrp="1"/>
          </p:cNvSpPr>
          <p:nvPr>
            <p:ph type="title"/>
          </p:nvPr>
        </p:nvSpPr>
        <p:spPr>
          <a:xfrm>
            <a:off x="1928692" y="411600"/>
            <a:ext cx="4795958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Восстановленное время полетов</a:t>
            </a:r>
            <a:endParaRPr dirty="0"/>
          </a:p>
        </p:txBody>
      </p:sp>
      <p:grpSp>
        <p:nvGrpSpPr>
          <p:cNvPr id="2881" name="Google Shape;2881;p40"/>
          <p:cNvGrpSpPr/>
          <p:nvPr/>
        </p:nvGrpSpPr>
        <p:grpSpPr>
          <a:xfrm>
            <a:off x="582675" y="3726133"/>
            <a:ext cx="2287272" cy="832445"/>
            <a:chOff x="866984" y="3649293"/>
            <a:chExt cx="2287272" cy="832445"/>
          </a:xfrm>
        </p:grpSpPr>
        <p:grpSp>
          <p:nvGrpSpPr>
            <p:cNvPr id="2882" name="Google Shape;2882;p40"/>
            <p:cNvGrpSpPr/>
            <p:nvPr/>
          </p:nvGrpSpPr>
          <p:grpSpPr>
            <a:xfrm>
              <a:off x="2775606" y="3909388"/>
              <a:ext cx="378650" cy="377775"/>
              <a:chOff x="2775606" y="3909388"/>
              <a:chExt cx="378650" cy="377775"/>
            </a:xfrm>
          </p:grpSpPr>
          <p:sp>
            <p:nvSpPr>
              <p:cNvPr id="2883" name="Google Shape;2883;p40"/>
              <p:cNvSpPr/>
              <p:nvPr/>
            </p:nvSpPr>
            <p:spPr>
              <a:xfrm>
                <a:off x="2775606" y="3909388"/>
                <a:ext cx="378650" cy="377775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15111" extrusionOk="0">
                    <a:moveTo>
                      <a:pt x="7585" y="1"/>
                    </a:moveTo>
                    <a:cubicBezTo>
                      <a:pt x="7430" y="1"/>
                      <a:pt x="7287" y="13"/>
                      <a:pt x="7133" y="24"/>
                    </a:cubicBezTo>
                    <a:cubicBezTo>
                      <a:pt x="6573" y="48"/>
                      <a:pt x="6607" y="883"/>
                      <a:pt x="7146" y="883"/>
                    </a:cubicBezTo>
                    <a:cubicBezTo>
                      <a:pt x="7157" y="883"/>
                      <a:pt x="7169" y="882"/>
                      <a:pt x="7180" y="882"/>
                    </a:cubicBezTo>
                    <a:cubicBezTo>
                      <a:pt x="7311" y="870"/>
                      <a:pt x="7442" y="870"/>
                      <a:pt x="7585" y="870"/>
                    </a:cubicBezTo>
                    <a:cubicBezTo>
                      <a:pt x="8097" y="870"/>
                      <a:pt x="8609" y="929"/>
                      <a:pt x="9121" y="1048"/>
                    </a:cubicBezTo>
                    <a:cubicBezTo>
                      <a:pt x="9157" y="1060"/>
                      <a:pt x="9180" y="1060"/>
                      <a:pt x="9216" y="1060"/>
                    </a:cubicBezTo>
                    <a:lnTo>
                      <a:pt x="9204" y="1072"/>
                    </a:lnTo>
                    <a:cubicBezTo>
                      <a:pt x="9716" y="1072"/>
                      <a:pt x="9811" y="334"/>
                      <a:pt x="9311" y="215"/>
                    </a:cubicBezTo>
                    <a:cubicBezTo>
                      <a:pt x="8740" y="84"/>
                      <a:pt x="8156" y="13"/>
                      <a:pt x="7585" y="1"/>
                    </a:cubicBezTo>
                    <a:close/>
                    <a:moveTo>
                      <a:pt x="5133" y="442"/>
                    </a:moveTo>
                    <a:cubicBezTo>
                      <a:pt x="5088" y="442"/>
                      <a:pt x="5040" y="449"/>
                      <a:pt x="4989" y="465"/>
                    </a:cubicBezTo>
                    <a:cubicBezTo>
                      <a:pt x="4299" y="715"/>
                      <a:pt x="3644" y="1072"/>
                      <a:pt x="3049" y="1513"/>
                    </a:cubicBezTo>
                    <a:cubicBezTo>
                      <a:pt x="2715" y="1763"/>
                      <a:pt x="2894" y="2287"/>
                      <a:pt x="3311" y="2287"/>
                    </a:cubicBezTo>
                    <a:lnTo>
                      <a:pt x="3311" y="2299"/>
                    </a:lnTo>
                    <a:cubicBezTo>
                      <a:pt x="3406" y="2299"/>
                      <a:pt x="3501" y="2263"/>
                      <a:pt x="3573" y="2203"/>
                    </a:cubicBezTo>
                    <a:cubicBezTo>
                      <a:pt x="4096" y="1822"/>
                      <a:pt x="4668" y="1501"/>
                      <a:pt x="5287" y="1286"/>
                    </a:cubicBezTo>
                    <a:cubicBezTo>
                      <a:pt x="5750" y="1093"/>
                      <a:pt x="5561" y="442"/>
                      <a:pt x="5133" y="442"/>
                    </a:cubicBezTo>
                    <a:close/>
                    <a:moveTo>
                      <a:pt x="11180" y="985"/>
                    </a:moveTo>
                    <a:cubicBezTo>
                      <a:pt x="10810" y="985"/>
                      <a:pt x="10580" y="1495"/>
                      <a:pt x="10931" y="1763"/>
                    </a:cubicBezTo>
                    <a:cubicBezTo>
                      <a:pt x="11490" y="2096"/>
                      <a:pt x="12002" y="2501"/>
                      <a:pt x="12455" y="2977"/>
                    </a:cubicBezTo>
                    <a:cubicBezTo>
                      <a:pt x="12538" y="3061"/>
                      <a:pt x="12645" y="3108"/>
                      <a:pt x="12764" y="3108"/>
                    </a:cubicBezTo>
                    <a:lnTo>
                      <a:pt x="12764" y="3120"/>
                    </a:lnTo>
                    <a:cubicBezTo>
                      <a:pt x="13133" y="3120"/>
                      <a:pt x="13336" y="2668"/>
                      <a:pt x="13086" y="2382"/>
                    </a:cubicBezTo>
                    <a:cubicBezTo>
                      <a:pt x="12574" y="1846"/>
                      <a:pt x="12002" y="1394"/>
                      <a:pt x="11359" y="1025"/>
                    </a:cubicBezTo>
                    <a:cubicBezTo>
                      <a:pt x="11297" y="997"/>
                      <a:pt x="11237" y="985"/>
                      <a:pt x="11180" y="985"/>
                    </a:cubicBezTo>
                    <a:close/>
                    <a:moveTo>
                      <a:pt x="1820" y="2895"/>
                    </a:moveTo>
                    <a:cubicBezTo>
                      <a:pt x="1705" y="2895"/>
                      <a:pt x="1586" y="2944"/>
                      <a:pt x="1489" y="3061"/>
                    </a:cubicBezTo>
                    <a:cubicBezTo>
                      <a:pt x="1048" y="3644"/>
                      <a:pt x="703" y="4299"/>
                      <a:pt x="453" y="4989"/>
                    </a:cubicBezTo>
                    <a:cubicBezTo>
                      <a:pt x="370" y="5216"/>
                      <a:pt x="489" y="5466"/>
                      <a:pt x="715" y="5549"/>
                    </a:cubicBezTo>
                    <a:cubicBezTo>
                      <a:pt x="763" y="5561"/>
                      <a:pt x="810" y="5573"/>
                      <a:pt x="858" y="5573"/>
                    </a:cubicBezTo>
                    <a:lnTo>
                      <a:pt x="858" y="5585"/>
                    </a:lnTo>
                    <a:cubicBezTo>
                      <a:pt x="1048" y="5573"/>
                      <a:pt x="1203" y="5466"/>
                      <a:pt x="1263" y="5287"/>
                    </a:cubicBezTo>
                    <a:cubicBezTo>
                      <a:pt x="1489" y="4680"/>
                      <a:pt x="1799" y="4096"/>
                      <a:pt x="2191" y="3572"/>
                    </a:cubicBezTo>
                    <a:cubicBezTo>
                      <a:pt x="2408" y="3243"/>
                      <a:pt x="2127" y="2895"/>
                      <a:pt x="1820" y="2895"/>
                    </a:cubicBezTo>
                    <a:close/>
                    <a:moveTo>
                      <a:pt x="13966" y="3950"/>
                    </a:moveTo>
                    <a:cubicBezTo>
                      <a:pt x="13685" y="3950"/>
                      <a:pt x="13411" y="4226"/>
                      <a:pt x="13562" y="4561"/>
                    </a:cubicBezTo>
                    <a:cubicBezTo>
                      <a:pt x="13860" y="5144"/>
                      <a:pt x="14062" y="5763"/>
                      <a:pt x="14169" y="6406"/>
                    </a:cubicBezTo>
                    <a:cubicBezTo>
                      <a:pt x="14205" y="6620"/>
                      <a:pt x="14395" y="6763"/>
                      <a:pt x="14598" y="6763"/>
                    </a:cubicBezTo>
                    <a:lnTo>
                      <a:pt x="14598" y="6775"/>
                    </a:lnTo>
                    <a:cubicBezTo>
                      <a:pt x="14622" y="6775"/>
                      <a:pt x="14657" y="6763"/>
                      <a:pt x="14681" y="6763"/>
                    </a:cubicBezTo>
                    <a:cubicBezTo>
                      <a:pt x="14907" y="6716"/>
                      <a:pt x="15074" y="6489"/>
                      <a:pt x="15026" y="6263"/>
                    </a:cubicBezTo>
                    <a:cubicBezTo>
                      <a:pt x="14895" y="5537"/>
                      <a:pt x="14669" y="4835"/>
                      <a:pt x="14336" y="4180"/>
                    </a:cubicBezTo>
                    <a:cubicBezTo>
                      <a:pt x="14245" y="4018"/>
                      <a:pt x="14105" y="3950"/>
                      <a:pt x="13966" y="3950"/>
                    </a:cubicBezTo>
                    <a:close/>
                    <a:moveTo>
                      <a:pt x="443" y="6739"/>
                    </a:moveTo>
                    <a:cubicBezTo>
                      <a:pt x="215" y="6739"/>
                      <a:pt x="36" y="6914"/>
                      <a:pt x="13" y="7144"/>
                    </a:cubicBezTo>
                    <a:cubicBezTo>
                      <a:pt x="1" y="7287"/>
                      <a:pt x="1" y="7430"/>
                      <a:pt x="1" y="7585"/>
                    </a:cubicBezTo>
                    <a:cubicBezTo>
                      <a:pt x="1" y="8168"/>
                      <a:pt x="72" y="8752"/>
                      <a:pt x="203" y="9335"/>
                    </a:cubicBezTo>
                    <a:cubicBezTo>
                      <a:pt x="251" y="9526"/>
                      <a:pt x="417" y="9668"/>
                      <a:pt x="620" y="9668"/>
                    </a:cubicBezTo>
                    <a:cubicBezTo>
                      <a:pt x="656" y="9668"/>
                      <a:pt x="691" y="9657"/>
                      <a:pt x="727" y="9657"/>
                    </a:cubicBezTo>
                    <a:cubicBezTo>
                      <a:pt x="953" y="9597"/>
                      <a:pt x="1096" y="9359"/>
                      <a:pt x="1048" y="9133"/>
                    </a:cubicBezTo>
                    <a:cubicBezTo>
                      <a:pt x="929" y="8621"/>
                      <a:pt x="870" y="8097"/>
                      <a:pt x="870" y="7585"/>
                    </a:cubicBezTo>
                    <a:cubicBezTo>
                      <a:pt x="870" y="7454"/>
                      <a:pt x="882" y="7323"/>
                      <a:pt x="882" y="7192"/>
                    </a:cubicBezTo>
                    <a:cubicBezTo>
                      <a:pt x="894" y="6954"/>
                      <a:pt x="703" y="6751"/>
                      <a:pt x="465" y="6740"/>
                    </a:cubicBezTo>
                    <a:cubicBezTo>
                      <a:pt x="458" y="6739"/>
                      <a:pt x="450" y="6739"/>
                      <a:pt x="443" y="6739"/>
                    </a:cubicBezTo>
                    <a:close/>
                    <a:moveTo>
                      <a:pt x="14711" y="7147"/>
                    </a:moveTo>
                    <a:cubicBezTo>
                      <a:pt x="14494" y="7147"/>
                      <a:pt x="14276" y="7293"/>
                      <a:pt x="14276" y="7585"/>
                    </a:cubicBezTo>
                    <a:cubicBezTo>
                      <a:pt x="14276" y="8228"/>
                      <a:pt x="14169" y="8883"/>
                      <a:pt x="13979" y="9502"/>
                    </a:cubicBezTo>
                    <a:cubicBezTo>
                      <a:pt x="13919" y="9740"/>
                      <a:pt x="14050" y="9978"/>
                      <a:pt x="14276" y="10049"/>
                    </a:cubicBezTo>
                    <a:cubicBezTo>
                      <a:pt x="14324" y="10061"/>
                      <a:pt x="14360" y="10061"/>
                      <a:pt x="14407" y="10061"/>
                    </a:cubicBezTo>
                    <a:cubicBezTo>
                      <a:pt x="14610" y="10061"/>
                      <a:pt x="14776" y="9930"/>
                      <a:pt x="14824" y="9752"/>
                    </a:cubicBezTo>
                    <a:cubicBezTo>
                      <a:pt x="15038" y="9049"/>
                      <a:pt x="15145" y="8311"/>
                      <a:pt x="15145" y="7585"/>
                    </a:cubicBezTo>
                    <a:cubicBezTo>
                      <a:pt x="15145" y="7293"/>
                      <a:pt x="14928" y="7147"/>
                      <a:pt x="14711" y="7147"/>
                    </a:cubicBezTo>
                    <a:close/>
                    <a:moveTo>
                      <a:pt x="1415" y="10769"/>
                    </a:moveTo>
                    <a:cubicBezTo>
                      <a:pt x="1137" y="10769"/>
                      <a:pt x="871" y="11047"/>
                      <a:pt x="1013" y="11371"/>
                    </a:cubicBezTo>
                    <a:cubicBezTo>
                      <a:pt x="1382" y="12014"/>
                      <a:pt x="1834" y="12585"/>
                      <a:pt x="2370" y="13097"/>
                    </a:cubicBezTo>
                    <a:cubicBezTo>
                      <a:pt x="2453" y="13169"/>
                      <a:pt x="2561" y="13217"/>
                      <a:pt x="2668" y="13217"/>
                    </a:cubicBezTo>
                    <a:lnTo>
                      <a:pt x="2656" y="13205"/>
                    </a:lnTo>
                    <a:cubicBezTo>
                      <a:pt x="3049" y="13205"/>
                      <a:pt x="3239" y="12728"/>
                      <a:pt x="2953" y="12466"/>
                    </a:cubicBezTo>
                    <a:cubicBezTo>
                      <a:pt x="2489" y="12014"/>
                      <a:pt x="2084" y="11502"/>
                      <a:pt x="1751" y="10942"/>
                    </a:cubicBezTo>
                    <a:cubicBezTo>
                      <a:pt x="1658" y="10820"/>
                      <a:pt x="1535" y="10769"/>
                      <a:pt x="1415" y="10769"/>
                    </a:cubicBezTo>
                    <a:close/>
                    <a:moveTo>
                      <a:pt x="13507" y="11082"/>
                    </a:moveTo>
                    <a:cubicBezTo>
                      <a:pt x="13386" y="11082"/>
                      <a:pt x="13262" y="11136"/>
                      <a:pt x="13169" y="11264"/>
                    </a:cubicBezTo>
                    <a:cubicBezTo>
                      <a:pt x="12812" y="11812"/>
                      <a:pt x="12371" y="12300"/>
                      <a:pt x="11871" y="12716"/>
                    </a:cubicBezTo>
                    <a:cubicBezTo>
                      <a:pt x="11562" y="12978"/>
                      <a:pt x="11752" y="13490"/>
                      <a:pt x="12157" y="13490"/>
                    </a:cubicBezTo>
                    <a:cubicBezTo>
                      <a:pt x="12264" y="13478"/>
                      <a:pt x="12359" y="13443"/>
                      <a:pt x="12431" y="13383"/>
                    </a:cubicBezTo>
                    <a:cubicBezTo>
                      <a:pt x="13002" y="12907"/>
                      <a:pt x="13490" y="12359"/>
                      <a:pt x="13895" y="11740"/>
                    </a:cubicBezTo>
                    <a:cubicBezTo>
                      <a:pt x="14090" y="11402"/>
                      <a:pt x="13804" y="11082"/>
                      <a:pt x="13507" y="11082"/>
                    </a:cubicBezTo>
                    <a:close/>
                    <a:moveTo>
                      <a:pt x="4326" y="13518"/>
                    </a:moveTo>
                    <a:cubicBezTo>
                      <a:pt x="3920" y="13518"/>
                      <a:pt x="3694" y="14148"/>
                      <a:pt x="4168" y="14360"/>
                    </a:cubicBezTo>
                    <a:cubicBezTo>
                      <a:pt x="4823" y="14693"/>
                      <a:pt x="5525" y="14919"/>
                      <a:pt x="6251" y="15050"/>
                    </a:cubicBezTo>
                    <a:lnTo>
                      <a:pt x="6335" y="15050"/>
                    </a:lnTo>
                    <a:cubicBezTo>
                      <a:pt x="6859" y="15050"/>
                      <a:pt x="6918" y="14288"/>
                      <a:pt x="6406" y="14193"/>
                    </a:cubicBezTo>
                    <a:cubicBezTo>
                      <a:pt x="5763" y="14086"/>
                      <a:pt x="5144" y="13871"/>
                      <a:pt x="4561" y="13586"/>
                    </a:cubicBezTo>
                    <a:cubicBezTo>
                      <a:pt x="4479" y="13538"/>
                      <a:pt x="4399" y="13518"/>
                      <a:pt x="4326" y="13518"/>
                    </a:cubicBezTo>
                    <a:close/>
                    <a:moveTo>
                      <a:pt x="10414" y="13700"/>
                    </a:moveTo>
                    <a:cubicBezTo>
                      <a:pt x="10356" y="13700"/>
                      <a:pt x="10294" y="13713"/>
                      <a:pt x="10228" y="13740"/>
                    </a:cubicBezTo>
                    <a:cubicBezTo>
                      <a:pt x="9633" y="14002"/>
                      <a:pt x="9002" y="14169"/>
                      <a:pt x="8347" y="14240"/>
                    </a:cubicBezTo>
                    <a:cubicBezTo>
                      <a:pt x="7795" y="14287"/>
                      <a:pt x="7834" y="15110"/>
                      <a:pt x="8372" y="15110"/>
                    </a:cubicBezTo>
                    <a:cubicBezTo>
                      <a:pt x="8379" y="15110"/>
                      <a:pt x="8387" y="15110"/>
                      <a:pt x="8395" y="15110"/>
                    </a:cubicBezTo>
                    <a:lnTo>
                      <a:pt x="8454" y="15110"/>
                    </a:lnTo>
                    <a:cubicBezTo>
                      <a:pt x="9180" y="15014"/>
                      <a:pt x="9895" y="14824"/>
                      <a:pt x="10573" y="14538"/>
                    </a:cubicBezTo>
                    <a:cubicBezTo>
                      <a:pt x="11033" y="14340"/>
                      <a:pt x="10833" y="13700"/>
                      <a:pt x="10414" y="137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40"/>
              <p:cNvSpPr/>
              <p:nvPr/>
            </p:nvSpPr>
            <p:spPr>
              <a:xfrm>
                <a:off x="2837231" y="3982788"/>
                <a:ext cx="255100" cy="232125"/>
              </a:xfrm>
              <a:custGeom>
                <a:avLst/>
                <a:gdLst/>
                <a:ahLst/>
                <a:cxnLst/>
                <a:rect l="l" t="t" r="r" b="b"/>
                <a:pathLst>
                  <a:path w="10204" h="9285" extrusionOk="0">
                    <a:moveTo>
                      <a:pt x="5103" y="1"/>
                    </a:moveTo>
                    <a:cubicBezTo>
                      <a:pt x="3002" y="1"/>
                      <a:pt x="1095" y="1435"/>
                      <a:pt x="596" y="3577"/>
                    </a:cubicBezTo>
                    <a:cubicBezTo>
                      <a:pt x="0" y="6066"/>
                      <a:pt x="1548" y="8566"/>
                      <a:pt x="4037" y="9161"/>
                    </a:cubicBezTo>
                    <a:cubicBezTo>
                      <a:pt x="4393" y="9244"/>
                      <a:pt x="4749" y="9284"/>
                      <a:pt x="5100" y="9284"/>
                    </a:cubicBezTo>
                    <a:cubicBezTo>
                      <a:pt x="7211" y="9284"/>
                      <a:pt x="9120" y="7842"/>
                      <a:pt x="9621" y="5709"/>
                    </a:cubicBezTo>
                    <a:cubicBezTo>
                      <a:pt x="10204" y="3208"/>
                      <a:pt x="8668" y="720"/>
                      <a:pt x="6168" y="125"/>
                    </a:cubicBezTo>
                    <a:cubicBezTo>
                      <a:pt x="5811" y="41"/>
                      <a:pt x="5455" y="1"/>
                      <a:pt x="5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5" name="Google Shape;2885;p40"/>
            <p:cNvGrpSpPr/>
            <p:nvPr/>
          </p:nvGrpSpPr>
          <p:grpSpPr>
            <a:xfrm>
              <a:off x="866984" y="3649293"/>
              <a:ext cx="1862700" cy="832445"/>
              <a:chOff x="2109109" y="1570657"/>
              <a:chExt cx="1862700" cy="832445"/>
            </a:xfrm>
          </p:grpSpPr>
          <p:sp>
            <p:nvSpPr>
              <p:cNvPr id="2886" name="Google Shape;2886;p40"/>
              <p:cNvSpPr txBox="1"/>
              <p:nvPr/>
            </p:nvSpPr>
            <p:spPr>
              <a:xfrm>
                <a:off x="2109109" y="1884402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Первый запуск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87" name="Google Shape;2887;p40"/>
              <p:cNvSpPr txBox="1"/>
              <p:nvPr/>
            </p:nvSpPr>
            <p:spPr>
              <a:xfrm>
                <a:off x="2109109" y="1570657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13</a:t>
                </a:r>
                <a:r>
                  <a:rPr lang="en-US" sz="2000" dirty="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:23:31</a:t>
                </a:r>
                <a:endParaRPr sz="2000" dirty="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888" name="Google Shape;2888;p40"/>
          <p:cNvGrpSpPr/>
          <p:nvPr/>
        </p:nvGrpSpPr>
        <p:grpSpPr>
          <a:xfrm>
            <a:off x="1463092" y="2767725"/>
            <a:ext cx="2277468" cy="832445"/>
            <a:chOff x="1741159" y="2722093"/>
            <a:chExt cx="2277468" cy="832445"/>
          </a:xfrm>
        </p:grpSpPr>
        <p:grpSp>
          <p:nvGrpSpPr>
            <p:cNvPr id="2889" name="Google Shape;2889;p40"/>
            <p:cNvGrpSpPr/>
            <p:nvPr/>
          </p:nvGrpSpPr>
          <p:grpSpPr>
            <a:xfrm>
              <a:off x="3640277" y="2917381"/>
              <a:ext cx="378350" cy="377450"/>
              <a:chOff x="3640277" y="2917381"/>
              <a:chExt cx="378350" cy="377450"/>
            </a:xfrm>
          </p:grpSpPr>
          <p:sp>
            <p:nvSpPr>
              <p:cNvPr id="2890" name="Google Shape;2890;p40"/>
              <p:cNvSpPr/>
              <p:nvPr/>
            </p:nvSpPr>
            <p:spPr>
              <a:xfrm>
                <a:off x="3640277" y="2917381"/>
                <a:ext cx="378350" cy="377450"/>
              </a:xfrm>
              <a:custGeom>
                <a:avLst/>
                <a:gdLst/>
                <a:ahLst/>
                <a:cxnLst/>
                <a:rect l="l" t="t" r="r" b="b"/>
                <a:pathLst>
                  <a:path w="15134" h="15098" extrusionOk="0">
                    <a:moveTo>
                      <a:pt x="7585" y="1"/>
                    </a:moveTo>
                    <a:cubicBezTo>
                      <a:pt x="7430" y="1"/>
                      <a:pt x="7288" y="1"/>
                      <a:pt x="7133" y="13"/>
                    </a:cubicBezTo>
                    <a:cubicBezTo>
                      <a:pt x="6573" y="48"/>
                      <a:pt x="6607" y="883"/>
                      <a:pt x="7147" y="883"/>
                    </a:cubicBezTo>
                    <a:cubicBezTo>
                      <a:pt x="7158" y="883"/>
                      <a:pt x="7169" y="883"/>
                      <a:pt x="7180" y="882"/>
                    </a:cubicBezTo>
                    <a:cubicBezTo>
                      <a:pt x="7311" y="870"/>
                      <a:pt x="7442" y="870"/>
                      <a:pt x="7573" y="870"/>
                    </a:cubicBezTo>
                    <a:cubicBezTo>
                      <a:pt x="8097" y="870"/>
                      <a:pt x="8609" y="929"/>
                      <a:pt x="9121" y="1049"/>
                    </a:cubicBezTo>
                    <a:cubicBezTo>
                      <a:pt x="9155" y="1049"/>
                      <a:pt x="9190" y="1060"/>
                      <a:pt x="9224" y="1060"/>
                    </a:cubicBezTo>
                    <a:lnTo>
                      <a:pt x="9224" y="1060"/>
                    </a:lnTo>
                    <a:cubicBezTo>
                      <a:pt x="9741" y="1053"/>
                      <a:pt x="9821" y="310"/>
                      <a:pt x="9324" y="203"/>
                    </a:cubicBezTo>
                    <a:cubicBezTo>
                      <a:pt x="8752" y="72"/>
                      <a:pt x="8169" y="1"/>
                      <a:pt x="7585" y="1"/>
                    </a:cubicBezTo>
                    <a:close/>
                    <a:moveTo>
                      <a:pt x="9224" y="1060"/>
                    </a:moveTo>
                    <a:lnTo>
                      <a:pt x="9224" y="1060"/>
                    </a:lnTo>
                    <a:cubicBezTo>
                      <a:pt x="9222" y="1060"/>
                      <a:pt x="9219" y="1060"/>
                      <a:pt x="9216" y="1060"/>
                    </a:cubicBezTo>
                    <a:lnTo>
                      <a:pt x="9228" y="1060"/>
                    </a:lnTo>
                    <a:cubicBezTo>
                      <a:pt x="9227" y="1060"/>
                      <a:pt x="9225" y="1060"/>
                      <a:pt x="9224" y="1060"/>
                    </a:cubicBezTo>
                    <a:close/>
                    <a:moveTo>
                      <a:pt x="5171" y="416"/>
                    </a:moveTo>
                    <a:cubicBezTo>
                      <a:pt x="5114" y="416"/>
                      <a:pt x="5053" y="427"/>
                      <a:pt x="4990" y="453"/>
                    </a:cubicBezTo>
                    <a:cubicBezTo>
                      <a:pt x="4299" y="715"/>
                      <a:pt x="3644" y="1060"/>
                      <a:pt x="3061" y="1501"/>
                    </a:cubicBezTo>
                    <a:cubicBezTo>
                      <a:pt x="2716" y="1751"/>
                      <a:pt x="2894" y="2287"/>
                      <a:pt x="3311" y="2287"/>
                    </a:cubicBezTo>
                    <a:cubicBezTo>
                      <a:pt x="3406" y="2287"/>
                      <a:pt x="3501" y="2263"/>
                      <a:pt x="3585" y="2203"/>
                    </a:cubicBezTo>
                    <a:cubicBezTo>
                      <a:pt x="4097" y="1811"/>
                      <a:pt x="4680" y="1501"/>
                      <a:pt x="5287" y="1275"/>
                    </a:cubicBezTo>
                    <a:cubicBezTo>
                      <a:pt x="5804" y="1116"/>
                      <a:pt x="5611" y="416"/>
                      <a:pt x="5171" y="416"/>
                    </a:cubicBezTo>
                    <a:close/>
                    <a:moveTo>
                      <a:pt x="11135" y="949"/>
                    </a:moveTo>
                    <a:cubicBezTo>
                      <a:pt x="10749" y="949"/>
                      <a:pt x="10509" y="1522"/>
                      <a:pt x="10931" y="1763"/>
                    </a:cubicBezTo>
                    <a:cubicBezTo>
                      <a:pt x="11490" y="2084"/>
                      <a:pt x="12002" y="2489"/>
                      <a:pt x="12455" y="2965"/>
                    </a:cubicBezTo>
                    <a:cubicBezTo>
                      <a:pt x="12531" y="3042"/>
                      <a:pt x="12627" y="3098"/>
                      <a:pt x="12734" y="3098"/>
                    </a:cubicBezTo>
                    <a:cubicBezTo>
                      <a:pt x="12744" y="3098"/>
                      <a:pt x="12754" y="3097"/>
                      <a:pt x="12764" y="3096"/>
                    </a:cubicBezTo>
                    <a:cubicBezTo>
                      <a:pt x="13145" y="3096"/>
                      <a:pt x="13348" y="2644"/>
                      <a:pt x="13086" y="2370"/>
                    </a:cubicBezTo>
                    <a:cubicBezTo>
                      <a:pt x="12574" y="1834"/>
                      <a:pt x="12002" y="1382"/>
                      <a:pt x="11360" y="1013"/>
                    </a:cubicBezTo>
                    <a:cubicBezTo>
                      <a:pt x="11282" y="968"/>
                      <a:pt x="11206" y="949"/>
                      <a:pt x="11135" y="949"/>
                    </a:cubicBezTo>
                    <a:close/>
                    <a:moveTo>
                      <a:pt x="1836" y="2868"/>
                    </a:moveTo>
                    <a:cubicBezTo>
                      <a:pt x="1717" y="2868"/>
                      <a:pt x="1596" y="2921"/>
                      <a:pt x="1501" y="3049"/>
                    </a:cubicBezTo>
                    <a:cubicBezTo>
                      <a:pt x="1061" y="3644"/>
                      <a:pt x="703" y="4299"/>
                      <a:pt x="453" y="4989"/>
                    </a:cubicBezTo>
                    <a:cubicBezTo>
                      <a:pt x="358" y="5275"/>
                      <a:pt x="561" y="5573"/>
                      <a:pt x="858" y="5573"/>
                    </a:cubicBezTo>
                    <a:cubicBezTo>
                      <a:pt x="1049" y="5573"/>
                      <a:pt x="1203" y="5454"/>
                      <a:pt x="1275" y="5287"/>
                    </a:cubicBezTo>
                    <a:cubicBezTo>
                      <a:pt x="1489" y="4668"/>
                      <a:pt x="1799" y="4097"/>
                      <a:pt x="2192" y="3573"/>
                    </a:cubicBezTo>
                    <a:cubicBezTo>
                      <a:pt x="2442" y="3236"/>
                      <a:pt x="2148" y="2868"/>
                      <a:pt x="1836" y="2868"/>
                    </a:cubicBezTo>
                    <a:close/>
                    <a:moveTo>
                      <a:pt x="13961" y="3926"/>
                    </a:moveTo>
                    <a:cubicBezTo>
                      <a:pt x="13673" y="3926"/>
                      <a:pt x="13388" y="4212"/>
                      <a:pt x="13562" y="4561"/>
                    </a:cubicBezTo>
                    <a:cubicBezTo>
                      <a:pt x="13860" y="5132"/>
                      <a:pt x="14062" y="5763"/>
                      <a:pt x="14181" y="6406"/>
                    </a:cubicBezTo>
                    <a:cubicBezTo>
                      <a:pt x="14217" y="6609"/>
                      <a:pt x="14396" y="6764"/>
                      <a:pt x="14598" y="6764"/>
                    </a:cubicBezTo>
                    <a:cubicBezTo>
                      <a:pt x="14872" y="6752"/>
                      <a:pt x="15074" y="6513"/>
                      <a:pt x="15027" y="6252"/>
                    </a:cubicBezTo>
                    <a:cubicBezTo>
                      <a:pt x="14908" y="5525"/>
                      <a:pt x="14669" y="4823"/>
                      <a:pt x="14336" y="4168"/>
                    </a:cubicBezTo>
                    <a:cubicBezTo>
                      <a:pt x="14249" y="3997"/>
                      <a:pt x="14105" y="3926"/>
                      <a:pt x="13961" y="3926"/>
                    </a:cubicBezTo>
                    <a:close/>
                    <a:moveTo>
                      <a:pt x="456" y="6727"/>
                    </a:moveTo>
                    <a:cubicBezTo>
                      <a:pt x="227" y="6727"/>
                      <a:pt x="36" y="6913"/>
                      <a:pt x="25" y="7133"/>
                    </a:cubicBezTo>
                    <a:cubicBezTo>
                      <a:pt x="13" y="7275"/>
                      <a:pt x="13" y="7418"/>
                      <a:pt x="13" y="7573"/>
                    </a:cubicBezTo>
                    <a:cubicBezTo>
                      <a:pt x="1" y="8157"/>
                      <a:pt x="72" y="8752"/>
                      <a:pt x="203" y="9323"/>
                    </a:cubicBezTo>
                    <a:cubicBezTo>
                      <a:pt x="251" y="9514"/>
                      <a:pt x="430" y="9657"/>
                      <a:pt x="632" y="9657"/>
                    </a:cubicBezTo>
                    <a:cubicBezTo>
                      <a:pt x="656" y="9657"/>
                      <a:pt x="692" y="9657"/>
                      <a:pt x="727" y="9645"/>
                    </a:cubicBezTo>
                    <a:cubicBezTo>
                      <a:pt x="965" y="9585"/>
                      <a:pt x="1108" y="9359"/>
                      <a:pt x="1049" y="9121"/>
                    </a:cubicBezTo>
                    <a:cubicBezTo>
                      <a:pt x="930" y="8609"/>
                      <a:pt x="870" y="8097"/>
                      <a:pt x="870" y="7573"/>
                    </a:cubicBezTo>
                    <a:cubicBezTo>
                      <a:pt x="870" y="7442"/>
                      <a:pt x="882" y="7311"/>
                      <a:pt x="882" y="7180"/>
                    </a:cubicBezTo>
                    <a:cubicBezTo>
                      <a:pt x="906" y="6942"/>
                      <a:pt x="715" y="6740"/>
                      <a:pt x="477" y="6728"/>
                    </a:cubicBezTo>
                    <a:cubicBezTo>
                      <a:pt x="470" y="6727"/>
                      <a:pt x="463" y="6727"/>
                      <a:pt x="456" y="6727"/>
                    </a:cubicBezTo>
                    <a:close/>
                    <a:moveTo>
                      <a:pt x="14699" y="7136"/>
                    </a:moveTo>
                    <a:cubicBezTo>
                      <a:pt x="14482" y="7136"/>
                      <a:pt x="14265" y="7281"/>
                      <a:pt x="14265" y="7573"/>
                    </a:cubicBezTo>
                    <a:cubicBezTo>
                      <a:pt x="14265" y="8228"/>
                      <a:pt x="14181" y="8871"/>
                      <a:pt x="13991" y="9490"/>
                    </a:cubicBezTo>
                    <a:cubicBezTo>
                      <a:pt x="13919" y="9728"/>
                      <a:pt x="14050" y="9966"/>
                      <a:pt x="14288" y="10038"/>
                    </a:cubicBezTo>
                    <a:cubicBezTo>
                      <a:pt x="14324" y="10050"/>
                      <a:pt x="14372" y="10050"/>
                      <a:pt x="14419" y="10050"/>
                    </a:cubicBezTo>
                    <a:cubicBezTo>
                      <a:pt x="14598" y="10050"/>
                      <a:pt x="14765" y="9919"/>
                      <a:pt x="14824" y="9740"/>
                    </a:cubicBezTo>
                    <a:cubicBezTo>
                      <a:pt x="15027" y="9038"/>
                      <a:pt x="15134" y="8311"/>
                      <a:pt x="15134" y="7573"/>
                    </a:cubicBezTo>
                    <a:cubicBezTo>
                      <a:pt x="15134" y="7281"/>
                      <a:pt x="14916" y="7136"/>
                      <a:pt x="14699" y="7136"/>
                    </a:cubicBezTo>
                    <a:close/>
                    <a:moveTo>
                      <a:pt x="1408" y="10715"/>
                    </a:moveTo>
                    <a:cubicBezTo>
                      <a:pt x="1116" y="10715"/>
                      <a:pt x="824" y="11023"/>
                      <a:pt x="1013" y="11359"/>
                    </a:cubicBezTo>
                    <a:cubicBezTo>
                      <a:pt x="1382" y="12002"/>
                      <a:pt x="1846" y="12574"/>
                      <a:pt x="2382" y="13086"/>
                    </a:cubicBezTo>
                    <a:cubicBezTo>
                      <a:pt x="2454" y="13157"/>
                      <a:pt x="2561" y="13205"/>
                      <a:pt x="2680" y="13205"/>
                    </a:cubicBezTo>
                    <a:lnTo>
                      <a:pt x="2680" y="13193"/>
                    </a:lnTo>
                    <a:cubicBezTo>
                      <a:pt x="3061" y="13193"/>
                      <a:pt x="3251" y="12717"/>
                      <a:pt x="2978" y="12455"/>
                    </a:cubicBezTo>
                    <a:cubicBezTo>
                      <a:pt x="2501" y="12002"/>
                      <a:pt x="2096" y="11490"/>
                      <a:pt x="1763" y="10931"/>
                    </a:cubicBezTo>
                    <a:cubicBezTo>
                      <a:pt x="1674" y="10779"/>
                      <a:pt x="1541" y="10715"/>
                      <a:pt x="1408" y="10715"/>
                    </a:cubicBezTo>
                    <a:close/>
                    <a:moveTo>
                      <a:pt x="13515" y="11071"/>
                    </a:moveTo>
                    <a:cubicBezTo>
                      <a:pt x="13392" y="11071"/>
                      <a:pt x="13266" y="11124"/>
                      <a:pt x="13169" y="11252"/>
                    </a:cubicBezTo>
                    <a:cubicBezTo>
                      <a:pt x="12812" y="11800"/>
                      <a:pt x="12383" y="12288"/>
                      <a:pt x="11883" y="12705"/>
                    </a:cubicBezTo>
                    <a:cubicBezTo>
                      <a:pt x="11574" y="12967"/>
                      <a:pt x="11764" y="13479"/>
                      <a:pt x="12169" y="13479"/>
                    </a:cubicBezTo>
                    <a:cubicBezTo>
                      <a:pt x="12264" y="13479"/>
                      <a:pt x="12360" y="13431"/>
                      <a:pt x="12443" y="13371"/>
                    </a:cubicBezTo>
                    <a:cubicBezTo>
                      <a:pt x="13003" y="12895"/>
                      <a:pt x="13491" y="12348"/>
                      <a:pt x="13896" y="11728"/>
                    </a:cubicBezTo>
                    <a:cubicBezTo>
                      <a:pt x="14098" y="11391"/>
                      <a:pt x="13816" y="11071"/>
                      <a:pt x="13515" y="11071"/>
                    </a:cubicBezTo>
                    <a:close/>
                    <a:moveTo>
                      <a:pt x="4338" y="13506"/>
                    </a:moveTo>
                    <a:cubicBezTo>
                      <a:pt x="3932" y="13506"/>
                      <a:pt x="3706" y="14136"/>
                      <a:pt x="4180" y="14348"/>
                    </a:cubicBezTo>
                    <a:cubicBezTo>
                      <a:pt x="4835" y="14681"/>
                      <a:pt x="5537" y="14907"/>
                      <a:pt x="6264" y="15038"/>
                    </a:cubicBezTo>
                    <a:lnTo>
                      <a:pt x="6335" y="15038"/>
                    </a:lnTo>
                    <a:cubicBezTo>
                      <a:pt x="6859" y="15038"/>
                      <a:pt x="6930" y="14276"/>
                      <a:pt x="6407" y="14181"/>
                    </a:cubicBezTo>
                    <a:cubicBezTo>
                      <a:pt x="5775" y="14074"/>
                      <a:pt x="5144" y="13860"/>
                      <a:pt x="4573" y="13574"/>
                    </a:cubicBezTo>
                    <a:cubicBezTo>
                      <a:pt x="4491" y="13526"/>
                      <a:pt x="4412" y="13506"/>
                      <a:pt x="4338" y="13506"/>
                    </a:cubicBezTo>
                    <a:close/>
                    <a:moveTo>
                      <a:pt x="10393" y="13698"/>
                    </a:moveTo>
                    <a:cubicBezTo>
                      <a:pt x="10341" y="13698"/>
                      <a:pt x="10286" y="13707"/>
                      <a:pt x="10228" y="13729"/>
                    </a:cubicBezTo>
                    <a:cubicBezTo>
                      <a:pt x="9633" y="13991"/>
                      <a:pt x="9002" y="14157"/>
                      <a:pt x="8359" y="14229"/>
                    </a:cubicBezTo>
                    <a:cubicBezTo>
                      <a:pt x="7811" y="14288"/>
                      <a:pt x="7859" y="15098"/>
                      <a:pt x="8407" y="15098"/>
                    </a:cubicBezTo>
                    <a:lnTo>
                      <a:pt x="8454" y="15098"/>
                    </a:lnTo>
                    <a:cubicBezTo>
                      <a:pt x="9181" y="15015"/>
                      <a:pt x="9895" y="14812"/>
                      <a:pt x="10574" y="14526"/>
                    </a:cubicBezTo>
                    <a:cubicBezTo>
                      <a:pt x="11007" y="14304"/>
                      <a:pt x="10802" y="13698"/>
                      <a:pt x="10393" y="136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0"/>
              <p:cNvSpPr/>
              <p:nvPr/>
            </p:nvSpPr>
            <p:spPr>
              <a:xfrm>
                <a:off x="3701902" y="2990856"/>
                <a:ext cx="255425" cy="231875"/>
              </a:xfrm>
              <a:custGeom>
                <a:avLst/>
                <a:gdLst/>
                <a:ahLst/>
                <a:cxnLst/>
                <a:rect l="l" t="t" r="r" b="b"/>
                <a:pathLst>
                  <a:path w="10217" h="9275" extrusionOk="0">
                    <a:moveTo>
                      <a:pt x="5095" y="1"/>
                    </a:moveTo>
                    <a:cubicBezTo>
                      <a:pt x="3007" y="1"/>
                      <a:pt x="1115" y="1431"/>
                      <a:pt x="608" y="3563"/>
                    </a:cubicBezTo>
                    <a:cubicBezTo>
                      <a:pt x="1" y="6051"/>
                      <a:pt x="1536" y="8551"/>
                      <a:pt x="4037" y="9147"/>
                    </a:cubicBezTo>
                    <a:cubicBezTo>
                      <a:pt x="4399" y="9233"/>
                      <a:pt x="4761" y="9275"/>
                      <a:pt x="5118" y="9275"/>
                    </a:cubicBezTo>
                    <a:cubicBezTo>
                      <a:pt x="7213" y="9275"/>
                      <a:pt x="9112" y="7844"/>
                      <a:pt x="9621" y="5718"/>
                    </a:cubicBezTo>
                    <a:cubicBezTo>
                      <a:pt x="10216" y="3229"/>
                      <a:pt x="8680" y="729"/>
                      <a:pt x="6192" y="134"/>
                    </a:cubicBezTo>
                    <a:cubicBezTo>
                      <a:pt x="5824" y="44"/>
                      <a:pt x="5457" y="1"/>
                      <a:pt x="5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2" name="Google Shape;2892;p40"/>
            <p:cNvGrpSpPr/>
            <p:nvPr/>
          </p:nvGrpSpPr>
          <p:grpSpPr>
            <a:xfrm>
              <a:off x="1741159" y="2722093"/>
              <a:ext cx="1862700" cy="832445"/>
              <a:chOff x="2109109" y="1624732"/>
              <a:chExt cx="1862700" cy="832445"/>
            </a:xfrm>
          </p:grpSpPr>
          <p:sp>
            <p:nvSpPr>
              <p:cNvPr id="2893" name="Google Shape;2893;p40"/>
              <p:cNvSpPr txBox="1"/>
              <p:nvPr/>
            </p:nvSpPr>
            <p:spPr>
              <a:xfrm>
                <a:off x="2109109" y="1938477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Конец первого полета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94" name="Google Shape;2894;p40"/>
              <p:cNvSpPr txBox="1"/>
              <p:nvPr/>
            </p:nvSpPr>
            <p:spPr>
              <a:xfrm>
                <a:off x="2109109" y="1624732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13</a:t>
                </a:r>
                <a:r>
                  <a:rPr lang="en-US" sz="2000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:24:03</a:t>
                </a:r>
                <a:endParaRPr sz="20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895" name="Google Shape;2895;p40"/>
          <p:cNvGrpSpPr/>
          <p:nvPr/>
        </p:nvGrpSpPr>
        <p:grpSpPr>
          <a:xfrm>
            <a:off x="2259924" y="1855577"/>
            <a:ext cx="2248626" cy="832445"/>
            <a:chOff x="2519234" y="1794893"/>
            <a:chExt cx="2248626" cy="832445"/>
          </a:xfrm>
        </p:grpSpPr>
        <p:grpSp>
          <p:nvGrpSpPr>
            <p:cNvPr id="2896" name="Google Shape;2896;p40"/>
            <p:cNvGrpSpPr/>
            <p:nvPr/>
          </p:nvGrpSpPr>
          <p:grpSpPr>
            <a:xfrm>
              <a:off x="4389210" y="2057494"/>
              <a:ext cx="378650" cy="377475"/>
              <a:chOff x="4389210" y="2057494"/>
              <a:chExt cx="378650" cy="377475"/>
            </a:xfrm>
          </p:grpSpPr>
          <p:sp>
            <p:nvSpPr>
              <p:cNvPr id="2897" name="Google Shape;2897;p40"/>
              <p:cNvSpPr/>
              <p:nvPr/>
            </p:nvSpPr>
            <p:spPr>
              <a:xfrm>
                <a:off x="4462435" y="2130719"/>
                <a:ext cx="232200" cy="231900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9276" extrusionOk="0">
                    <a:moveTo>
                      <a:pt x="4644" y="1"/>
                    </a:moveTo>
                    <a:cubicBezTo>
                      <a:pt x="2084" y="1"/>
                      <a:pt x="1" y="2084"/>
                      <a:pt x="1" y="4644"/>
                    </a:cubicBezTo>
                    <a:cubicBezTo>
                      <a:pt x="1" y="7204"/>
                      <a:pt x="2084" y="9276"/>
                      <a:pt x="4644" y="9276"/>
                    </a:cubicBezTo>
                    <a:cubicBezTo>
                      <a:pt x="7204" y="9276"/>
                      <a:pt x="9288" y="7204"/>
                      <a:pt x="9288" y="4644"/>
                    </a:cubicBezTo>
                    <a:cubicBezTo>
                      <a:pt x="9288" y="2084"/>
                      <a:pt x="7204" y="1"/>
                      <a:pt x="4644" y="1"/>
                    </a:cubicBezTo>
                    <a:close/>
                  </a:path>
                </a:pathLst>
              </a:custGeom>
              <a:solidFill>
                <a:srgbClr val="E735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0"/>
              <p:cNvSpPr/>
              <p:nvPr/>
            </p:nvSpPr>
            <p:spPr>
              <a:xfrm>
                <a:off x="4389210" y="2057494"/>
                <a:ext cx="378650" cy="377475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15099" extrusionOk="0">
                    <a:moveTo>
                      <a:pt x="7585" y="1"/>
                    </a:moveTo>
                    <a:cubicBezTo>
                      <a:pt x="7430" y="1"/>
                      <a:pt x="7288" y="1"/>
                      <a:pt x="7133" y="13"/>
                    </a:cubicBezTo>
                    <a:cubicBezTo>
                      <a:pt x="6569" y="48"/>
                      <a:pt x="6608" y="882"/>
                      <a:pt x="7157" y="882"/>
                    </a:cubicBezTo>
                    <a:cubicBezTo>
                      <a:pt x="7165" y="882"/>
                      <a:pt x="7173" y="882"/>
                      <a:pt x="7180" y="882"/>
                    </a:cubicBezTo>
                    <a:cubicBezTo>
                      <a:pt x="7311" y="870"/>
                      <a:pt x="7442" y="870"/>
                      <a:pt x="7585" y="870"/>
                    </a:cubicBezTo>
                    <a:cubicBezTo>
                      <a:pt x="8097" y="870"/>
                      <a:pt x="8609" y="930"/>
                      <a:pt x="9121" y="1049"/>
                    </a:cubicBezTo>
                    <a:cubicBezTo>
                      <a:pt x="9145" y="1049"/>
                      <a:pt x="9181" y="1061"/>
                      <a:pt x="9216" y="1061"/>
                    </a:cubicBezTo>
                    <a:cubicBezTo>
                      <a:pt x="9419" y="1061"/>
                      <a:pt x="9597" y="918"/>
                      <a:pt x="9645" y="727"/>
                    </a:cubicBezTo>
                    <a:cubicBezTo>
                      <a:pt x="9693" y="489"/>
                      <a:pt x="9550" y="251"/>
                      <a:pt x="9323" y="203"/>
                    </a:cubicBezTo>
                    <a:cubicBezTo>
                      <a:pt x="8752" y="60"/>
                      <a:pt x="8169" y="1"/>
                      <a:pt x="7585" y="1"/>
                    </a:cubicBezTo>
                    <a:close/>
                    <a:moveTo>
                      <a:pt x="5159" y="416"/>
                    </a:moveTo>
                    <a:cubicBezTo>
                      <a:pt x="5102" y="416"/>
                      <a:pt x="5041" y="428"/>
                      <a:pt x="4978" y="453"/>
                    </a:cubicBezTo>
                    <a:cubicBezTo>
                      <a:pt x="4287" y="703"/>
                      <a:pt x="3632" y="1061"/>
                      <a:pt x="3049" y="1501"/>
                    </a:cubicBezTo>
                    <a:cubicBezTo>
                      <a:pt x="2704" y="1751"/>
                      <a:pt x="2882" y="2287"/>
                      <a:pt x="3311" y="2287"/>
                    </a:cubicBezTo>
                    <a:cubicBezTo>
                      <a:pt x="3394" y="2287"/>
                      <a:pt x="3489" y="2251"/>
                      <a:pt x="3561" y="2192"/>
                    </a:cubicBezTo>
                    <a:cubicBezTo>
                      <a:pt x="4085" y="1811"/>
                      <a:pt x="4668" y="1489"/>
                      <a:pt x="5275" y="1275"/>
                    </a:cubicBezTo>
                    <a:cubicBezTo>
                      <a:pt x="5792" y="1117"/>
                      <a:pt x="5599" y="416"/>
                      <a:pt x="5159" y="416"/>
                    </a:cubicBezTo>
                    <a:close/>
                    <a:moveTo>
                      <a:pt x="11123" y="937"/>
                    </a:moveTo>
                    <a:cubicBezTo>
                      <a:pt x="10737" y="937"/>
                      <a:pt x="10496" y="1512"/>
                      <a:pt x="10919" y="1763"/>
                    </a:cubicBezTo>
                    <a:cubicBezTo>
                      <a:pt x="11479" y="2085"/>
                      <a:pt x="12002" y="2489"/>
                      <a:pt x="12443" y="2966"/>
                    </a:cubicBezTo>
                    <a:cubicBezTo>
                      <a:pt x="12526" y="3049"/>
                      <a:pt x="12645" y="3097"/>
                      <a:pt x="12764" y="3097"/>
                    </a:cubicBezTo>
                    <a:cubicBezTo>
                      <a:pt x="13133" y="3097"/>
                      <a:pt x="13336" y="2644"/>
                      <a:pt x="13074" y="2370"/>
                    </a:cubicBezTo>
                    <a:cubicBezTo>
                      <a:pt x="12574" y="1834"/>
                      <a:pt x="11990" y="1370"/>
                      <a:pt x="11348" y="1001"/>
                    </a:cubicBezTo>
                    <a:cubicBezTo>
                      <a:pt x="11270" y="957"/>
                      <a:pt x="11194" y="937"/>
                      <a:pt x="11123" y="937"/>
                    </a:cubicBezTo>
                    <a:close/>
                    <a:moveTo>
                      <a:pt x="1843" y="2846"/>
                    </a:moveTo>
                    <a:cubicBezTo>
                      <a:pt x="1716" y="2846"/>
                      <a:pt x="1586" y="2905"/>
                      <a:pt x="1489" y="3049"/>
                    </a:cubicBezTo>
                    <a:cubicBezTo>
                      <a:pt x="1061" y="3644"/>
                      <a:pt x="703" y="4287"/>
                      <a:pt x="453" y="4978"/>
                    </a:cubicBezTo>
                    <a:cubicBezTo>
                      <a:pt x="346" y="5263"/>
                      <a:pt x="560" y="5561"/>
                      <a:pt x="858" y="5561"/>
                    </a:cubicBezTo>
                    <a:lnTo>
                      <a:pt x="858" y="5573"/>
                    </a:lnTo>
                    <a:cubicBezTo>
                      <a:pt x="1037" y="5573"/>
                      <a:pt x="1203" y="5454"/>
                      <a:pt x="1275" y="5287"/>
                    </a:cubicBezTo>
                    <a:cubicBezTo>
                      <a:pt x="1489" y="4668"/>
                      <a:pt x="1799" y="4097"/>
                      <a:pt x="2192" y="3573"/>
                    </a:cubicBezTo>
                    <a:cubicBezTo>
                      <a:pt x="2474" y="3231"/>
                      <a:pt x="2166" y="2846"/>
                      <a:pt x="1843" y="2846"/>
                    </a:cubicBezTo>
                    <a:close/>
                    <a:moveTo>
                      <a:pt x="13957" y="3907"/>
                    </a:moveTo>
                    <a:cubicBezTo>
                      <a:pt x="13665" y="3907"/>
                      <a:pt x="13372" y="4205"/>
                      <a:pt x="13562" y="4561"/>
                    </a:cubicBezTo>
                    <a:cubicBezTo>
                      <a:pt x="13860" y="5132"/>
                      <a:pt x="14062" y="5752"/>
                      <a:pt x="14169" y="6395"/>
                    </a:cubicBezTo>
                    <a:cubicBezTo>
                      <a:pt x="14205" y="6609"/>
                      <a:pt x="14396" y="6752"/>
                      <a:pt x="14598" y="6752"/>
                    </a:cubicBezTo>
                    <a:cubicBezTo>
                      <a:pt x="14604" y="6752"/>
                      <a:pt x="14610" y="6752"/>
                      <a:pt x="14617" y="6752"/>
                    </a:cubicBezTo>
                    <a:cubicBezTo>
                      <a:pt x="14881" y="6752"/>
                      <a:pt x="15073" y="6508"/>
                      <a:pt x="15027" y="6252"/>
                    </a:cubicBezTo>
                    <a:cubicBezTo>
                      <a:pt x="14896" y="5525"/>
                      <a:pt x="14669" y="4823"/>
                      <a:pt x="14336" y="4168"/>
                    </a:cubicBezTo>
                    <a:cubicBezTo>
                      <a:pt x="14252" y="3984"/>
                      <a:pt x="14105" y="3907"/>
                      <a:pt x="13957" y="3907"/>
                    </a:cubicBezTo>
                    <a:close/>
                    <a:moveTo>
                      <a:pt x="443" y="6727"/>
                    </a:moveTo>
                    <a:cubicBezTo>
                      <a:pt x="215" y="6727"/>
                      <a:pt x="36" y="6902"/>
                      <a:pt x="13" y="7133"/>
                    </a:cubicBezTo>
                    <a:cubicBezTo>
                      <a:pt x="1" y="7276"/>
                      <a:pt x="1" y="7418"/>
                      <a:pt x="1" y="7573"/>
                    </a:cubicBezTo>
                    <a:cubicBezTo>
                      <a:pt x="1" y="8157"/>
                      <a:pt x="72" y="8740"/>
                      <a:pt x="203" y="9323"/>
                    </a:cubicBezTo>
                    <a:cubicBezTo>
                      <a:pt x="251" y="9514"/>
                      <a:pt x="430" y="9657"/>
                      <a:pt x="620" y="9657"/>
                    </a:cubicBezTo>
                    <a:cubicBezTo>
                      <a:pt x="656" y="9657"/>
                      <a:pt x="691" y="9645"/>
                      <a:pt x="727" y="9645"/>
                    </a:cubicBezTo>
                    <a:cubicBezTo>
                      <a:pt x="953" y="9585"/>
                      <a:pt x="1096" y="9347"/>
                      <a:pt x="1049" y="9121"/>
                    </a:cubicBezTo>
                    <a:cubicBezTo>
                      <a:pt x="930" y="8609"/>
                      <a:pt x="870" y="8085"/>
                      <a:pt x="870" y="7573"/>
                    </a:cubicBezTo>
                    <a:cubicBezTo>
                      <a:pt x="870" y="7442"/>
                      <a:pt x="870" y="7311"/>
                      <a:pt x="882" y="7180"/>
                    </a:cubicBezTo>
                    <a:cubicBezTo>
                      <a:pt x="894" y="6942"/>
                      <a:pt x="703" y="6740"/>
                      <a:pt x="465" y="6728"/>
                    </a:cubicBezTo>
                    <a:cubicBezTo>
                      <a:pt x="458" y="6728"/>
                      <a:pt x="450" y="6727"/>
                      <a:pt x="443" y="6727"/>
                    </a:cubicBezTo>
                    <a:close/>
                    <a:moveTo>
                      <a:pt x="14711" y="7136"/>
                    </a:moveTo>
                    <a:cubicBezTo>
                      <a:pt x="14494" y="7136"/>
                      <a:pt x="14276" y="7282"/>
                      <a:pt x="14276" y="7573"/>
                    </a:cubicBezTo>
                    <a:cubicBezTo>
                      <a:pt x="14276" y="8216"/>
                      <a:pt x="14181" y="8871"/>
                      <a:pt x="13991" y="9490"/>
                    </a:cubicBezTo>
                    <a:cubicBezTo>
                      <a:pt x="13919" y="9728"/>
                      <a:pt x="14050" y="9966"/>
                      <a:pt x="14288" y="10038"/>
                    </a:cubicBezTo>
                    <a:cubicBezTo>
                      <a:pt x="14324" y="10038"/>
                      <a:pt x="14372" y="10050"/>
                      <a:pt x="14407" y="10050"/>
                    </a:cubicBezTo>
                    <a:cubicBezTo>
                      <a:pt x="14598" y="10050"/>
                      <a:pt x="14777" y="9931"/>
                      <a:pt x="14824" y="9740"/>
                    </a:cubicBezTo>
                    <a:cubicBezTo>
                      <a:pt x="15038" y="9038"/>
                      <a:pt x="15146" y="8311"/>
                      <a:pt x="15146" y="7573"/>
                    </a:cubicBezTo>
                    <a:cubicBezTo>
                      <a:pt x="15146" y="7282"/>
                      <a:pt x="14928" y="7136"/>
                      <a:pt x="14711" y="7136"/>
                    </a:cubicBezTo>
                    <a:close/>
                    <a:moveTo>
                      <a:pt x="1399" y="10713"/>
                    </a:moveTo>
                    <a:cubicBezTo>
                      <a:pt x="1107" y="10713"/>
                      <a:pt x="825" y="11017"/>
                      <a:pt x="1013" y="11359"/>
                    </a:cubicBezTo>
                    <a:cubicBezTo>
                      <a:pt x="1382" y="12002"/>
                      <a:pt x="1846" y="12574"/>
                      <a:pt x="2382" y="13086"/>
                    </a:cubicBezTo>
                    <a:cubicBezTo>
                      <a:pt x="2454" y="13157"/>
                      <a:pt x="2561" y="13193"/>
                      <a:pt x="2680" y="13205"/>
                    </a:cubicBezTo>
                    <a:lnTo>
                      <a:pt x="2680" y="13193"/>
                    </a:lnTo>
                    <a:cubicBezTo>
                      <a:pt x="3061" y="13181"/>
                      <a:pt x="3251" y="12717"/>
                      <a:pt x="2977" y="12455"/>
                    </a:cubicBezTo>
                    <a:cubicBezTo>
                      <a:pt x="2501" y="12002"/>
                      <a:pt x="2096" y="11490"/>
                      <a:pt x="1763" y="10931"/>
                    </a:cubicBezTo>
                    <a:cubicBezTo>
                      <a:pt x="1669" y="10777"/>
                      <a:pt x="1533" y="10713"/>
                      <a:pt x="1399" y="10713"/>
                    </a:cubicBezTo>
                    <a:close/>
                    <a:moveTo>
                      <a:pt x="13515" y="11071"/>
                    </a:moveTo>
                    <a:cubicBezTo>
                      <a:pt x="13392" y="11071"/>
                      <a:pt x="13266" y="11124"/>
                      <a:pt x="13169" y="11252"/>
                    </a:cubicBezTo>
                    <a:cubicBezTo>
                      <a:pt x="12812" y="11800"/>
                      <a:pt x="12383" y="12288"/>
                      <a:pt x="11883" y="12705"/>
                    </a:cubicBezTo>
                    <a:cubicBezTo>
                      <a:pt x="11574" y="12967"/>
                      <a:pt x="11752" y="13467"/>
                      <a:pt x="12157" y="13479"/>
                    </a:cubicBezTo>
                    <a:cubicBezTo>
                      <a:pt x="12264" y="13467"/>
                      <a:pt x="12360" y="13431"/>
                      <a:pt x="12443" y="13372"/>
                    </a:cubicBezTo>
                    <a:cubicBezTo>
                      <a:pt x="13003" y="12895"/>
                      <a:pt x="13491" y="12348"/>
                      <a:pt x="13895" y="11729"/>
                    </a:cubicBezTo>
                    <a:cubicBezTo>
                      <a:pt x="14098" y="11391"/>
                      <a:pt x="13815" y="11071"/>
                      <a:pt x="13515" y="11071"/>
                    </a:cubicBezTo>
                    <a:close/>
                    <a:moveTo>
                      <a:pt x="4331" y="13506"/>
                    </a:moveTo>
                    <a:cubicBezTo>
                      <a:pt x="3932" y="13506"/>
                      <a:pt x="3706" y="14136"/>
                      <a:pt x="4180" y="14348"/>
                    </a:cubicBezTo>
                    <a:cubicBezTo>
                      <a:pt x="4835" y="14681"/>
                      <a:pt x="5537" y="14908"/>
                      <a:pt x="6264" y="15038"/>
                    </a:cubicBezTo>
                    <a:lnTo>
                      <a:pt x="6335" y="15038"/>
                    </a:lnTo>
                    <a:cubicBezTo>
                      <a:pt x="6859" y="15038"/>
                      <a:pt x="6930" y="14276"/>
                      <a:pt x="6406" y="14181"/>
                    </a:cubicBezTo>
                    <a:cubicBezTo>
                      <a:pt x="5764" y="14074"/>
                      <a:pt x="5144" y="13860"/>
                      <a:pt x="4561" y="13574"/>
                    </a:cubicBezTo>
                    <a:cubicBezTo>
                      <a:pt x="4481" y="13527"/>
                      <a:pt x="4403" y="13506"/>
                      <a:pt x="4331" y="13506"/>
                    </a:cubicBezTo>
                    <a:close/>
                    <a:moveTo>
                      <a:pt x="10414" y="13689"/>
                    </a:moveTo>
                    <a:cubicBezTo>
                      <a:pt x="10356" y="13689"/>
                      <a:pt x="10294" y="13701"/>
                      <a:pt x="10228" y="13729"/>
                    </a:cubicBezTo>
                    <a:cubicBezTo>
                      <a:pt x="9633" y="13991"/>
                      <a:pt x="9002" y="14157"/>
                      <a:pt x="8359" y="14229"/>
                    </a:cubicBezTo>
                    <a:cubicBezTo>
                      <a:pt x="7811" y="14288"/>
                      <a:pt x="7859" y="15098"/>
                      <a:pt x="8407" y="15098"/>
                    </a:cubicBezTo>
                    <a:lnTo>
                      <a:pt x="8454" y="15098"/>
                    </a:lnTo>
                    <a:cubicBezTo>
                      <a:pt x="9181" y="15003"/>
                      <a:pt x="9895" y="14812"/>
                      <a:pt x="10574" y="14527"/>
                    </a:cubicBezTo>
                    <a:cubicBezTo>
                      <a:pt x="11034" y="14328"/>
                      <a:pt x="10833" y="13689"/>
                      <a:pt x="10414" y="1368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9" name="Google Shape;2899;p40"/>
            <p:cNvGrpSpPr/>
            <p:nvPr/>
          </p:nvGrpSpPr>
          <p:grpSpPr>
            <a:xfrm>
              <a:off x="2519234" y="1794893"/>
              <a:ext cx="1862700" cy="832445"/>
              <a:chOff x="2109109" y="1570657"/>
              <a:chExt cx="1862700" cy="832445"/>
            </a:xfrm>
          </p:grpSpPr>
          <p:sp>
            <p:nvSpPr>
              <p:cNvPr id="2900" name="Google Shape;2900;p40"/>
              <p:cNvSpPr txBox="1"/>
              <p:nvPr/>
            </p:nvSpPr>
            <p:spPr>
              <a:xfrm>
                <a:off x="2109109" y="1884402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Конец второго полета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01" name="Google Shape;2901;p40"/>
              <p:cNvSpPr txBox="1"/>
              <p:nvPr/>
            </p:nvSpPr>
            <p:spPr>
              <a:xfrm>
                <a:off x="2109109" y="1570657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</a:t>
                </a:r>
                <a:r>
                  <a:rPr lang="en-US" sz="20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5:59:58</a:t>
                </a:r>
                <a:endParaRPr sz="20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902" name="Google Shape;2902;p40"/>
          <p:cNvGrpSpPr/>
          <p:nvPr/>
        </p:nvGrpSpPr>
        <p:grpSpPr>
          <a:xfrm>
            <a:off x="5337366" y="2946933"/>
            <a:ext cx="2282409" cy="832445"/>
            <a:chOff x="5621675" y="2908843"/>
            <a:chExt cx="2282409" cy="832445"/>
          </a:xfrm>
        </p:grpSpPr>
        <p:grpSp>
          <p:nvGrpSpPr>
            <p:cNvPr id="2903" name="Google Shape;2903;p40"/>
            <p:cNvGrpSpPr/>
            <p:nvPr/>
          </p:nvGrpSpPr>
          <p:grpSpPr>
            <a:xfrm>
              <a:off x="5621675" y="3162225"/>
              <a:ext cx="378650" cy="377775"/>
              <a:chOff x="5621675" y="3162225"/>
              <a:chExt cx="378650" cy="377775"/>
            </a:xfrm>
          </p:grpSpPr>
          <p:sp>
            <p:nvSpPr>
              <p:cNvPr id="2904" name="Google Shape;2904;p40"/>
              <p:cNvSpPr/>
              <p:nvPr/>
            </p:nvSpPr>
            <p:spPr>
              <a:xfrm>
                <a:off x="5621675" y="3162225"/>
                <a:ext cx="378650" cy="377775"/>
              </a:xfrm>
              <a:custGeom>
                <a:avLst/>
                <a:gdLst/>
                <a:ahLst/>
                <a:cxnLst/>
                <a:rect l="l" t="t" r="r" b="b"/>
                <a:pathLst>
                  <a:path w="15146" h="15111" extrusionOk="0">
                    <a:moveTo>
                      <a:pt x="7585" y="1"/>
                    </a:moveTo>
                    <a:cubicBezTo>
                      <a:pt x="7430" y="1"/>
                      <a:pt x="7287" y="13"/>
                      <a:pt x="7132" y="25"/>
                    </a:cubicBezTo>
                    <a:cubicBezTo>
                      <a:pt x="6572" y="48"/>
                      <a:pt x="6607" y="883"/>
                      <a:pt x="7146" y="883"/>
                    </a:cubicBezTo>
                    <a:cubicBezTo>
                      <a:pt x="7157" y="883"/>
                      <a:pt x="7168" y="883"/>
                      <a:pt x="7180" y="882"/>
                    </a:cubicBezTo>
                    <a:cubicBezTo>
                      <a:pt x="7311" y="870"/>
                      <a:pt x="7442" y="870"/>
                      <a:pt x="7573" y="870"/>
                    </a:cubicBezTo>
                    <a:cubicBezTo>
                      <a:pt x="8097" y="882"/>
                      <a:pt x="8609" y="941"/>
                      <a:pt x="9121" y="1049"/>
                    </a:cubicBezTo>
                    <a:cubicBezTo>
                      <a:pt x="9153" y="1059"/>
                      <a:pt x="9186" y="1060"/>
                      <a:pt x="9219" y="1060"/>
                    </a:cubicBezTo>
                    <a:lnTo>
                      <a:pt x="9219" y="1060"/>
                    </a:lnTo>
                    <a:cubicBezTo>
                      <a:pt x="9740" y="1058"/>
                      <a:pt x="9822" y="322"/>
                      <a:pt x="9323" y="203"/>
                    </a:cubicBezTo>
                    <a:cubicBezTo>
                      <a:pt x="8752" y="72"/>
                      <a:pt x="8168" y="13"/>
                      <a:pt x="7585" y="1"/>
                    </a:cubicBezTo>
                    <a:close/>
                    <a:moveTo>
                      <a:pt x="9219" y="1060"/>
                    </a:moveTo>
                    <a:lnTo>
                      <a:pt x="9219" y="1060"/>
                    </a:lnTo>
                    <a:cubicBezTo>
                      <a:pt x="9218" y="1060"/>
                      <a:pt x="9217" y="1060"/>
                      <a:pt x="9216" y="1060"/>
                    </a:cubicBezTo>
                    <a:lnTo>
                      <a:pt x="9228" y="1060"/>
                    </a:lnTo>
                    <a:cubicBezTo>
                      <a:pt x="9225" y="1060"/>
                      <a:pt x="9222" y="1060"/>
                      <a:pt x="9219" y="1060"/>
                    </a:cubicBezTo>
                    <a:close/>
                    <a:moveTo>
                      <a:pt x="5178" y="424"/>
                    </a:moveTo>
                    <a:cubicBezTo>
                      <a:pt x="5119" y="424"/>
                      <a:pt x="5056" y="437"/>
                      <a:pt x="4989" y="465"/>
                    </a:cubicBezTo>
                    <a:cubicBezTo>
                      <a:pt x="4299" y="715"/>
                      <a:pt x="3644" y="1072"/>
                      <a:pt x="3060" y="1513"/>
                    </a:cubicBezTo>
                    <a:cubicBezTo>
                      <a:pt x="2727" y="1763"/>
                      <a:pt x="2894" y="2287"/>
                      <a:pt x="3310" y="2287"/>
                    </a:cubicBezTo>
                    <a:cubicBezTo>
                      <a:pt x="3323" y="2288"/>
                      <a:pt x="3335" y="2289"/>
                      <a:pt x="3347" y="2289"/>
                    </a:cubicBezTo>
                    <a:cubicBezTo>
                      <a:pt x="3430" y="2289"/>
                      <a:pt x="3512" y="2255"/>
                      <a:pt x="3584" y="2203"/>
                    </a:cubicBezTo>
                    <a:cubicBezTo>
                      <a:pt x="4096" y="1822"/>
                      <a:pt x="4680" y="1501"/>
                      <a:pt x="5287" y="1287"/>
                    </a:cubicBezTo>
                    <a:cubicBezTo>
                      <a:pt x="5801" y="1119"/>
                      <a:pt x="5612" y="424"/>
                      <a:pt x="5178" y="424"/>
                    </a:cubicBezTo>
                    <a:close/>
                    <a:moveTo>
                      <a:pt x="11096" y="930"/>
                    </a:moveTo>
                    <a:cubicBezTo>
                      <a:pt x="10702" y="930"/>
                      <a:pt x="10439" y="1559"/>
                      <a:pt x="10930" y="1775"/>
                    </a:cubicBezTo>
                    <a:cubicBezTo>
                      <a:pt x="11490" y="2096"/>
                      <a:pt x="12002" y="2501"/>
                      <a:pt x="12454" y="2977"/>
                    </a:cubicBezTo>
                    <a:cubicBezTo>
                      <a:pt x="12538" y="3061"/>
                      <a:pt x="12645" y="3108"/>
                      <a:pt x="12764" y="3108"/>
                    </a:cubicBezTo>
                    <a:lnTo>
                      <a:pt x="12764" y="3120"/>
                    </a:lnTo>
                    <a:cubicBezTo>
                      <a:pt x="13145" y="3120"/>
                      <a:pt x="13347" y="2668"/>
                      <a:pt x="13085" y="2382"/>
                    </a:cubicBezTo>
                    <a:cubicBezTo>
                      <a:pt x="12573" y="1846"/>
                      <a:pt x="12002" y="1394"/>
                      <a:pt x="11359" y="1025"/>
                    </a:cubicBezTo>
                    <a:cubicBezTo>
                      <a:pt x="11269" y="958"/>
                      <a:pt x="11180" y="930"/>
                      <a:pt x="11096" y="930"/>
                    </a:cubicBezTo>
                    <a:close/>
                    <a:moveTo>
                      <a:pt x="1826" y="2895"/>
                    </a:moveTo>
                    <a:cubicBezTo>
                      <a:pt x="1712" y="2895"/>
                      <a:pt x="1595" y="2944"/>
                      <a:pt x="1501" y="3061"/>
                    </a:cubicBezTo>
                    <a:cubicBezTo>
                      <a:pt x="1060" y="3644"/>
                      <a:pt x="703" y="4299"/>
                      <a:pt x="453" y="4989"/>
                    </a:cubicBezTo>
                    <a:cubicBezTo>
                      <a:pt x="370" y="5216"/>
                      <a:pt x="489" y="5466"/>
                      <a:pt x="715" y="5549"/>
                    </a:cubicBezTo>
                    <a:cubicBezTo>
                      <a:pt x="762" y="5573"/>
                      <a:pt x="810" y="5573"/>
                      <a:pt x="858" y="5573"/>
                    </a:cubicBezTo>
                    <a:lnTo>
                      <a:pt x="858" y="5585"/>
                    </a:lnTo>
                    <a:cubicBezTo>
                      <a:pt x="1048" y="5573"/>
                      <a:pt x="1203" y="5466"/>
                      <a:pt x="1274" y="5287"/>
                    </a:cubicBezTo>
                    <a:cubicBezTo>
                      <a:pt x="1489" y="4680"/>
                      <a:pt x="1798" y="4097"/>
                      <a:pt x="2191" y="3573"/>
                    </a:cubicBezTo>
                    <a:cubicBezTo>
                      <a:pt x="2416" y="3243"/>
                      <a:pt x="2131" y="2895"/>
                      <a:pt x="1826" y="2895"/>
                    </a:cubicBezTo>
                    <a:close/>
                    <a:moveTo>
                      <a:pt x="13964" y="3928"/>
                    </a:moveTo>
                    <a:cubicBezTo>
                      <a:pt x="13675" y="3928"/>
                      <a:pt x="13386" y="4218"/>
                      <a:pt x="13562" y="4561"/>
                    </a:cubicBezTo>
                    <a:cubicBezTo>
                      <a:pt x="13859" y="5144"/>
                      <a:pt x="14062" y="5763"/>
                      <a:pt x="14181" y="6406"/>
                    </a:cubicBezTo>
                    <a:cubicBezTo>
                      <a:pt x="14216" y="6621"/>
                      <a:pt x="14395" y="6763"/>
                      <a:pt x="14597" y="6763"/>
                    </a:cubicBezTo>
                    <a:cubicBezTo>
                      <a:pt x="14871" y="6763"/>
                      <a:pt x="15074" y="6525"/>
                      <a:pt x="15026" y="6252"/>
                    </a:cubicBezTo>
                    <a:cubicBezTo>
                      <a:pt x="14907" y="5537"/>
                      <a:pt x="14669" y="4835"/>
                      <a:pt x="14336" y="4168"/>
                    </a:cubicBezTo>
                    <a:cubicBezTo>
                      <a:pt x="14249" y="3999"/>
                      <a:pt x="14107" y="3928"/>
                      <a:pt x="13964" y="3928"/>
                    </a:cubicBezTo>
                    <a:close/>
                    <a:moveTo>
                      <a:pt x="454" y="6739"/>
                    </a:moveTo>
                    <a:cubicBezTo>
                      <a:pt x="226" y="6739"/>
                      <a:pt x="35" y="6914"/>
                      <a:pt x="12" y="7144"/>
                    </a:cubicBezTo>
                    <a:cubicBezTo>
                      <a:pt x="0" y="7287"/>
                      <a:pt x="0" y="7430"/>
                      <a:pt x="0" y="7585"/>
                    </a:cubicBezTo>
                    <a:cubicBezTo>
                      <a:pt x="0" y="8168"/>
                      <a:pt x="72" y="8752"/>
                      <a:pt x="203" y="9335"/>
                    </a:cubicBezTo>
                    <a:cubicBezTo>
                      <a:pt x="250" y="9526"/>
                      <a:pt x="429" y="9669"/>
                      <a:pt x="631" y="9669"/>
                    </a:cubicBezTo>
                    <a:cubicBezTo>
                      <a:pt x="655" y="9669"/>
                      <a:pt x="691" y="9657"/>
                      <a:pt x="727" y="9657"/>
                    </a:cubicBezTo>
                    <a:cubicBezTo>
                      <a:pt x="965" y="9597"/>
                      <a:pt x="1108" y="9359"/>
                      <a:pt x="1048" y="9133"/>
                    </a:cubicBezTo>
                    <a:cubicBezTo>
                      <a:pt x="929" y="8621"/>
                      <a:pt x="870" y="8097"/>
                      <a:pt x="870" y="7585"/>
                    </a:cubicBezTo>
                    <a:cubicBezTo>
                      <a:pt x="870" y="7454"/>
                      <a:pt x="881" y="7323"/>
                      <a:pt x="881" y="7192"/>
                    </a:cubicBezTo>
                    <a:cubicBezTo>
                      <a:pt x="893" y="6954"/>
                      <a:pt x="715" y="6752"/>
                      <a:pt x="477" y="6740"/>
                    </a:cubicBezTo>
                    <a:cubicBezTo>
                      <a:pt x="469" y="6739"/>
                      <a:pt x="462" y="6739"/>
                      <a:pt x="454" y="6739"/>
                    </a:cubicBezTo>
                    <a:close/>
                    <a:moveTo>
                      <a:pt x="14706" y="7174"/>
                    </a:moveTo>
                    <a:cubicBezTo>
                      <a:pt x="14496" y="7174"/>
                      <a:pt x="14288" y="7311"/>
                      <a:pt x="14276" y="7585"/>
                    </a:cubicBezTo>
                    <a:cubicBezTo>
                      <a:pt x="14276" y="8228"/>
                      <a:pt x="14181" y="8883"/>
                      <a:pt x="13990" y="9502"/>
                    </a:cubicBezTo>
                    <a:cubicBezTo>
                      <a:pt x="13919" y="9728"/>
                      <a:pt x="14062" y="9978"/>
                      <a:pt x="14288" y="10038"/>
                    </a:cubicBezTo>
                    <a:cubicBezTo>
                      <a:pt x="14336" y="10050"/>
                      <a:pt x="14371" y="10062"/>
                      <a:pt x="14419" y="10062"/>
                    </a:cubicBezTo>
                    <a:cubicBezTo>
                      <a:pt x="14609" y="10062"/>
                      <a:pt x="14764" y="9931"/>
                      <a:pt x="14824" y="9752"/>
                    </a:cubicBezTo>
                    <a:cubicBezTo>
                      <a:pt x="15038" y="9049"/>
                      <a:pt x="15145" y="8311"/>
                      <a:pt x="15145" y="7585"/>
                    </a:cubicBezTo>
                    <a:cubicBezTo>
                      <a:pt x="15127" y="7311"/>
                      <a:pt x="14916" y="7174"/>
                      <a:pt x="14706" y="7174"/>
                    </a:cubicBezTo>
                    <a:close/>
                    <a:moveTo>
                      <a:pt x="1414" y="10729"/>
                    </a:moveTo>
                    <a:cubicBezTo>
                      <a:pt x="1124" y="10729"/>
                      <a:pt x="839" y="11033"/>
                      <a:pt x="1012" y="11371"/>
                    </a:cubicBezTo>
                    <a:cubicBezTo>
                      <a:pt x="1382" y="12002"/>
                      <a:pt x="1846" y="12586"/>
                      <a:pt x="2382" y="13086"/>
                    </a:cubicBezTo>
                    <a:cubicBezTo>
                      <a:pt x="2465" y="13169"/>
                      <a:pt x="2560" y="13205"/>
                      <a:pt x="2679" y="13205"/>
                    </a:cubicBezTo>
                    <a:cubicBezTo>
                      <a:pt x="3060" y="13193"/>
                      <a:pt x="3251" y="12729"/>
                      <a:pt x="2977" y="12455"/>
                    </a:cubicBezTo>
                    <a:cubicBezTo>
                      <a:pt x="2501" y="12014"/>
                      <a:pt x="2096" y="11502"/>
                      <a:pt x="1763" y="10931"/>
                    </a:cubicBezTo>
                    <a:cubicBezTo>
                      <a:pt x="1671" y="10788"/>
                      <a:pt x="1542" y="10729"/>
                      <a:pt x="1414" y="10729"/>
                    </a:cubicBezTo>
                    <a:close/>
                    <a:moveTo>
                      <a:pt x="13539" y="11044"/>
                    </a:moveTo>
                    <a:cubicBezTo>
                      <a:pt x="13407" y="11044"/>
                      <a:pt x="13273" y="11108"/>
                      <a:pt x="13181" y="11264"/>
                    </a:cubicBezTo>
                    <a:cubicBezTo>
                      <a:pt x="12823" y="11812"/>
                      <a:pt x="12383" y="12300"/>
                      <a:pt x="11883" y="12717"/>
                    </a:cubicBezTo>
                    <a:cubicBezTo>
                      <a:pt x="11573" y="12979"/>
                      <a:pt x="11752" y="13479"/>
                      <a:pt x="12169" y="13479"/>
                    </a:cubicBezTo>
                    <a:cubicBezTo>
                      <a:pt x="12264" y="13479"/>
                      <a:pt x="12359" y="13443"/>
                      <a:pt x="12442" y="13383"/>
                    </a:cubicBezTo>
                    <a:cubicBezTo>
                      <a:pt x="13002" y="12907"/>
                      <a:pt x="13502" y="12359"/>
                      <a:pt x="13895" y="11740"/>
                    </a:cubicBezTo>
                    <a:cubicBezTo>
                      <a:pt x="14154" y="11398"/>
                      <a:pt x="13850" y="11044"/>
                      <a:pt x="13539" y="11044"/>
                    </a:cubicBezTo>
                    <a:close/>
                    <a:moveTo>
                      <a:pt x="4380" y="13543"/>
                    </a:moveTo>
                    <a:cubicBezTo>
                      <a:pt x="3981" y="13543"/>
                      <a:pt x="3766" y="14122"/>
                      <a:pt x="4180" y="14360"/>
                    </a:cubicBezTo>
                    <a:cubicBezTo>
                      <a:pt x="4834" y="14681"/>
                      <a:pt x="5537" y="14919"/>
                      <a:pt x="6263" y="15050"/>
                    </a:cubicBezTo>
                    <a:lnTo>
                      <a:pt x="6335" y="15050"/>
                    </a:lnTo>
                    <a:cubicBezTo>
                      <a:pt x="6858" y="15038"/>
                      <a:pt x="6930" y="14288"/>
                      <a:pt x="6406" y="14193"/>
                    </a:cubicBezTo>
                    <a:cubicBezTo>
                      <a:pt x="5775" y="14074"/>
                      <a:pt x="5144" y="13872"/>
                      <a:pt x="4572" y="13586"/>
                    </a:cubicBezTo>
                    <a:cubicBezTo>
                      <a:pt x="4505" y="13556"/>
                      <a:pt x="4440" y="13543"/>
                      <a:pt x="4380" y="13543"/>
                    </a:cubicBezTo>
                    <a:close/>
                    <a:moveTo>
                      <a:pt x="10406" y="13703"/>
                    </a:moveTo>
                    <a:cubicBezTo>
                      <a:pt x="10350" y="13703"/>
                      <a:pt x="10290" y="13715"/>
                      <a:pt x="10228" y="13741"/>
                    </a:cubicBezTo>
                    <a:cubicBezTo>
                      <a:pt x="9633" y="13991"/>
                      <a:pt x="9002" y="14169"/>
                      <a:pt x="8359" y="14241"/>
                    </a:cubicBezTo>
                    <a:cubicBezTo>
                      <a:pt x="7795" y="14276"/>
                      <a:pt x="7834" y="15110"/>
                      <a:pt x="8383" y="15110"/>
                    </a:cubicBezTo>
                    <a:cubicBezTo>
                      <a:pt x="8391" y="15110"/>
                      <a:pt x="8398" y="15110"/>
                      <a:pt x="8406" y="15110"/>
                    </a:cubicBezTo>
                    <a:lnTo>
                      <a:pt x="8454" y="15098"/>
                    </a:lnTo>
                    <a:cubicBezTo>
                      <a:pt x="9180" y="15015"/>
                      <a:pt x="9895" y="14824"/>
                      <a:pt x="10573" y="14538"/>
                    </a:cubicBezTo>
                    <a:cubicBezTo>
                      <a:pt x="11024" y="14329"/>
                      <a:pt x="10819" y="13703"/>
                      <a:pt x="10406" y="137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40"/>
              <p:cNvSpPr/>
              <p:nvPr/>
            </p:nvSpPr>
            <p:spPr>
              <a:xfrm>
                <a:off x="5683575" y="3238121"/>
                <a:ext cx="254825" cy="232125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285" extrusionOk="0">
                    <a:moveTo>
                      <a:pt x="5095" y="0"/>
                    </a:moveTo>
                    <a:cubicBezTo>
                      <a:pt x="3909" y="0"/>
                      <a:pt x="2721" y="453"/>
                      <a:pt x="1811" y="1358"/>
                    </a:cubicBezTo>
                    <a:cubicBezTo>
                      <a:pt x="1" y="3179"/>
                      <a:pt x="1" y="6108"/>
                      <a:pt x="1811" y="7918"/>
                    </a:cubicBezTo>
                    <a:cubicBezTo>
                      <a:pt x="2721" y="8829"/>
                      <a:pt x="3909" y="9284"/>
                      <a:pt x="5095" y="9284"/>
                    </a:cubicBezTo>
                    <a:cubicBezTo>
                      <a:pt x="6281" y="9284"/>
                      <a:pt x="7466" y="8829"/>
                      <a:pt x="8371" y="7918"/>
                    </a:cubicBezTo>
                    <a:cubicBezTo>
                      <a:pt x="10193" y="6108"/>
                      <a:pt x="10193" y="3179"/>
                      <a:pt x="8371" y="1358"/>
                    </a:cubicBezTo>
                    <a:cubicBezTo>
                      <a:pt x="7466" y="453"/>
                      <a:pt x="6281" y="0"/>
                      <a:pt x="50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6" name="Google Shape;2906;p40"/>
            <p:cNvGrpSpPr/>
            <p:nvPr/>
          </p:nvGrpSpPr>
          <p:grpSpPr>
            <a:xfrm>
              <a:off x="6041384" y="2908843"/>
              <a:ext cx="1862700" cy="832445"/>
              <a:chOff x="2109109" y="1570657"/>
              <a:chExt cx="1862700" cy="832445"/>
            </a:xfrm>
          </p:grpSpPr>
          <p:sp>
            <p:nvSpPr>
              <p:cNvPr id="2907" name="Google Shape;2907;p40"/>
              <p:cNvSpPr txBox="1"/>
              <p:nvPr/>
            </p:nvSpPr>
            <p:spPr>
              <a:xfrm>
                <a:off x="2109109" y="1884402"/>
                <a:ext cx="18627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ru-RU" sz="12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Второй запуск</a:t>
                </a:r>
                <a:endParaRPr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08" name="Google Shape;2908;p40"/>
              <p:cNvSpPr txBox="1"/>
              <p:nvPr/>
            </p:nvSpPr>
            <p:spPr>
              <a:xfrm>
                <a:off x="2109109" y="1570657"/>
                <a:ext cx="1862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20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13</a:t>
                </a:r>
                <a:r>
                  <a:rPr lang="en-US" sz="20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:34:14</a:t>
                </a:r>
                <a:endParaRPr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9C56CE7D-6D2A-034C-8089-036A28378F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6" t="1715" r="38148" b="87355"/>
          <a:stretch/>
        </p:blipFill>
        <p:spPr>
          <a:xfrm>
            <a:off x="6990079" y="46866"/>
            <a:ext cx="2153921" cy="56218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B19044A-7654-694E-A017-FCE7945DA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90074" r="28593" b="2683"/>
          <a:stretch/>
        </p:blipFill>
        <p:spPr>
          <a:xfrm>
            <a:off x="0" y="4770967"/>
            <a:ext cx="4091093" cy="372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axy Infographics by Slidesgo">
  <a:themeElements>
    <a:clrScheme name="Simple Light">
      <a:dk1>
        <a:srgbClr val="000000"/>
      </a:dk1>
      <a:lt1>
        <a:srgbClr val="FFFFFF"/>
      </a:lt1>
      <a:dk2>
        <a:srgbClr val="0072C5"/>
      </a:dk2>
      <a:lt2>
        <a:srgbClr val="00C9F2"/>
      </a:lt2>
      <a:accent1>
        <a:srgbClr val="69E781"/>
      </a:accent1>
      <a:accent2>
        <a:srgbClr val="F95C3D"/>
      </a:accent2>
      <a:accent3>
        <a:srgbClr val="F99A3D"/>
      </a:accent3>
      <a:accent4>
        <a:srgbClr val="EDB17A"/>
      </a:accent4>
      <a:accent5>
        <a:srgbClr val="FFD27C"/>
      </a:accent5>
      <a:accent6>
        <a:srgbClr val="FFE75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600</Words>
  <Application>Microsoft Macintosh PowerPoint</Application>
  <PresentationFormat>On-screen Show (16:9)</PresentationFormat>
  <Paragraphs>130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Fira Sans Extra Condensed Medium</vt:lpstr>
      <vt:lpstr>Arial</vt:lpstr>
      <vt:lpstr>Roboto</vt:lpstr>
      <vt:lpstr>Fira Sans Extra Condensed</vt:lpstr>
      <vt:lpstr>Galaxy Infographics by Slidesgo</vt:lpstr>
      <vt:lpstr>Проект UniSat</vt:lpstr>
      <vt:lpstr>Датчики спутника</vt:lpstr>
      <vt:lpstr>Рабочие температурные диапазоны датчиков</vt:lpstr>
      <vt:lpstr>Информация о запуске</vt:lpstr>
      <vt:lpstr>Инфографика о Полете</vt:lpstr>
      <vt:lpstr>Полученные данные </vt:lpstr>
      <vt:lpstr>Что с нашими данными?</vt:lpstr>
      <vt:lpstr>Немного Графиков</vt:lpstr>
      <vt:lpstr> Восстановленное время полетов</vt:lpstr>
      <vt:lpstr>Наши наблюдения</vt:lpstr>
      <vt:lpstr>Немного Графиков</vt:lpstr>
      <vt:lpstr>Немного Графиков</vt:lpstr>
      <vt:lpstr>Немного Графиков</vt:lpstr>
      <vt:lpstr>Наши наблюдения</vt:lpstr>
      <vt:lpstr>Немного Графиков</vt:lpstr>
      <vt:lpstr>Немного Графиков</vt:lpstr>
      <vt:lpstr>Немного Графиков</vt:lpstr>
      <vt:lpstr>Фотографии, сделанные спутником</vt:lpstr>
      <vt:lpstr>Немного Графиков</vt:lpstr>
      <vt:lpstr>Заметки на будущие запуски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 Infographics</dc:title>
  <cp:lastModifiedBy>sevara.abd99@gmail.com</cp:lastModifiedBy>
  <cp:revision>9</cp:revision>
  <dcterms:modified xsi:type="dcterms:W3CDTF">2022-05-30T05:46:31Z</dcterms:modified>
</cp:coreProperties>
</file>